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05" r:id="rId4"/>
    <p:sldMasterId id="2147483657" r:id="rId5"/>
  </p:sldMasterIdLst>
  <p:notesMasterIdLst>
    <p:notesMasterId r:id="rId36"/>
  </p:notesMasterIdLst>
  <p:handoutMasterIdLst>
    <p:handoutMasterId r:id="rId37"/>
  </p:handoutMasterIdLst>
  <p:sldIdLst>
    <p:sldId id="1245026682" r:id="rId6"/>
    <p:sldId id="1245026697" r:id="rId7"/>
    <p:sldId id="257" r:id="rId8"/>
    <p:sldId id="395" r:id="rId9"/>
    <p:sldId id="1245026724" r:id="rId10"/>
    <p:sldId id="1245026683" r:id="rId11"/>
    <p:sldId id="1245026698" r:id="rId12"/>
    <p:sldId id="1245026726" r:id="rId13"/>
    <p:sldId id="1245026692" r:id="rId14"/>
    <p:sldId id="1245026694" r:id="rId15"/>
    <p:sldId id="1245026693" r:id="rId16"/>
    <p:sldId id="1245026718" r:id="rId17"/>
    <p:sldId id="1245026721" r:id="rId18"/>
    <p:sldId id="1245026723" r:id="rId19"/>
    <p:sldId id="1245026722" r:id="rId20"/>
    <p:sldId id="1245026727" r:id="rId21"/>
    <p:sldId id="1245026703" r:id="rId22"/>
    <p:sldId id="1245026710" r:id="rId23"/>
    <p:sldId id="1245026713" r:id="rId24"/>
    <p:sldId id="1245026705" r:id="rId25"/>
    <p:sldId id="1245026706" r:id="rId26"/>
    <p:sldId id="1245026714" r:id="rId27"/>
    <p:sldId id="1245026729" r:id="rId28"/>
    <p:sldId id="1245026730" r:id="rId29"/>
    <p:sldId id="1245026728" r:id="rId30"/>
    <p:sldId id="1245026715" r:id="rId31"/>
    <p:sldId id="1245026716" r:id="rId32"/>
    <p:sldId id="1245026717" r:id="rId33"/>
    <p:sldId id="1245026712" r:id="rId34"/>
    <p:sldId id="1245026709" r:id="rId35"/>
  </p:sldIdLst>
  <p:sldSz cx="12192000" cy="6858000"/>
  <p:notesSz cx="7315200" cy="9601200"/>
  <p:custDataLst>
    <p:tags r:id="rId3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nnie Glendinning"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96DC"/>
    <a:srgbClr val="060606"/>
    <a:srgbClr val="98B81E"/>
    <a:srgbClr val="FF9B09"/>
    <a:srgbClr val="FFFFFF"/>
    <a:srgbClr val="50ABE3"/>
    <a:srgbClr val="1B48AA"/>
    <a:srgbClr val="58595B"/>
    <a:srgbClr val="2290D4"/>
    <a:srgbClr val="4FAB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1" autoAdjust="0"/>
    <p:restoredTop sz="77203" autoAdjust="0"/>
  </p:normalViewPr>
  <p:slideViewPr>
    <p:cSldViewPr snapToGrid="0">
      <p:cViewPr>
        <p:scale>
          <a:sx n="66" d="100"/>
          <a:sy n="66" d="100"/>
        </p:scale>
        <p:origin x="360" y="3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30" d="100"/>
        <a:sy n="30" d="100"/>
      </p:scale>
      <p:origin x="0" y="0"/>
    </p:cViewPr>
  </p:sorterViewPr>
  <p:notesViewPr>
    <p:cSldViewPr snapToGrid="0">
      <p:cViewPr varScale="1">
        <p:scale>
          <a:sx n="61" d="100"/>
          <a:sy n="61" d="100"/>
        </p:scale>
        <p:origin x="2586" y="51"/>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em Sanberg" userId="99a41be6-1bed-4335-a7b7-e543df64b180" providerId="ADAL" clId="{C02827A7-7168-4DC4-BA79-054E9173183C}"/>
    <pc:docChg chg="undo redo custSel addSld delSld modSld sldOrd addMainMaster delMainMaster">
      <pc:chgData name="Willem Sanberg" userId="99a41be6-1bed-4335-a7b7-e543df64b180" providerId="ADAL" clId="{C02827A7-7168-4DC4-BA79-054E9173183C}" dt="2021-03-19T13:56:55.537" v="12305"/>
      <pc:docMkLst>
        <pc:docMk/>
      </pc:docMkLst>
      <pc:sldChg chg="addSp modSp add mod modAnim">
        <pc:chgData name="Willem Sanberg" userId="99a41be6-1bed-4335-a7b7-e543df64b180" providerId="ADAL" clId="{C02827A7-7168-4DC4-BA79-054E9173183C}" dt="2021-03-19T13:48:50.167" v="12295"/>
        <pc:sldMkLst>
          <pc:docMk/>
          <pc:sldMk cId="1287514595" sldId="257"/>
        </pc:sldMkLst>
        <pc:spChg chg="mod">
          <ac:chgData name="Willem Sanberg" userId="99a41be6-1bed-4335-a7b7-e543df64b180" providerId="ADAL" clId="{C02827A7-7168-4DC4-BA79-054E9173183C}" dt="2021-03-19T11:25:05.376" v="10634" actId="1038"/>
          <ac:spMkLst>
            <pc:docMk/>
            <pc:sldMk cId="1287514595" sldId="257"/>
            <ac:spMk id="3" creationId="{6D7AB8BE-8DF1-47C5-923E-75DA6A1A3828}"/>
          </ac:spMkLst>
        </pc:spChg>
        <pc:spChg chg="add mod">
          <ac:chgData name="Willem Sanberg" userId="99a41be6-1bed-4335-a7b7-e543df64b180" providerId="ADAL" clId="{C02827A7-7168-4DC4-BA79-054E9173183C}" dt="2021-03-19T11:24:15.460" v="10629" actId="1076"/>
          <ac:spMkLst>
            <pc:docMk/>
            <pc:sldMk cId="1287514595" sldId="257"/>
            <ac:spMk id="6" creationId="{ECA31BE3-FCFA-49B6-B317-F79D2C84488B}"/>
          </ac:spMkLst>
        </pc:spChg>
        <pc:picChg chg="mod">
          <ac:chgData name="Willem Sanberg" userId="99a41be6-1bed-4335-a7b7-e543df64b180" providerId="ADAL" clId="{C02827A7-7168-4DC4-BA79-054E9173183C}" dt="2021-03-12T16:18:24.449" v="484" actId="1076"/>
          <ac:picMkLst>
            <pc:docMk/>
            <pc:sldMk cId="1287514595" sldId="257"/>
            <ac:picMk id="4" creationId="{7F6D8DBD-3206-4FAC-9E52-5FF5ADD5B057}"/>
          </ac:picMkLst>
        </pc:picChg>
        <pc:picChg chg="mod">
          <ac:chgData name="Willem Sanberg" userId="99a41be6-1bed-4335-a7b7-e543df64b180" providerId="ADAL" clId="{C02827A7-7168-4DC4-BA79-054E9173183C}" dt="2021-03-12T16:18:27.267" v="485" actId="1076"/>
          <ac:picMkLst>
            <pc:docMk/>
            <pc:sldMk cId="1287514595" sldId="257"/>
            <ac:picMk id="5" creationId="{24ECED1A-5972-4BC6-B515-2DC6B71846B3}"/>
          </ac:picMkLst>
        </pc:picChg>
        <pc:picChg chg="add mod modCrop">
          <ac:chgData name="Willem Sanberg" userId="99a41be6-1bed-4335-a7b7-e543df64b180" providerId="ADAL" clId="{C02827A7-7168-4DC4-BA79-054E9173183C}" dt="2021-03-19T13:48:27.493" v="12290" actId="1076"/>
          <ac:picMkLst>
            <pc:docMk/>
            <pc:sldMk cId="1287514595" sldId="257"/>
            <ac:picMk id="7" creationId="{6D019342-DF4E-432A-8515-CDD177237964}"/>
          </ac:picMkLst>
        </pc:picChg>
        <pc:picChg chg="add mod">
          <ac:chgData name="Willem Sanberg" userId="99a41be6-1bed-4335-a7b7-e543df64b180" providerId="ADAL" clId="{C02827A7-7168-4DC4-BA79-054E9173183C}" dt="2021-03-19T11:23:15.814" v="10539" actId="1076"/>
          <ac:picMkLst>
            <pc:docMk/>
            <pc:sldMk cId="1287514595" sldId="257"/>
            <ac:picMk id="1026" creationId="{A877BDF0-8AB9-48ED-AED7-5D3B240DBF3D}"/>
          </ac:picMkLst>
        </pc:picChg>
      </pc:sldChg>
      <pc:sldChg chg="del modTransition">
        <pc:chgData name="Willem Sanberg" userId="99a41be6-1bed-4335-a7b7-e543df64b180" providerId="ADAL" clId="{C02827A7-7168-4DC4-BA79-054E9173183C}" dt="2021-03-17T15:10:34.506" v="7524" actId="47"/>
        <pc:sldMkLst>
          <pc:docMk/>
          <pc:sldMk cId="1896921887" sldId="305"/>
        </pc:sldMkLst>
      </pc:sldChg>
      <pc:sldChg chg="add del ord modTransition">
        <pc:chgData name="Willem Sanberg" userId="99a41be6-1bed-4335-a7b7-e543df64b180" providerId="ADAL" clId="{C02827A7-7168-4DC4-BA79-054E9173183C}" dt="2021-03-17T15:10:34.506" v="7524" actId="47"/>
        <pc:sldMkLst>
          <pc:docMk/>
          <pc:sldMk cId="399139976" sldId="393"/>
        </pc:sldMkLst>
      </pc:sldChg>
      <pc:sldChg chg="addSp delSp modSp add del mod ord addAnim delAnim">
        <pc:chgData name="Willem Sanberg" userId="99a41be6-1bed-4335-a7b7-e543df64b180" providerId="ADAL" clId="{C02827A7-7168-4DC4-BA79-054E9173183C}" dt="2021-03-19T13:40:42.506" v="12268" actId="47"/>
        <pc:sldMkLst>
          <pc:docMk/>
          <pc:sldMk cId="4057392207" sldId="394"/>
        </pc:sldMkLst>
        <pc:spChg chg="mod">
          <ac:chgData name="Willem Sanberg" userId="99a41be6-1bed-4335-a7b7-e543df64b180" providerId="ADAL" clId="{C02827A7-7168-4DC4-BA79-054E9173183C}" dt="2021-03-17T10:22:47.927" v="2296" actId="20577"/>
          <ac:spMkLst>
            <pc:docMk/>
            <pc:sldMk cId="4057392207" sldId="394"/>
            <ac:spMk id="2" creationId="{85473D97-D12E-4769-B85A-683CE93184F4}"/>
          </ac:spMkLst>
        </pc:spChg>
        <pc:spChg chg="del mod">
          <ac:chgData name="Willem Sanberg" userId="99a41be6-1bed-4335-a7b7-e543df64b180" providerId="ADAL" clId="{C02827A7-7168-4DC4-BA79-054E9173183C}" dt="2021-03-12T16:38:48.747" v="498" actId="21"/>
          <ac:spMkLst>
            <pc:docMk/>
            <pc:sldMk cId="4057392207" sldId="394"/>
            <ac:spMk id="3" creationId="{756EA848-0468-4BB8-A7EC-C37A7482B8A0}"/>
          </ac:spMkLst>
        </pc:spChg>
        <pc:spChg chg="add del mod">
          <ac:chgData name="Willem Sanberg" userId="99a41be6-1bed-4335-a7b7-e543df64b180" providerId="ADAL" clId="{C02827A7-7168-4DC4-BA79-054E9173183C}" dt="2021-03-12T16:58:00.998" v="691" actId="478"/>
          <ac:spMkLst>
            <pc:docMk/>
            <pc:sldMk cId="4057392207" sldId="394"/>
            <ac:spMk id="11" creationId="{6B24A933-C092-42EC-AEE6-D4ECD2778143}"/>
          </ac:spMkLst>
        </pc:spChg>
        <pc:grpChg chg="add mod">
          <ac:chgData name="Willem Sanberg" userId="99a41be6-1bed-4335-a7b7-e543df64b180" providerId="ADAL" clId="{C02827A7-7168-4DC4-BA79-054E9173183C}" dt="2021-03-12T16:58:28.924" v="698" actId="1076"/>
          <ac:grpSpMkLst>
            <pc:docMk/>
            <pc:sldMk cId="4057392207" sldId="394"/>
            <ac:grpSpMk id="12" creationId="{26FCE52D-E3BE-4ADB-A6E4-83A9545DFFEA}"/>
          </ac:grpSpMkLst>
        </pc:grpChg>
        <pc:picChg chg="add del mod">
          <ac:chgData name="Willem Sanberg" userId="99a41be6-1bed-4335-a7b7-e543df64b180" providerId="ADAL" clId="{C02827A7-7168-4DC4-BA79-054E9173183C}" dt="2021-03-12T16:58:27.339" v="697" actId="164"/>
          <ac:picMkLst>
            <pc:docMk/>
            <pc:sldMk cId="4057392207" sldId="394"/>
            <ac:picMk id="4" creationId="{968BC772-42CF-41A3-9E6B-55DDB7C7B90B}"/>
          </ac:picMkLst>
        </pc:picChg>
        <pc:picChg chg="del mod">
          <ac:chgData name="Willem Sanberg" userId="99a41be6-1bed-4335-a7b7-e543df64b180" providerId="ADAL" clId="{C02827A7-7168-4DC4-BA79-054E9173183C}" dt="2021-03-12T16:57:52.676" v="690" actId="478"/>
          <ac:picMkLst>
            <pc:docMk/>
            <pc:sldMk cId="4057392207" sldId="394"/>
            <ac:picMk id="5" creationId="{460523CF-E8AA-4188-BF34-984822BBC939}"/>
          </ac:picMkLst>
        </pc:picChg>
        <pc:picChg chg="del">
          <ac:chgData name="Willem Sanberg" userId="99a41be6-1bed-4335-a7b7-e543df64b180" providerId="ADAL" clId="{C02827A7-7168-4DC4-BA79-054E9173183C}" dt="2021-03-12T16:38:48.747" v="498" actId="21"/>
          <ac:picMkLst>
            <pc:docMk/>
            <pc:sldMk cId="4057392207" sldId="394"/>
            <ac:picMk id="7" creationId="{E83F254E-D748-47E4-A9FA-420BC9E60BF0}"/>
          </ac:picMkLst>
        </pc:picChg>
        <pc:picChg chg="del mod">
          <ac:chgData name="Willem Sanberg" userId="99a41be6-1bed-4335-a7b7-e543df64b180" providerId="ADAL" clId="{C02827A7-7168-4DC4-BA79-054E9173183C}" dt="2021-03-12T16:38:48.747" v="498" actId="21"/>
          <ac:picMkLst>
            <pc:docMk/>
            <pc:sldMk cId="4057392207" sldId="394"/>
            <ac:picMk id="8" creationId="{45E37438-8ADD-4B7D-B501-9A584A71459E}"/>
          </ac:picMkLst>
        </pc:picChg>
        <pc:picChg chg="mod">
          <ac:chgData name="Willem Sanberg" userId="99a41be6-1bed-4335-a7b7-e543df64b180" providerId="ADAL" clId="{C02827A7-7168-4DC4-BA79-054E9173183C}" dt="2021-03-12T16:58:27.339" v="697" actId="164"/>
          <ac:picMkLst>
            <pc:docMk/>
            <pc:sldMk cId="4057392207" sldId="394"/>
            <ac:picMk id="9" creationId="{FC262BFD-115E-4666-8385-C85BA09E66FD}"/>
          </ac:picMkLst>
        </pc:picChg>
        <pc:picChg chg="add del mod">
          <ac:chgData name="Willem Sanberg" userId="99a41be6-1bed-4335-a7b7-e543df64b180" providerId="ADAL" clId="{C02827A7-7168-4DC4-BA79-054E9173183C}" dt="2021-03-12T16:58:30.452" v="699" actId="1076"/>
          <ac:picMkLst>
            <pc:docMk/>
            <pc:sldMk cId="4057392207" sldId="394"/>
            <ac:picMk id="10" creationId="{9E86C495-A69F-4EB3-A21E-459BACB17556}"/>
          </ac:picMkLst>
        </pc:picChg>
      </pc:sldChg>
      <pc:sldChg chg="addSp modSp add mod ord modAnim">
        <pc:chgData name="Willem Sanberg" userId="99a41be6-1bed-4335-a7b7-e543df64b180" providerId="ADAL" clId="{C02827A7-7168-4DC4-BA79-054E9173183C}" dt="2021-03-19T12:10:41.708" v="10946"/>
        <pc:sldMkLst>
          <pc:docMk/>
          <pc:sldMk cId="1405789305" sldId="395"/>
        </pc:sldMkLst>
        <pc:spChg chg="add mod">
          <ac:chgData name="Willem Sanberg" userId="99a41be6-1bed-4335-a7b7-e543df64b180" providerId="ADAL" clId="{C02827A7-7168-4DC4-BA79-054E9173183C}" dt="2021-03-17T11:04:54.292" v="2907" actId="14100"/>
          <ac:spMkLst>
            <pc:docMk/>
            <pc:sldMk cId="1405789305" sldId="395"/>
            <ac:spMk id="2" creationId="{7C255C72-C8B2-48E3-BC1D-DAB6267085A0}"/>
          </ac:spMkLst>
        </pc:spChg>
        <pc:spChg chg="add mod">
          <ac:chgData name="Willem Sanberg" userId="99a41be6-1bed-4335-a7b7-e543df64b180" providerId="ADAL" clId="{C02827A7-7168-4DC4-BA79-054E9173183C}" dt="2021-03-17T11:06:36.084" v="2999" actId="20577"/>
          <ac:spMkLst>
            <pc:docMk/>
            <pc:sldMk cId="1405789305" sldId="395"/>
            <ac:spMk id="3" creationId="{AD427D50-FCFF-4274-A742-E9E20E62097F}"/>
          </ac:spMkLst>
        </pc:spChg>
        <pc:spChg chg="add mod">
          <ac:chgData name="Willem Sanberg" userId="99a41be6-1bed-4335-a7b7-e543df64b180" providerId="ADAL" clId="{C02827A7-7168-4DC4-BA79-054E9173183C}" dt="2021-03-19T12:10:17.968" v="10940" actId="164"/>
          <ac:spMkLst>
            <pc:docMk/>
            <pc:sldMk cId="1405789305" sldId="395"/>
            <ac:spMk id="9" creationId="{1EC5778E-E554-4F8C-866F-7518200D3260}"/>
          </ac:spMkLst>
        </pc:spChg>
        <pc:spChg chg="add mod">
          <ac:chgData name="Willem Sanberg" userId="99a41be6-1bed-4335-a7b7-e543df64b180" providerId="ADAL" clId="{C02827A7-7168-4DC4-BA79-054E9173183C}" dt="2021-03-17T11:04:22.078" v="2901" actId="14100"/>
          <ac:spMkLst>
            <pc:docMk/>
            <pc:sldMk cId="1405789305" sldId="395"/>
            <ac:spMk id="12" creationId="{B2CA1C4D-0FF6-4A86-8FF1-C0D7CA09744F}"/>
          </ac:spMkLst>
        </pc:spChg>
        <pc:spChg chg="add mod">
          <ac:chgData name="Willem Sanberg" userId="99a41be6-1bed-4335-a7b7-e543df64b180" providerId="ADAL" clId="{C02827A7-7168-4DC4-BA79-054E9173183C}" dt="2021-03-19T12:10:17.968" v="10940" actId="164"/>
          <ac:spMkLst>
            <pc:docMk/>
            <pc:sldMk cId="1405789305" sldId="395"/>
            <ac:spMk id="13" creationId="{459E4726-C37E-4405-9951-3267B2C05131}"/>
          </ac:spMkLst>
        </pc:spChg>
        <pc:spChg chg="mod">
          <ac:chgData name="Willem Sanberg" userId="99a41be6-1bed-4335-a7b7-e543df64b180" providerId="ADAL" clId="{C02827A7-7168-4DC4-BA79-054E9173183C}" dt="2021-03-17T11:02:58.337" v="2886" actId="207"/>
          <ac:spMkLst>
            <pc:docMk/>
            <pc:sldMk cId="1405789305" sldId="395"/>
            <ac:spMk id="17" creationId="{56DFB62B-48D2-4602-8453-9725391CCA5B}"/>
          </ac:spMkLst>
        </pc:spChg>
        <pc:grpChg chg="add mod">
          <ac:chgData name="Willem Sanberg" userId="99a41be6-1bed-4335-a7b7-e543df64b180" providerId="ADAL" clId="{C02827A7-7168-4DC4-BA79-054E9173183C}" dt="2021-03-19T12:10:17.968" v="10940" actId="164"/>
          <ac:grpSpMkLst>
            <pc:docMk/>
            <pc:sldMk cId="1405789305" sldId="395"/>
            <ac:grpSpMk id="4" creationId="{72EB3BE2-9483-493F-A812-A70346EF6384}"/>
          </ac:grpSpMkLst>
        </pc:grpChg>
        <pc:picChg chg="mod">
          <ac:chgData name="Willem Sanberg" userId="99a41be6-1bed-4335-a7b7-e543df64b180" providerId="ADAL" clId="{C02827A7-7168-4DC4-BA79-054E9173183C}" dt="2021-03-17T11:04:28.741" v="2904" actId="1076"/>
          <ac:picMkLst>
            <pc:docMk/>
            <pc:sldMk cId="1405789305" sldId="395"/>
            <ac:picMk id="10" creationId="{8E5CBC0A-C0DE-4646-819B-61934526D06F}"/>
          </ac:picMkLst>
        </pc:picChg>
        <pc:picChg chg="mod">
          <ac:chgData name="Willem Sanberg" userId="99a41be6-1bed-4335-a7b7-e543df64b180" providerId="ADAL" clId="{C02827A7-7168-4DC4-BA79-054E9173183C}" dt="2021-03-17T11:05:23.031" v="2944" actId="1076"/>
          <ac:picMkLst>
            <pc:docMk/>
            <pc:sldMk cId="1405789305" sldId="395"/>
            <ac:picMk id="11" creationId="{34BE5EB2-95F5-46D9-8FD7-C4FA145391B8}"/>
          </ac:picMkLst>
        </pc:picChg>
      </pc:sldChg>
      <pc:sldChg chg="del">
        <pc:chgData name="Willem Sanberg" userId="99a41be6-1bed-4335-a7b7-e543df64b180" providerId="ADAL" clId="{C02827A7-7168-4DC4-BA79-054E9173183C}" dt="2021-03-17T14:42:55.668" v="7150" actId="47"/>
        <pc:sldMkLst>
          <pc:docMk/>
          <pc:sldMk cId="1164369397" sldId="561"/>
        </pc:sldMkLst>
      </pc:sldChg>
      <pc:sldChg chg="del">
        <pc:chgData name="Willem Sanberg" userId="99a41be6-1bed-4335-a7b7-e543df64b180" providerId="ADAL" clId="{C02827A7-7168-4DC4-BA79-054E9173183C}" dt="2021-03-17T14:42:54.103" v="7149" actId="47"/>
        <pc:sldMkLst>
          <pc:docMk/>
          <pc:sldMk cId="1404952947" sldId="562"/>
        </pc:sldMkLst>
      </pc:sldChg>
      <pc:sldChg chg="del">
        <pc:chgData name="Willem Sanberg" userId="99a41be6-1bed-4335-a7b7-e543df64b180" providerId="ADAL" clId="{C02827A7-7168-4DC4-BA79-054E9173183C}" dt="2021-03-17T14:42:54.103" v="7149" actId="47"/>
        <pc:sldMkLst>
          <pc:docMk/>
          <pc:sldMk cId="4140172245" sldId="563"/>
        </pc:sldMkLst>
      </pc:sldChg>
      <pc:sldChg chg="addSp delSp modSp add del mod">
        <pc:chgData name="Willem Sanberg" userId="99a41be6-1bed-4335-a7b7-e543df64b180" providerId="ADAL" clId="{C02827A7-7168-4DC4-BA79-054E9173183C}" dt="2021-03-19T13:25:07.953" v="12082" actId="47"/>
        <pc:sldMkLst>
          <pc:docMk/>
          <pc:sldMk cId="580727327" sldId="4129"/>
        </pc:sldMkLst>
        <pc:spChg chg="mod">
          <ac:chgData name="Willem Sanberg" userId="99a41be6-1bed-4335-a7b7-e543df64b180" providerId="ADAL" clId="{C02827A7-7168-4DC4-BA79-054E9173183C}" dt="2021-03-17T14:18:43.682" v="5945" actId="27636"/>
          <ac:spMkLst>
            <pc:docMk/>
            <pc:sldMk cId="580727327" sldId="4129"/>
            <ac:spMk id="3" creationId="{A3A41F39-12CC-48B9-BC3E-F6988FB9EFFB}"/>
          </ac:spMkLst>
        </pc:spChg>
        <pc:spChg chg="add mod">
          <ac:chgData name="Willem Sanberg" userId="99a41be6-1bed-4335-a7b7-e543df64b180" providerId="ADAL" clId="{C02827A7-7168-4DC4-BA79-054E9173183C}" dt="2021-03-17T14:47:41.663" v="7294"/>
          <ac:spMkLst>
            <pc:docMk/>
            <pc:sldMk cId="580727327" sldId="4129"/>
            <ac:spMk id="10" creationId="{E31C5C0F-61DD-499B-A161-0F23C4437B72}"/>
          </ac:spMkLst>
        </pc:spChg>
        <pc:spChg chg="add del mod">
          <ac:chgData name="Willem Sanberg" userId="99a41be6-1bed-4335-a7b7-e543df64b180" providerId="ADAL" clId="{C02827A7-7168-4DC4-BA79-054E9173183C}" dt="2021-03-19T13:24:01.751" v="12067"/>
          <ac:spMkLst>
            <pc:docMk/>
            <pc:sldMk cId="580727327" sldId="4129"/>
            <ac:spMk id="11" creationId="{55034510-DABA-415A-A1E3-3AD77E80D631}"/>
          </ac:spMkLst>
        </pc:spChg>
        <pc:spChg chg="add del mod">
          <ac:chgData name="Willem Sanberg" userId="99a41be6-1bed-4335-a7b7-e543df64b180" providerId="ADAL" clId="{C02827A7-7168-4DC4-BA79-054E9173183C}" dt="2021-03-19T13:24:38.361" v="12078" actId="478"/>
          <ac:spMkLst>
            <pc:docMk/>
            <pc:sldMk cId="580727327" sldId="4129"/>
            <ac:spMk id="12" creationId="{6F8D1B9E-43D4-497B-AB82-C220ADA737AB}"/>
          </ac:spMkLst>
        </pc:spChg>
      </pc:sldChg>
      <pc:sldChg chg="addSp delSp modSp add del mod modAnim">
        <pc:chgData name="Willem Sanberg" userId="99a41be6-1bed-4335-a7b7-e543df64b180" providerId="ADAL" clId="{C02827A7-7168-4DC4-BA79-054E9173183C}" dt="2021-03-19T13:40:11.025" v="12266" actId="47"/>
        <pc:sldMkLst>
          <pc:docMk/>
          <pc:sldMk cId="2361120186" sldId="4130"/>
        </pc:sldMkLst>
        <pc:spChg chg="mod">
          <ac:chgData name="Willem Sanberg" userId="99a41be6-1bed-4335-a7b7-e543df64b180" providerId="ADAL" clId="{C02827A7-7168-4DC4-BA79-054E9173183C}" dt="2021-03-17T15:48:46.107" v="7599" actId="20577"/>
          <ac:spMkLst>
            <pc:docMk/>
            <pc:sldMk cId="2361120186" sldId="4130"/>
            <ac:spMk id="3" creationId="{51FE242D-7B63-4B91-843C-7A84E02ED55E}"/>
          </ac:spMkLst>
        </pc:spChg>
        <pc:spChg chg="mod">
          <ac:chgData name="Willem Sanberg" userId="99a41be6-1bed-4335-a7b7-e543df64b180" providerId="ADAL" clId="{C02827A7-7168-4DC4-BA79-054E9173183C}" dt="2021-03-19T11:43:28.540" v="10919" actId="20577"/>
          <ac:spMkLst>
            <pc:docMk/>
            <pc:sldMk cId="2361120186" sldId="4130"/>
            <ac:spMk id="53" creationId="{855A8AD2-C9BC-454E-814E-0233F1B47020}"/>
          </ac:spMkLst>
        </pc:spChg>
        <pc:spChg chg="mod">
          <ac:chgData name="Willem Sanberg" userId="99a41be6-1bed-4335-a7b7-e543df64b180" providerId="ADAL" clId="{C02827A7-7168-4DC4-BA79-054E9173183C}" dt="2021-03-19T11:43:32.836" v="10927" actId="20577"/>
          <ac:spMkLst>
            <pc:docMk/>
            <pc:sldMk cId="2361120186" sldId="4130"/>
            <ac:spMk id="62" creationId="{53E337C2-EFC7-4C3C-8272-53FCFDA5BA36}"/>
          </ac:spMkLst>
        </pc:spChg>
        <pc:spChg chg="mod">
          <ac:chgData name="Willem Sanberg" userId="99a41be6-1bed-4335-a7b7-e543df64b180" providerId="ADAL" clId="{C02827A7-7168-4DC4-BA79-054E9173183C}" dt="2021-03-19T11:43:36.132" v="10935" actId="20577"/>
          <ac:spMkLst>
            <pc:docMk/>
            <pc:sldMk cId="2361120186" sldId="4130"/>
            <ac:spMk id="71" creationId="{4F6183C0-7B36-48D7-8F76-E49C6D854D43}"/>
          </ac:spMkLst>
        </pc:spChg>
        <pc:spChg chg="add del mod">
          <ac:chgData name="Willem Sanberg" userId="99a41be6-1bed-4335-a7b7-e543df64b180" providerId="ADAL" clId="{C02827A7-7168-4DC4-BA79-054E9173183C}" dt="2021-03-17T14:47:48.681" v="7295" actId="478"/>
          <ac:spMkLst>
            <pc:docMk/>
            <pc:sldMk cId="2361120186" sldId="4130"/>
            <ac:spMk id="75" creationId="{96A8FEC9-826A-46D8-816D-2C14EC7773EA}"/>
          </ac:spMkLst>
        </pc:spChg>
        <pc:spChg chg="add mod">
          <ac:chgData name="Willem Sanberg" userId="99a41be6-1bed-4335-a7b7-e543df64b180" providerId="ADAL" clId="{C02827A7-7168-4DC4-BA79-054E9173183C}" dt="2021-03-17T14:47:49.249" v="7296"/>
          <ac:spMkLst>
            <pc:docMk/>
            <pc:sldMk cId="2361120186" sldId="4130"/>
            <ac:spMk id="76" creationId="{0DD8D86B-5485-498F-927A-1F364BA9C800}"/>
          </ac:spMkLst>
        </pc:spChg>
      </pc:sldChg>
      <pc:sldChg chg="addSp delSp modSp add del mod modAnim modNotesTx">
        <pc:chgData name="Willem Sanberg" userId="99a41be6-1bed-4335-a7b7-e543df64b180" providerId="ADAL" clId="{C02827A7-7168-4DC4-BA79-054E9173183C}" dt="2021-03-19T13:40:12.164" v="12267" actId="47"/>
        <pc:sldMkLst>
          <pc:docMk/>
          <pc:sldMk cId="1305942198" sldId="4131"/>
        </pc:sldMkLst>
        <pc:spChg chg="mod">
          <ac:chgData name="Willem Sanberg" userId="99a41be6-1bed-4335-a7b7-e543df64b180" providerId="ADAL" clId="{C02827A7-7168-4DC4-BA79-054E9173183C}" dt="2021-03-17T15:50:53.320" v="7634" actId="20577"/>
          <ac:spMkLst>
            <pc:docMk/>
            <pc:sldMk cId="1305942198" sldId="4131"/>
            <ac:spMk id="3" creationId="{242C0B4C-48A0-43F8-A801-A66DA59A8BE5}"/>
          </ac:spMkLst>
        </pc:spChg>
        <pc:spChg chg="add del mod">
          <ac:chgData name="Willem Sanberg" userId="99a41be6-1bed-4335-a7b7-e543df64b180" providerId="ADAL" clId="{C02827A7-7168-4DC4-BA79-054E9173183C}" dt="2021-03-17T14:47:54.017" v="7297" actId="478"/>
          <ac:spMkLst>
            <pc:docMk/>
            <pc:sldMk cId="1305942198" sldId="4131"/>
            <ac:spMk id="5" creationId="{39C6E987-0F97-4B8F-B7FA-68DE4F5F9001}"/>
          </ac:spMkLst>
        </pc:spChg>
        <pc:spChg chg="add del mod">
          <ac:chgData name="Willem Sanberg" userId="99a41be6-1bed-4335-a7b7-e543df64b180" providerId="ADAL" clId="{C02827A7-7168-4DC4-BA79-054E9173183C}" dt="2021-03-17T15:54:20.096" v="7675" actId="478"/>
          <ac:spMkLst>
            <pc:docMk/>
            <pc:sldMk cId="1305942198" sldId="4131"/>
            <ac:spMk id="5" creationId="{6240D4F5-326E-48B5-966E-7BD1EACE4861}"/>
          </ac:spMkLst>
        </pc:spChg>
        <pc:spChg chg="add mod">
          <ac:chgData name="Willem Sanberg" userId="99a41be6-1bed-4335-a7b7-e543df64b180" providerId="ADAL" clId="{C02827A7-7168-4DC4-BA79-054E9173183C}" dt="2021-03-17T14:47:54.593" v="7298"/>
          <ac:spMkLst>
            <pc:docMk/>
            <pc:sldMk cId="1305942198" sldId="4131"/>
            <ac:spMk id="6" creationId="{CFDC42A4-1B16-4629-B8F2-2023DCC73599}"/>
          </ac:spMkLst>
        </pc:spChg>
      </pc:sldChg>
      <pc:sldChg chg="modSp mod">
        <pc:chgData name="Willem Sanberg" userId="99a41be6-1bed-4335-a7b7-e543df64b180" providerId="ADAL" clId="{C02827A7-7168-4DC4-BA79-054E9173183C}" dt="2021-03-17T10:54:06.018" v="2823" actId="20577"/>
        <pc:sldMkLst>
          <pc:docMk/>
          <pc:sldMk cId="1702103871" sldId="1245026682"/>
        </pc:sldMkLst>
        <pc:spChg chg="mod">
          <ac:chgData name="Willem Sanberg" userId="99a41be6-1bed-4335-a7b7-e543df64b180" providerId="ADAL" clId="{C02827A7-7168-4DC4-BA79-054E9173183C}" dt="2021-03-17T10:54:06.018" v="2823" actId="20577"/>
          <ac:spMkLst>
            <pc:docMk/>
            <pc:sldMk cId="1702103871" sldId="1245026682"/>
            <ac:spMk id="5" creationId="{C3A3C845-9434-42E2-AC3F-C76CDC560595}"/>
          </ac:spMkLst>
        </pc:spChg>
      </pc:sldChg>
      <pc:sldChg chg="new del">
        <pc:chgData name="Willem Sanberg" userId="99a41be6-1bed-4335-a7b7-e543df64b180" providerId="ADAL" clId="{C02827A7-7168-4DC4-BA79-054E9173183C}" dt="2021-03-11T14:11:00.236" v="1" actId="47"/>
        <pc:sldMkLst>
          <pc:docMk/>
          <pc:sldMk cId="346554778" sldId="1245026683"/>
        </pc:sldMkLst>
      </pc:sldChg>
      <pc:sldChg chg="addSp delSp modSp new mod ord modTransition">
        <pc:chgData name="Willem Sanberg" userId="99a41be6-1bed-4335-a7b7-e543df64b180" providerId="ADAL" clId="{C02827A7-7168-4DC4-BA79-054E9173183C}" dt="2021-03-19T13:56:55.537" v="12305"/>
        <pc:sldMkLst>
          <pc:docMk/>
          <pc:sldMk cId="4193015568" sldId="1245026683"/>
        </pc:sldMkLst>
        <pc:spChg chg="mod">
          <ac:chgData name="Willem Sanberg" userId="99a41be6-1bed-4335-a7b7-e543df64b180" providerId="ADAL" clId="{C02827A7-7168-4DC4-BA79-054E9173183C}" dt="2021-03-17T14:57:04.849" v="7371" actId="20577"/>
          <ac:spMkLst>
            <pc:docMk/>
            <pc:sldMk cId="4193015568" sldId="1245026683"/>
            <ac:spMk id="2" creationId="{5DB8399A-A690-41E3-9298-7D650C040D61}"/>
          </ac:spMkLst>
        </pc:spChg>
        <pc:spChg chg="mod">
          <ac:chgData name="Willem Sanberg" userId="99a41be6-1bed-4335-a7b7-e543df64b180" providerId="ADAL" clId="{C02827A7-7168-4DC4-BA79-054E9173183C}" dt="2021-03-19T13:07:14.260" v="11746" actId="20577"/>
          <ac:spMkLst>
            <pc:docMk/>
            <pc:sldMk cId="4193015568" sldId="1245026683"/>
            <ac:spMk id="3" creationId="{143475EC-7FBC-4696-8D25-DB1C8EF45C22}"/>
          </ac:spMkLst>
        </pc:spChg>
        <pc:spChg chg="del mod">
          <ac:chgData name="Willem Sanberg" userId="99a41be6-1bed-4335-a7b7-e543df64b180" providerId="ADAL" clId="{C02827A7-7168-4DC4-BA79-054E9173183C}" dt="2021-03-19T12:52:39.723" v="11698" actId="478"/>
          <ac:spMkLst>
            <pc:docMk/>
            <pc:sldMk cId="4193015568" sldId="1245026683"/>
            <ac:spMk id="4" creationId="{97AC7820-4133-431D-AB3F-7F3A9EACEC4E}"/>
          </ac:spMkLst>
        </pc:spChg>
        <pc:spChg chg="add del mod">
          <ac:chgData name="Willem Sanberg" userId="99a41be6-1bed-4335-a7b7-e543df64b180" providerId="ADAL" clId="{C02827A7-7168-4DC4-BA79-054E9173183C}" dt="2021-03-19T12:52:43.597" v="11699" actId="478"/>
          <ac:spMkLst>
            <pc:docMk/>
            <pc:sldMk cId="4193015568" sldId="1245026683"/>
            <ac:spMk id="5" creationId="{CA592887-BC8D-4810-A870-3A6215B56B59}"/>
          </ac:spMkLst>
        </pc:spChg>
        <pc:spChg chg="add del mod">
          <ac:chgData name="Willem Sanberg" userId="99a41be6-1bed-4335-a7b7-e543df64b180" providerId="ADAL" clId="{C02827A7-7168-4DC4-BA79-054E9173183C}" dt="2021-03-19T12:52:44.999" v="11700" actId="478"/>
          <ac:spMkLst>
            <pc:docMk/>
            <pc:sldMk cId="4193015568" sldId="1245026683"/>
            <ac:spMk id="6" creationId="{75618308-07AE-4B5B-BCC8-609371BE5D00}"/>
          </ac:spMkLst>
        </pc:spChg>
        <pc:spChg chg="add mod">
          <ac:chgData name="Willem Sanberg" userId="99a41be6-1bed-4335-a7b7-e543df64b180" providerId="ADAL" clId="{C02827A7-7168-4DC4-BA79-054E9173183C}" dt="2021-03-19T12:52:39.723" v="11698" actId="478"/>
          <ac:spMkLst>
            <pc:docMk/>
            <pc:sldMk cId="4193015568" sldId="1245026683"/>
            <ac:spMk id="8" creationId="{9758E908-FFEC-4980-AE76-20DC111F5EFE}"/>
          </ac:spMkLst>
        </pc:spChg>
      </pc:sldChg>
      <pc:sldChg chg="add del">
        <pc:chgData name="Willem Sanberg" userId="99a41be6-1bed-4335-a7b7-e543df64b180" providerId="ADAL" clId="{C02827A7-7168-4DC4-BA79-054E9173183C}" dt="2021-03-17T14:42:32.599" v="7145" actId="47"/>
        <pc:sldMkLst>
          <pc:docMk/>
          <pc:sldMk cId="712573393" sldId="1245026684"/>
        </pc:sldMkLst>
      </pc:sldChg>
      <pc:sldChg chg="add del">
        <pc:chgData name="Willem Sanberg" userId="99a41be6-1bed-4335-a7b7-e543df64b180" providerId="ADAL" clId="{C02827A7-7168-4DC4-BA79-054E9173183C}" dt="2021-03-11T14:24:58.357" v="287" actId="47"/>
        <pc:sldMkLst>
          <pc:docMk/>
          <pc:sldMk cId="2505125373" sldId="1245026685"/>
        </pc:sldMkLst>
      </pc:sldChg>
      <pc:sldChg chg="add del">
        <pc:chgData name="Willem Sanberg" userId="99a41be6-1bed-4335-a7b7-e543df64b180" providerId="ADAL" clId="{C02827A7-7168-4DC4-BA79-054E9173183C}" dt="2021-03-11T14:25:55.599" v="294" actId="47"/>
        <pc:sldMkLst>
          <pc:docMk/>
          <pc:sldMk cId="105589931" sldId="1245026686"/>
        </pc:sldMkLst>
      </pc:sldChg>
      <pc:sldChg chg="add del">
        <pc:chgData name="Willem Sanberg" userId="99a41be6-1bed-4335-a7b7-e543df64b180" providerId="ADAL" clId="{C02827A7-7168-4DC4-BA79-054E9173183C}" dt="2021-03-17T14:42:32.599" v="7145" actId="47"/>
        <pc:sldMkLst>
          <pc:docMk/>
          <pc:sldMk cId="2077211297" sldId="1245026687"/>
        </pc:sldMkLst>
      </pc:sldChg>
      <pc:sldChg chg="modSp add del">
        <pc:chgData name="Willem Sanberg" userId="99a41be6-1bed-4335-a7b7-e543df64b180" providerId="ADAL" clId="{C02827A7-7168-4DC4-BA79-054E9173183C}" dt="2021-03-11T14:30:01.800" v="341" actId="47"/>
        <pc:sldMkLst>
          <pc:docMk/>
          <pc:sldMk cId="2247054889" sldId="1245026688"/>
        </pc:sldMkLst>
        <pc:spChg chg="mod">
          <ac:chgData name="Willem Sanberg" userId="99a41be6-1bed-4335-a7b7-e543df64b180" providerId="ADAL" clId="{C02827A7-7168-4DC4-BA79-054E9173183C}" dt="2021-03-11T14:21:44.012" v="267"/>
          <ac:spMkLst>
            <pc:docMk/>
            <pc:sldMk cId="2247054889" sldId="1245026688"/>
            <ac:spMk id="2" creationId="{8490C122-5897-4142-B439-C612E16E9641}"/>
          </ac:spMkLst>
        </pc:spChg>
        <pc:spChg chg="mod">
          <ac:chgData name="Willem Sanberg" userId="99a41be6-1bed-4335-a7b7-e543df64b180" providerId="ADAL" clId="{C02827A7-7168-4DC4-BA79-054E9173183C}" dt="2021-03-11T14:21:44.012" v="267"/>
          <ac:spMkLst>
            <pc:docMk/>
            <pc:sldMk cId="2247054889" sldId="1245026688"/>
            <ac:spMk id="13" creationId="{F4231498-97A8-4D68-A6F3-7D872B0D1264}"/>
          </ac:spMkLst>
        </pc:spChg>
      </pc:sldChg>
      <pc:sldChg chg="addSp delSp modSp add del">
        <pc:chgData name="Willem Sanberg" userId="99a41be6-1bed-4335-a7b7-e543df64b180" providerId="ADAL" clId="{C02827A7-7168-4DC4-BA79-054E9173183C}" dt="2021-03-11T14:30:00.835" v="340" actId="47"/>
        <pc:sldMkLst>
          <pc:docMk/>
          <pc:sldMk cId="903815165" sldId="1245026689"/>
        </pc:sldMkLst>
        <pc:spChg chg="mod">
          <ac:chgData name="Willem Sanberg" userId="99a41be6-1bed-4335-a7b7-e543df64b180" providerId="ADAL" clId="{C02827A7-7168-4DC4-BA79-054E9173183C}" dt="2021-03-11T14:22:00.004" v="270"/>
          <ac:spMkLst>
            <pc:docMk/>
            <pc:sldMk cId="903815165" sldId="1245026689"/>
            <ac:spMk id="2" creationId="{8490C122-5897-4142-B439-C612E16E9641}"/>
          </ac:spMkLst>
        </pc:spChg>
        <pc:spChg chg="add del mod">
          <ac:chgData name="Willem Sanberg" userId="99a41be6-1bed-4335-a7b7-e543df64b180" providerId="ADAL" clId="{C02827A7-7168-4DC4-BA79-054E9173183C}" dt="2021-03-11T14:22:00.004" v="270"/>
          <ac:spMkLst>
            <pc:docMk/>
            <pc:sldMk cId="903815165" sldId="1245026689"/>
            <ac:spMk id="3" creationId="{3437C7E5-1683-4FB0-AE55-07FBCD9F3822}"/>
          </ac:spMkLst>
        </pc:spChg>
        <pc:spChg chg="add del mod">
          <ac:chgData name="Willem Sanberg" userId="99a41be6-1bed-4335-a7b7-e543df64b180" providerId="ADAL" clId="{C02827A7-7168-4DC4-BA79-054E9173183C}" dt="2021-03-11T14:22:00.004" v="270"/>
          <ac:spMkLst>
            <pc:docMk/>
            <pc:sldMk cId="903815165" sldId="1245026689"/>
            <ac:spMk id="4" creationId="{6D733304-1B54-49DD-AF3F-8CBD9797CC28}"/>
          </ac:spMkLst>
        </pc:spChg>
        <pc:spChg chg="mod">
          <ac:chgData name="Willem Sanberg" userId="99a41be6-1bed-4335-a7b7-e543df64b180" providerId="ADAL" clId="{C02827A7-7168-4DC4-BA79-054E9173183C}" dt="2021-03-11T14:22:00.004" v="270"/>
          <ac:spMkLst>
            <pc:docMk/>
            <pc:sldMk cId="903815165" sldId="1245026689"/>
            <ac:spMk id="13" creationId="{F4231498-97A8-4D68-A6F3-7D872B0D1264}"/>
          </ac:spMkLst>
        </pc:spChg>
      </pc:sldChg>
      <pc:sldChg chg="delSp new del mod">
        <pc:chgData name="Willem Sanberg" userId="99a41be6-1bed-4335-a7b7-e543df64b180" providerId="ADAL" clId="{C02827A7-7168-4DC4-BA79-054E9173183C}" dt="2021-03-17T14:42:54.103" v="7149" actId="47"/>
        <pc:sldMkLst>
          <pc:docMk/>
          <pc:sldMk cId="3631346923" sldId="1245026690"/>
        </pc:sldMkLst>
        <pc:spChg chg="del">
          <ac:chgData name="Willem Sanberg" userId="99a41be6-1bed-4335-a7b7-e543df64b180" providerId="ADAL" clId="{C02827A7-7168-4DC4-BA79-054E9173183C}" dt="2021-03-11T14:22:20.180" v="272" actId="478"/>
          <ac:spMkLst>
            <pc:docMk/>
            <pc:sldMk cId="3631346923" sldId="1245026690"/>
            <ac:spMk id="2" creationId="{19F988CC-2869-4829-89B6-74124187D6C6}"/>
          </ac:spMkLst>
        </pc:spChg>
        <pc:spChg chg="del">
          <ac:chgData name="Willem Sanberg" userId="99a41be6-1bed-4335-a7b7-e543df64b180" providerId="ADAL" clId="{C02827A7-7168-4DC4-BA79-054E9173183C}" dt="2021-03-11T14:22:21.130" v="273" actId="478"/>
          <ac:spMkLst>
            <pc:docMk/>
            <pc:sldMk cId="3631346923" sldId="1245026690"/>
            <ac:spMk id="3" creationId="{E7EE7A3C-0EB9-4D32-8135-EB20FFF48601}"/>
          </ac:spMkLst>
        </pc:spChg>
        <pc:spChg chg="del">
          <ac:chgData name="Willem Sanberg" userId="99a41be6-1bed-4335-a7b7-e543df64b180" providerId="ADAL" clId="{C02827A7-7168-4DC4-BA79-054E9173183C}" dt="2021-03-11T14:22:22.115" v="274" actId="478"/>
          <ac:spMkLst>
            <pc:docMk/>
            <pc:sldMk cId="3631346923" sldId="1245026690"/>
            <ac:spMk id="4" creationId="{749A38CF-1C7C-47A1-97F6-1F9992A0337B}"/>
          </ac:spMkLst>
        </pc:spChg>
      </pc:sldChg>
      <pc:sldChg chg="new del">
        <pc:chgData name="Willem Sanberg" userId="99a41be6-1bed-4335-a7b7-e543df64b180" providerId="ADAL" clId="{C02827A7-7168-4DC4-BA79-054E9173183C}" dt="2021-03-11T14:22:30.891" v="276" actId="47"/>
        <pc:sldMkLst>
          <pc:docMk/>
          <pc:sldMk cId="1827507881" sldId="1245026691"/>
        </pc:sldMkLst>
      </pc:sldChg>
      <pc:sldChg chg="addSp delSp modSp new del mod ord modTransition modAnim">
        <pc:chgData name="Willem Sanberg" userId="99a41be6-1bed-4335-a7b7-e543df64b180" providerId="ADAL" clId="{C02827A7-7168-4DC4-BA79-054E9173183C}" dt="2021-03-17T15:10:34.506" v="7524" actId="47"/>
        <pc:sldMkLst>
          <pc:docMk/>
          <pc:sldMk cId="3384524611" sldId="1245026691"/>
        </pc:sldMkLst>
        <pc:spChg chg="add del mod">
          <ac:chgData name="Willem Sanberg" userId="99a41be6-1bed-4335-a7b7-e543df64b180" providerId="ADAL" clId="{C02827A7-7168-4DC4-BA79-054E9173183C}" dt="2021-03-11T14:22:57.291" v="280" actId="478"/>
          <ac:spMkLst>
            <pc:docMk/>
            <pc:sldMk cId="3384524611" sldId="1245026691"/>
            <ac:spMk id="2" creationId="{2330B2B8-CC50-42E9-A92F-00EE8506321C}"/>
          </ac:spMkLst>
        </pc:spChg>
        <pc:spChg chg="add mod">
          <ac:chgData name="Willem Sanberg" userId="99a41be6-1bed-4335-a7b7-e543df64b180" providerId="ADAL" clId="{C02827A7-7168-4DC4-BA79-054E9173183C}" dt="2021-03-11T14:22:43.017" v="278"/>
          <ac:spMkLst>
            <pc:docMk/>
            <pc:sldMk cId="3384524611" sldId="1245026691"/>
            <ac:spMk id="3" creationId="{3BB54695-AC2D-4453-8ECB-FECA5A3380DB}"/>
          </ac:spMkLst>
        </pc:spChg>
        <pc:spChg chg="add mod">
          <ac:chgData name="Willem Sanberg" userId="99a41be6-1bed-4335-a7b7-e543df64b180" providerId="ADAL" clId="{C02827A7-7168-4DC4-BA79-054E9173183C}" dt="2021-03-11T14:22:43.017" v="278"/>
          <ac:spMkLst>
            <pc:docMk/>
            <pc:sldMk cId="3384524611" sldId="1245026691"/>
            <ac:spMk id="4" creationId="{79714B19-525F-4D56-963A-BA477F7640C7}"/>
          </ac:spMkLst>
        </pc:spChg>
        <pc:spChg chg="mod">
          <ac:chgData name="Willem Sanberg" userId="99a41be6-1bed-4335-a7b7-e543df64b180" providerId="ADAL" clId="{C02827A7-7168-4DC4-BA79-054E9173183C}" dt="2021-03-11T14:22:43.017" v="278"/>
          <ac:spMkLst>
            <pc:docMk/>
            <pc:sldMk cId="3384524611" sldId="1245026691"/>
            <ac:spMk id="8" creationId="{A9E38123-6B55-4F17-B6ED-1F3EE895E4AA}"/>
          </ac:spMkLst>
        </pc:spChg>
        <pc:spChg chg="mod">
          <ac:chgData name="Willem Sanberg" userId="99a41be6-1bed-4335-a7b7-e543df64b180" providerId="ADAL" clId="{C02827A7-7168-4DC4-BA79-054E9173183C}" dt="2021-03-11T14:22:43.017" v="278"/>
          <ac:spMkLst>
            <pc:docMk/>
            <pc:sldMk cId="3384524611" sldId="1245026691"/>
            <ac:spMk id="11" creationId="{96EAED72-7C3E-47BC-8540-F8772232547A}"/>
          </ac:spMkLst>
        </pc:spChg>
        <pc:spChg chg="mod">
          <ac:chgData name="Willem Sanberg" userId="99a41be6-1bed-4335-a7b7-e543df64b180" providerId="ADAL" clId="{C02827A7-7168-4DC4-BA79-054E9173183C}" dt="2021-03-11T14:22:43.017" v="278"/>
          <ac:spMkLst>
            <pc:docMk/>
            <pc:sldMk cId="3384524611" sldId="1245026691"/>
            <ac:spMk id="16" creationId="{1FC34CFC-FF1D-4ED4-98E5-74C1F587A03D}"/>
          </ac:spMkLst>
        </pc:spChg>
        <pc:spChg chg="mod">
          <ac:chgData name="Willem Sanberg" userId="99a41be6-1bed-4335-a7b7-e543df64b180" providerId="ADAL" clId="{C02827A7-7168-4DC4-BA79-054E9173183C}" dt="2021-03-11T14:22:43.017" v="278"/>
          <ac:spMkLst>
            <pc:docMk/>
            <pc:sldMk cId="3384524611" sldId="1245026691"/>
            <ac:spMk id="17" creationId="{98CE1AB4-95AD-4C69-BE49-F758DCBBD952}"/>
          </ac:spMkLst>
        </pc:spChg>
        <pc:spChg chg="add del mod">
          <ac:chgData name="Willem Sanberg" userId="99a41be6-1bed-4335-a7b7-e543df64b180" providerId="ADAL" clId="{C02827A7-7168-4DC4-BA79-054E9173183C}" dt="2021-03-11T14:22:56.158" v="279" actId="478"/>
          <ac:spMkLst>
            <pc:docMk/>
            <pc:sldMk cId="3384524611" sldId="1245026691"/>
            <ac:spMk id="18" creationId="{65CA47FE-6ABD-48C8-A158-4CFF65A452B6}"/>
          </ac:spMkLst>
        </pc:spChg>
        <pc:spChg chg="add mod">
          <ac:chgData name="Willem Sanberg" userId="99a41be6-1bed-4335-a7b7-e543df64b180" providerId="ADAL" clId="{C02827A7-7168-4DC4-BA79-054E9173183C}" dt="2021-03-11T14:22:43.017" v="278"/>
          <ac:spMkLst>
            <pc:docMk/>
            <pc:sldMk cId="3384524611" sldId="1245026691"/>
            <ac:spMk id="21" creationId="{E2482E96-4A07-48E9-82BE-675FE43A1CAB}"/>
          </ac:spMkLst>
        </pc:spChg>
        <pc:grpChg chg="add mod">
          <ac:chgData name="Willem Sanberg" userId="99a41be6-1bed-4335-a7b7-e543df64b180" providerId="ADAL" clId="{C02827A7-7168-4DC4-BA79-054E9173183C}" dt="2021-03-11T14:22:43.017" v="278"/>
          <ac:grpSpMkLst>
            <pc:docMk/>
            <pc:sldMk cId="3384524611" sldId="1245026691"/>
            <ac:grpSpMk id="6" creationId="{805ED8E9-F751-4AD4-B012-396945B857E9}"/>
          </ac:grpSpMkLst>
        </pc:grpChg>
        <pc:grpChg chg="add mod">
          <ac:chgData name="Willem Sanberg" userId="99a41be6-1bed-4335-a7b7-e543df64b180" providerId="ADAL" clId="{C02827A7-7168-4DC4-BA79-054E9173183C}" dt="2021-03-11T14:22:43.017" v="278"/>
          <ac:grpSpMkLst>
            <pc:docMk/>
            <pc:sldMk cId="3384524611" sldId="1245026691"/>
            <ac:grpSpMk id="9" creationId="{AC255D3F-618A-4D59-8D69-8CE7FE902198}"/>
          </ac:grpSpMkLst>
        </pc:grpChg>
        <pc:grpChg chg="add mod">
          <ac:chgData name="Willem Sanberg" userId="99a41be6-1bed-4335-a7b7-e543df64b180" providerId="ADAL" clId="{C02827A7-7168-4DC4-BA79-054E9173183C}" dt="2021-03-11T14:22:43.017" v="278"/>
          <ac:grpSpMkLst>
            <pc:docMk/>
            <pc:sldMk cId="3384524611" sldId="1245026691"/>
            <ac:grpSpMk id="12" creationId="{68FBF4D5-7ED9-4C40-B777-15A9AC8523C0}"/>
          </ac:grpSpMkLst>
        </pc:grpChg>
        <pc:grpChg chg="mod">
          <ac:chgData name="Willem Sanberg" userId="99a41be6-1bed-4335-a7b7-e543df64b180" providerId="ADAL" clId="{C02827A7-7168-4DC4-BA79-054E9173183C}" dt="2021-03-11T14:22:43.017" v="278"/>
          <ac:grpSpMkLst>
            <pc:docMk/>
            <pc:sldMk cId="3384524611" sldId="1245026691"/>
            <ac:grpSpMk id="13" creationId="{B7E178DD-D28D-40EB-BB08-7D48BCCB9BA6}"/>
          </ac:grpSpMkLst>
        </pc:grpChg>
        <pc:graphicFrameChg chg="add mod">
          <ac:chgData name="Willem Sanberg" userId="99a41be6-1bed-4335-a7b7-e543df64b180" providerId="ADAL" clId="{C02827A7-7168-4DC4-BA79-054E9173183C}" dt="2021-03-11T14:22:43.017" v="278"/>
          <ac:graphicFrameMkLst>
            <pc:docMk/>
            <pc:sldMk cId="3384524611" sldId="1245026691"/>
            <ac:graphicFrameMk id="19" creationId="{86727CF5-AD8D-4B1D-8C55-B363F3A8487F}"/>
          </ac:graphicFrameMkLst>
        </pc:graphicFrameChg>
        <pc:picChg chg="add mod">
          <ac:chgData name="Willem Sanberg" userId="99a41be6-1bed-4335-a7b7-e543df64b180" providerId="ADAL" clId="{C02827A7-7168-4DC4-BA79-054E9173183C}" dt="2021-03-11T14:22:43.017" v="278"/>
          <ac:picMkLst>
            <pc:docMk/>
            <pc:sldMk cId="3384524611" sldId="1245026691"/>
            <ac:picMk id="5" creationId="{89436AAD-C174-4C3C-9D77-BC9A3D14773B}"/>
          </ac:picMkLst>
        </pc:picChg>
        <pc:picChg chg="mod">
          <ac:chgData name="Willem Sanberg" userId="99a41be6-1bed-4335-a7b7-e543df64b180" providerId="ADAL" clId="{C02827A7-7168-4DC4-BA79-054E9173183C}" dt="2021-03-11T14:22:43.017" v="278"/>
          <ac:picMkLst>
            <pc:docMk/>
            <pc:sldMk cId="3384524611" sldId="1245026691"/>
            <ac:picMk id="15" creationId="{714F9D81-CC30-4525-B0CB-50CC8F6D0896}"/>
          </ac:picMkLst>
        </pc:picChg>
        <pc:picChg chg="add mod">
          <ac:chgData name="Willem Sanberg" userId="99a41be6-1bed-4335-a7b7-e543df64b180" providerId="ADAL" clId="{C02827A7-7168-4DC4-BA79-054E9173183C}" dt="2021-03-11T14:22:43.017" v="278"/>
          <ac:picMkLst>
            <pc:docMk/>
            <pc:sldMk cId="3384524611" sldId="1245026691"/>
            <ac:picMk id="20" creationId="{E3654837-9811-4580-B8E3-68B05CB0E7A8}"/>
          </ac:picMkLst>
        </pc:picChg>
        <pc:cxnChg chg="mod">
          <ac:chgData name="Willem Sanberg" userId="99a41be6-1bed-4335-a7b7-e543df64b180" providerId="ADAL" clId="{C02827A7-7168-4DC4-BA79-054E9173183C}" dt="2021-03-11T14:22:43.017" v="278"/>
          <ac:cxnSpMkLst>
            <pc:docMk/>
            <pc:sldMk cId="3384524611" sldId="1245026691"/>
            <ac:cxnSpMk id="7" creationId="{01313937-A895-49B5-AFA0-58F1BCC5E35C}"/>
          </ac:cxnSpMkLst>
        </pc:cxnChg>
        <pc:cxnChg chg="mod">
          <ac:chgData name="Willem Sanberg" userId="99a41be6-1bed-4335-a7b7-e543df64b180" providerId="ADAL" clId="{C02827A7-7168-4DC4-BA79-054E9173183C}" dt="2021-03-11T14:22:43.017" v="278"/>
          <ac:cxnSpMkLst>
            <pc:docMk/>
            <pc:sldMk cId="3384524611" sldId="1245026691"/>
            <ac:cxnSpMk id="10" creationId="{6C7F6149-5884-4898-BE7D-960B21747363}"/>
          </ac:cxnSpMkLst>
        </pc:cxnChg>
        <pc:cxnChg chg="mod">
          <ac:chgData name="Willem Sanberg" userId="99a41be6-1bed-4335-a7b7-e543df64b180" providerId="ADAL" clId="{C02827A7-7168-4DC4-BA79-054E9173183C}" dt="2021-03-11T14:22:43.017" v="278"/>
          <ac:cxnSpMkLst>
            <pc:docMk/>
            <pc:sldMk cId="3384524611" sldId="1245026691"/>
            <ac:cxnSpMk id="14" creationId="{1B4C3444-3168-4481-A92F-EBF349DA3491}"/>
          </ac:cxnSpMkLst>
        </pc:cxnChg>
      </pc:sldChg>
      <pc:sldChg chg="addSp delSp modSp new mod ord modAnim">
        <pc:chgData name="Willem Sanberg" userId="99a41be6-1bed-4335-a7b7-e543df64b180" providerId="ADAL" clId="{C02827A7-7168-4DC4-BA79-054E9173183C}" dt="2021-03-19T12:30:54.384" v="11574" actId="20577"/>
        <pc:sldMkLst>
          <pc:docMk/>
          <pc:sldMk cId="3527620766" sldId="1245026692"/>
        </pc:sldMkLst>
        <pc:spChg chg="add mod">
          <ac:chgData name="Willem Sanberg" userId="99a41be6-1bed-4335-a7b7-e543df64b180" providerId="ADAL" clId="{C02827A7-7168-4DC4-BA79-054E9173183C}" dt="2021-03-19T12:30:54.384" v="11574" actId="20577"/>
          <ac:spMkLst>
            <pc:docMk/>
            <pc:sldMk cId="3527620766" sldId="1245026692"/>
            <ac:spMk id="2" creationId="{6ABD7CDD-4BA2-4025-B272-AB029D5D18F9}"/>
          </ac:spMkLst>
        </pc:spChg>
        <pc:spChg chg="add mod">
          <ac:chgData name="Willem Sanberg" userId="99a41be6-1bed-4335-a7b7-e543df64b180" providerId="ADAL" clId="{C02827A7-7168-4DC4-BA79-054E9173183C}" dt="2021-03-11T14:24:47.764" v="286"/>
          <ac:spMkLst>
            <pc:docMk/>
            <pc:sldMk cId="3527620766" sldId="1245026692"/>
            <ac:spMk id="3" creationId="{81E99313-D393-43E1-84D1-C35C8AECFB9D}"/>
          </ac:spMkLst>
        </pc:spChg>
        <pc:spChg chg="add mod">
          <ac:chgData name="Willem Sanberg" userId="99a41be6-1bed-4335-a7b7-e543df64b180" providerId="ADAL" clId="{C02827A7-7168-4DC4-BA79-054E9173183C}" dt="2021-03-11T14:24:47.764" v="286"/>
          <ac:spMkLst>
            <pc:docMk/>
            <pc:sldMk cId="3527620766" sldId="1245026692"/>
            <ac:spMk id="7" creationId="{75378760-974C-41AE-9F13-00FFAE4C513A}"/>
          </ac:spMkLst>
        </pc:spChg>
        <pc:spChg chg="mod">
          <ac:chgData name="Willem Sanberg" userId="99a41be6-1bed-4335-a7b7-e543df64b180" providerId="ADAL" clId="{C02827A7-7168-4DC4-BA79-054E9173183C}" dt="2021-03-11T14:24:47.764" v="286"/>
          <ac:spMkLst>
            <pc:docMk/>
            <pc:sldMk cId="3527620766" sldId="1245026692"/>
            <ac:spMk id="10" creationId="{9E116C68-3BDD-4E93-918B-B0084C7EAC8E}"/>
          </ac:spMkLst>
        </pc:spChg>
        <pc:spChg chg="mod">
          <ac:chgData name="Willem Sanberg" userId="99a41be6-1bed-4335-a7b7-e543df64b180" providerId="ADAL" clId="{C02827A7-7168-4DC4-BA79-054E9173183C}" dt="2021-03-11T14:24:47.764" v="286"/>
          <ac:spMkLst>
            <pc:docMk/>
            <pc:sldMk cId="3527620766" sldId="1245026692"/>
            <ac:spMk id="13" creationId="{B9F31C16-89E8-42B9-BE42-1B0DEC43523D}"/>
          </ac:spMkLst>
        </pc:spChg>
        <pc:spChg chg="add mod">
          <ac:chgData name="Willem Sanberg" userId="99a41be6-1bed-4335-a7b7-e543df64b180" providerId="ADAL" clId="{C02827A7-7168-4DC4-BA79-054E9173183C}" dt="2021-03-11T14:24:47.764" v="286"/>
          <ac:spMkLst>
            <pc:docMk/>
            <pc:sldMk cId="3527620766" sldId="1245026692"/>
            <ac:spMk id="14" creationId="{01C948B0-FE19-44B6-92E5-A3D9ADE6E5D5}"/>
          </ac:spMkLst>
        </pc:spChg>
        <pc:spChg chg="add mod">
          <ac:chgData name="Willem Sanberg" userId="99a41be6-1bed-4335-a7b7-e543df64b180" providerId="ADAL" clId="{C02827A7-7168-4DC4-BA79-054E9173183C}" dt="2021-03-11T14:24:47.764" v="286"/>
          <ac:spMkLst>
            <pc:docMk/>
            <pc:sldMk cId="3527620766" sldId="1245026692"/>
            <ac:spMk id="15" creationId="{581D2230-84B3-44DF-A4C5-1CFF80316201}"/>
          </ac:spMkLst>
        </pc:spChg>
        <pc:spChg chg="mod">
          <ac:chgData name="Willem Sanberg" userId="99a41be6-1bed-4335-a7b7-e543df64b180" providerId="ADAL" clId="{C02827A7-7168-4DC4-BA79-054E9173183C}" dt="2021-03-11T14:24:47.764" v="286"/>
          <ac:spMkLst>
            <pc:docMk/>
            <pc:sldMk cId="3527620766" sldId="1245026692"/>
            <ac:spMk id="17" creationId="{376B7093-76C1-42B6-806C-1CF70A12F9B2}"/>
          </ac:spMkLst>
        </pc:spChg>
        <pc:spChg chg="mod">
          <ac:chgData name="Willem Sanberg" userId="99a41be6-1bed-4335-a7b7-e543df64b180" providerId="ADAL" clId="{C02827A7-7168-4DC4-BA79-054E9173183C}" dt="2021-03-11T14:24:47.764" v="286"/>
          <ac:spMkLst>
            <pc:docMk/>
            <pc:sldMk cId="3527620766" sldId="1245026692"/>
            <ac:spMk id="18" creationId="{C06F8A0E-5C21-4737-89DD-FC61A36B78DD}"/>
          </ac:spMkLst>
        </pc:spChg>
        <pc:spChg chg="add del mod">
          <ac:chgData name="Willem Sanberg" userId="99a41be6-1bed-4335-a7b7-e543df64b180" providerId="ADAL" clId="{C02827A7-7168-4DC4-BA79-054E9173183C}" dt="2021-03-17T10:54:41.009" v="2824" actId="478"/>
          <ac:spMkLst>
            <pc:docMk/>
            <pc:sldMk cId="3527620766" sldId="1245026692"/>
            <ac:spMk id="19" creationId="{BB5E1213-ADAB-422D-B3FC-BDA75B1E5AA8}"/>
          </ac:spMkLst>
        </pc:spChg>
        <pc:spChg chg="add del mod">
          <ac:chgData name="Willem Sanberg" userId="99a41be6-1bed-4335-a7b7-e543df64b180" providerId="ADAL" clId="{C02827A7-7168-4DC4-BA79-054E9173183C}" dt="2021-03-17T10:42:59.010" v="2810" actId="478"/>
          <ac:spMkLst>
            <pc:docMk/>
            <pc:sldMk cId="3527620766" sldId="1245026692"/>
            <ac:spMk id="20" creationId="{A088579D-E36E-4B14-90CF-B38EFCB71A81}"/>
          </ac:spMkLst>
        </pc:spChg>
        <pc:spChg chg="add mod">
          <ac:chgData name="Willem Sanberg" userId="99a41be6-1bed-4335-a7b7-e543df64b180" providerId="ADAL" clId="{C02827A7-7168-4DC4-BA79-054E9173183C}" dt="2021-03-17T10:42:59.249" v="2811"/>
          <ac:spMkLst>
            <pc:docMk/>
            <pc:sldMk cId="3527620766" sldId="1245026692"/>
            <ac:spMk id="21" creationId="{769086DD-446D-4795-B385-A0E4F84A3A65}"/>
          </ac:spMkLst>
        </pc:spChg>
        <pc:spChg chg="add del mod">
          <ac:chgData name="Willem Sanberg" userId="99a41be6-1bed-4335-a7b7-e543df64b180" providerId="ADAL" clId="{C02827A7-7168-4DC4-BA79-054E9173183C}" dt="2021-03-17T11:15:46.123" v="3241" actId="21"/>
          <ac:spMkLst>
            <pc:docMk/>
            <pc:sldMk cId="3527620766" sldId="1245026692"/>
            <ac:spMk id="22" creationId="{3C87B868-8B62-4EEC-A20A-E5C4B89E64EC}"/>
          </ac:spMkLst>
        </pc:spChg>
        <pc:grpChg chg="add mod">
          <ac:chgData name="Willem Sanberg" userId="99a41be6-1bed-4335-a7b7-e543df64b180" providerId="ADAL" clId="{C02827A7-7168-4DC4-BA79-054E9173183C}" dt="2021-03-11T14:24:47.764" v="286"/>
          <ac:grpSpMkLst>
            <pc:docMk/>
            <pc:sldMk cId="3527620766" sldId="1245026692"/>
            <ac:grpSpMk id="8" creationId="{E4FE9799-8F6B-4FA9-974B-5317734EC695}"/>
          </ac:grpSpMkLst>
        </pc:grpChg>
        <pc:grpChg chg="add mod">
          <ac:chgData name="Willem Sanberg" userId="99a41be6-1bed-4335-a7b7-e543df64b180" providerId="ADAL" clId="{C02827A7-7168-4DC4-BA79-054E9173183C}" dt="2021-03-11T14:24:47.764" v="286"/>
          <ac:grpSpMkLst>
            <pc:docMk/>
            <pc:sldMk cId="3527620766" sldId="1245026692"/>
            <ac:grpSpMk id="11" creationId="{B166598C-FE3E-40F5-80FA-C8600D4330DD}"/>
          </ac:grpSpMkLst>
        </pc:grpChg>
        <pc:grpChg chg="add mod">
          <ac:chgData name="Willem Sanberg" userId="99a41be6-1bed-4335-a7b7-e543df64b180" providerId="ADAL" clId="{C02827A7-7168-4DC4-BA79-054E9173183C}" dt="2021-03-11T14:24:47.764" v="286"/>
          <ac:grpSpMkLst>
            <pc:docMk/>
            <pc:sldMk cId="3527620766" sldId="1245026692"/>
            <ac:grpSpMk id="16" creationId="{A8894B16-2734-4895-9036-2AB190680D84}"/>
          </ac:grpSpMkLst>
        </pc:grpChg>
        <pc:picChg chg="mod">
          <ac:chgData name="Willem Sanberg" userId="99a41be6-1bed-4335-a7b7-e543df64b180" providerId="ADAL" clId="{C02827A7-7168-4DC4-BA79-054E9173183C}" dt="2021-03-11T14:24:47.764" v="286"/>
          <ac:picMkLst>
            <pc:docMk/>
            <pc:sldMk cId="3527620766" sldId="1245026692"/>
            <ac:picMk id="9" creationId="{96E42DC2-DA7D-4895-8A67-418A4F5FADC0}"/>
          </ac:picMkLst>
        </pc:picChg>
        <pc:picChg chg="mod">
          <ac:chgData name="Willem Sanberg" userId="99a41be6-1bed-4335-a7b7-e543df64b180" providerId="ADAL" clId="{C02827A7-7168-4DC4-BA79-054E9173183C}" dt="2021-03-11T14:24:47.764" v="286"/>
          <ac:picMkLst>
            <pc:docMk/>
            <pc:sldMk cId="3527620766" sldId="1245026692"/>
            <ac:picMk id="12" creationId="{BAEA6753-A766-4CE9-8B77-E2E15F281123}"/>
          </ac:picMkLst>
        </pc:picChg>
        <pc:cxnChg chg="add mod">
          <ac:chgData name="Willem Sanberg" userId="99a41be6-1bed-4335-a7b7-e543df64b180" providerId="ADAL" clId="{C02827A7-7168-4DC4-BA79-054E9173183C}" dt="2021-03-11T14:24:47.764" v="286"/>
          <ac:cxnSpMkLst>
            <pc:docMk/>
            <pc:sldMk cId="3527620766" sldId="1245026692"/>
            <ac:cxnSpMk id="4" creationId="{AB2DD2B5-8FE7-4471-944C-0C7F4F7F8AE2}"/>
          </ac:cxnSpMkLst>
        </pc:cxnChg>
        <pc:cxnChg chg="add mod">
          <ac:chgData name="Willem Sanberg" userId="99a41be6-1bed-4335-a7b7-e543df64b180" providerId="ADAL" clId="{C02827A7-7168-4DC4-BA79-054E9173183C}" dt="2021-03-11T14:24:47.764" v="286"/>
          <ac:cxnSpMkLst>
            <pc:docMk/>
            <pc:sldMk cId="3527620766" sldId="1245026692"/>
            <ac:cxnSpMk id="5" creationId="{B9140CAC-D591-4493-AD62-3DC3C82B97E2}"/>
          </ac:cxnSpMkLst>
        </pc:cxnChg>
        <pc:cxnChg chg="add mod">
          <ac:chgData name="Willem Sanberg" userId="99a41be6-1bed-4335-a7b7-e543df64b180" providerId="ADAL" clId="{C02827A7-7168-4DC4-BA79-054E9173183C}" dt="2021-03-11T14:24:47.764" v="286"/>
          <ac:cxnSpMkLst>
            <pc:docMk/>
            <pc:sldMk cId="3527620766" sldId="1245026692"/>
            <ac:cxnSpMk id="6" creationId="{110D4E0C-30A1-491C-AE48-A80DADCD7D7E}"/>
          </ac:cxnSpMkLst>
        </pc:cxnChg>
      </pc:sldChg>
      <pc:sldChg chg="addSp delSp modSp new mod delAnim modAnim">
        <pc:chgData name="Willem Sanberg" userId="99a41be6-1bed-4335-a7b7-e543df64b180" providerId="ADAL" clId="{C02827A7-7168-4DC4-BA79-054E9173183C}" dt="2021-03-19T13:53:34.229" v="12298"/>
        <pc:sldMkLst>
          <pc:docMk/>
          <pc:sldMk cId="1879761147" sldId="1245026693"/>
        </pc:sldMkLst>
        <pc:spChg chg="add del mod">
          <ac:chgData name="Willem Sanberg" userId="99a41be6-1bed-4335-a7b7-e543df64b180" providerId="ADAL" clId="{C02827A7-7168-4DC4-BA79-054E9173183C}" dt="2021-03-11T14:25:49.615" v="291" actId="478"/>
          <ac:spMkLst>
            <pc:docMk/>
            <pc:sldMk cId="1879761147" sldId="1245026693"/>
            <ac:spMk id="2" creationId="{5C0FF152-3D7F-4C8A-B7AC-25B252986A4A}"/>
          </ac:spMkLst>
        </pc:spChg>
        <pc:spChg chg="add del mod">
          <ac:chgData name="Willem Sanberg" userId="99a41be6-1bed-4335-a7b7-e543df64b180" providerId="ADAL" clId="{C02827A7-7168-4DC4-BA79-054E9173183C}" dt="2021-03-11T14:25:49.615" v="291" actId="478"/>
          <ac:spMkLst>
            <pc:docMk/>
            <pc:sldMk cId="1879761147" sldId="1245026693"/>
            <ac:spMk id="3" creationId="{4AF914C1-8B37-4187-9348-A727E38F294C}"/>
          </ac:spMkLst>
        </pc:spChg>
        <pc:spChg chg="add del mod">
          <ac:chgData name="Willem Sanberg" userId="99a41be6-1bed-4335-a7b7-e543df64b180" providerId="ADAL" clId="{C02827A7-7168-4DC4-BA79-054E9173183C}" dt="2021-03-11T14:25:49.615" v="291" actId="478"/>
          <ac:spMkLst>
            <pc:docMk/>
            <pc:sldMk cId="1879761147" sldId="1245026693"/>
            <ac:spMk id="4" creationId="{A0AE4058-395D-4237-A2E0-4F61EECC2CC3}"/>
          </ac:spMkLst>
        </pc:spChg>
        <pc:spChg chg="add del mod">
          <ac:chgData name="Willem Sanberg" userId="99a41be6-1bed-4335-a7b7-e543df64b180" providerId="ADAL" clId="{C02827A7-7168-4DC4-BA79-054E9173183C}" dt="2021-03-11T14:25:49.615" v="291" actId="478"/>
          <ac:spMkLst>
            <pc:docMk/>
            <pc:sldMk cId="1879761147" sldId="1245026693"/>
            <ac:spMk id="5" creationId="{367ED146-A478-4279-B6AA-A107FB09B298}"/>
          </ac:spMkLst>
        </pc:spChg>
        <pc:spChg chg="add del mod">
          <ac:chgData name="Willem Sanberg" userId="99a41be6-1bed-4335-a7b7-e543df64b180" providerId="ADAL" clId="{C02827A7-7168-4DC4-BA79-054E9173183C}" dt="2021-03-11T14:25:49.615" v="291" actId="478"/>
          <ac:spMkLst>
            <pc:docMk/>
            <pc:sldMk cId="1879761147" sldId="1245026693"/>
            <ac:spMk id="8" creationId="{AD37F9DA-D258-44E3-8A04-797EED9A7AE8}"/>
          </ac:spMkLst>
        </pc:spChg>
        <pc:spChg chg="mod">
          <ac:chgData name="Willem Sanberg" userId="99a41be6-1bed-4335-a7b7-e543df64b180" providerId="ADAL" clId="{C02827A7-7168-4DC4-BA79-054E9173183C}" dt="2021-03-11T14:25:10.102" v="288"/>
          <ac:spMkLst>
            <pc:docMk/>
            <pc:sldMk cId="1879761147" sldId="1245026693"/>
            <ac:spMk id="11" creationId="{BC788DE3-8308-4CA9-9A90-DFAE6FD73F93}"/>
          </ac:spMkLst>
        </pc:spChg>
        <pc:spChg chg="mod">
          <ac:chgData name="Willem Sanberg" userId="99a41be6-1bed-4335-a7b7-e543df64b180" providerId="ADAL" clId="{C02827A7-7168-4DC4-BA79-054E9173183C}" dt="2021-03-11T14:25:10.102" v="288"/>
          <ac:spMkLst>
            <pc:docMk/>
            <pc:sldMk cId="1879761147" sldId="1245026693"/>
            <ac:spMk id="19" creationId="{DBF8F520-2511-4A59-9BF8-5467220A6DC5}"/>
          </ac:spMkLst>
        </pc:spChg>
        <pc:spChg chg="mod">
          <ac:chgData name="Willem Sanberg" userId="99a41be6-1bed-4335-a7b7-e543df64b180" providerId="ADAL" clId="{C02827A7-7168-4DC4-BA79-054E9173183C}" dt="2021-03-11T14:25:10.102" v="288"/>
          <ac:spMkLst>
            <pc:docMk/>
            <pc:sldMk cId="1879761147" sldId="1245026693"/>
            <ac:spMk id="20" creationId="{5764604F-25F4-49B6-9C52-2211806C9175}"/>
          </ac:spMkLst>
        </pc:spChg>
        <pc:spChg chg="mod">
          <ac:chgData name="Willem Sanberg" userId="99a41be6-1bed-4335-a7b7-e543df64b180" providerId="ADAL" clId="{C02827A7-7168-4DC4-BA79-054E9173183C}" dt="2021-03-11T14:25:10.102" v="288"/>
          <ac:spMkLst>
            <pc:docMk/>
            <pc:sldMk cId="1879761147" sldId="1245026693"/>
            <ac:spMk id="21" creationId="{B387CD59-98DA-4C71-B938-8DA9BA95CC03}"/>
          </ac:spMkLst>
        </pc:spChg>
        <pc:spChg chg="mod">
          <ac:chgData name="Willem Sanberg" userId="99a41be6-1bed-4335-a7b7-e543df64b180" providerId="ADAL" clId="{C02827A7-7168-4DC4-BA79-054E9173183C}" dt="2021-03-11T14:25:10.102" v="288"/>
          <ac:spMkLst>
            <pc:docMk/>
            <pc:sldMk cId="1879761147" sldId="1245026693"/>
            <ac:spMk id="22" creationId="{34DB6650-438B-4314-8A0A-E5E2B234E387}"/>
          </ac:spMkLst>
        </pc:spChg>
        <pc:spChg chg="mod">
          <ac:chgData name="Willem Sanberg" userId="99a41be6-1bed-4335-a7b7-e543df64b180" providerId="ADAL" clId="{C02827A7-7168-4DC4-BA79-054E9173183C}" dt="2021-03-11T14:25:10.102" v="288"/>
          <ac:spMkLst>
            <pc:docMk/>
            <pc:sldMk cId="1879761147" sldId="1245026693"/>
            <ac:spMk id="23" creationId="{99882A66-21CD-4D09-9D3A-988B3F909A3A}"/>
          </ac:spMkLst>
        </pc:spChg>
        <pc:spChg chg="mod">
          <ac:chgData name="Willem Sanberg" userId="99a41be6-1bed-4335-a7b7-e543df64b180" providerId="ADAL" clId="{C02827A7-7168-4DC4-BA79-054E9173183C}" dt="2021-03-11T14:25:10.102" v="288"/>
          <ac:spMkLst>
            <pc:docMk/>
            <pc:sldMk cId="1879761147" sldId="1245026693"/>
            <ac:spMk id="24" creationId="{5927DE28-8701-4360-915E-0BEC801DF639}"/>
          </ac:spMkLst>
        </pc:spChg>
        <pc:spChg chg="add del mod">
          <ac:chgData name="Willem Sanberg" userId="99a41be6-1bed-4335-a7b7-e543df64b180" providerId="ADAL" clId="{C02827A7-7168-4DC4-BA79-054E9173183C}" dt="2021-03-17T10:40:20.327" v="2792" actId="478"/>
          <ac:spMkLst>
            <pc:docMk/>
            <pc:sldMk cId="1879761147" sldId="1245026693"/>
            <ac:spMk id="25" creationId="{0B1E4CFB-8B19-4EC6-987D-E558156F5A3A}"/>
          </ac:spMkLst>
        </pc:spChg>
        <pc:spChg chg="mod">
          <ac:chgData name="Willem Sanberg" userId="99a41be6-1bed-4335-a7b7-e543df64b180" providerId="ADAL" clId="{C02827A7-7168-4DC4-BA79-054E9173183C}" dt="2021-03-11T14:25:10.102" v="288"/>
          <ac:spMkLst>
            <pc:docMk/>
            <pc:sldMk cId="1879761147" sldId="1245026693"/>
            <ac:spMk id="25" creationId="{2F451428-EB70-4CB8-B038-F2CF1B7BB5CD}"/>
          </ac:spMkLst>
        </pc:spChg>
        <pc:spChg chg="add del mod">
          <ac:chgData name="Willem Sanberg" userId="99a41be6-1bed-4335-a7b7-e543df64b180" providerId="ADAL" clId="{C02827A7-7168-4DC4-BA79-054E9173183C}" dt="2021-03-19T08:57:10.213" v="8448" actId="21"/>
          <ac:spMkLst>
            <pc:docMk/>
            <pc:sldMk cId="1879761147" sldId="1245026693"/>
            <ac:spMk id="25" creationId="{67CBCE9E-9653-4D83-A9C5-6C660FD8CCAC}"/>
          </ac:spMkLst>
        </pc:spChg>
        <pc:spChg chg="mod">
          <ac:chgData name="Willem Sanberg" userId="99a41be6-1bed-4335-a7b7-e543df64b180" providerId="ADAL" clId="{C02827A7-7168-4DC4-BA79-054E9173183C}" dt="2021-03-11T14:25:10.102" v="288"/>
          <ac:spMkLst>
            <pc:docMk/>
            <pc:sldMk cId="1879761147" sldId="1245026693"/>
            <ac:spMk id="26" creationId="{45ABB827-E07E-43B9-ABE6-7458FEDB1896}"/>
          </ac:spMkLst>
        </pc:spChg>
        <pc:spChg chg="mod">
          <ac:chgData name="Willem Sanberg" userId="99a41be6-1bed-4335-a7b7-e543df64b180" providerId="ADAL" clId="{C02827A7-7168-4DC4-BA79-054E9173183C}" dt="2021-03-11T14:25:10.102" v="288"/>
          <ac:spMkLst>
            <pc:docMk/>
            <pc:sldMk cId="1879761147" sldId="1245026693"/>
            <ac:spMk id="27" creationId="{32ABBC00-4D42-4ADB-B01D-E936AE3DB0EC}"/>
          </ac:spMkLst>
        </pc:spChg>
        <pc:spChg chg="mod">
          <ac:chgData name="Willem Sanberg" userId="99a41be6-1bed-4335-a7b7-e543df64b180" providerId="ADAL" clId="{C02827A7-7168-4DC4-BA79-054E9173183C}" dt="2021-03-11T14:25:10.102" v="288"/>
          <ac:spMkLst>
            <pc:docMk/>
            <pc:sldMk cId="1879761147" sldId="1245026693"/>
            <ac:spMk id="28" creationId="{5C975CCF-F759-4F1B-9E50-5FE09A8C02C1}"/>
          </ac:spMkLst>
        </pc:spChg>
        <pc:spChg chg="mod">
          <ac:chgData name="Willem Sanberg" userId="99a41be6-1bed-4335-a7b7-e543df64b180" providerId="ADAL" clId="{C02827A7-7168-4DC4-BA79-054E9173183C}" dt="2021-03-11T14:25:10.102" v="288"/>
          <ac:spMkLst>
            <pc:docMk/>
            <pc:sldMk cId="1879761147" sldId="1245026693"/>
            <ac:spMk id="29" creationId="{07150395-93CF-4393-AA1F-4CDEC5532FA8}"/>
          </ac:spMkLst>
        </pc:spChg>
        <pc:spChg chg="mod">
          <ac:chgData name="Willem Sanberg" userId="99a41be6-1bed-4335-a7b7-e543df64b180" providerId="ADAL" clId="{C02827A7-7168-4DC4-BA79-054E9173183C}" dt="2021-03-17T14:48:32.132" v="7300"/>
          <ac:spMkLst>
            <pc:docMk/>
            <pc:sldMk cId="1879761147" sldId="1245026693"/>
            <ac:spMk id="29" creationId="{812E0B69-14B7-4BE4-A8DC-343BCFFDBFCF}"/>
          </ac:spMkLst>
        </pc:spChg>
        <pc:spChg chg="mod">
          <ac:chgData name="Willem Sanberg" userId="99a41be6-1bed-4335-a7b7-e543df64b180" providerId="ADAL" clId="{C02827A7-7168-4DC4-BA79-054E9173183C}" dt="2021-03-11T14:25:10.102" v="288"/>
          <ac:spMkLst>
            <pc:docMk/>
            <pc:sldMk cId="1879761147" sldId="1245026693"/>
            <ac:spMk id="31" creationId="{62F8472E-AB58-4303-B2D0-51F00DAE7567}"/>
          </ac:spMkLst>
        </pc:spChg>
        <pc:spChg chg="mod">
          <ac:chgData name="Willem Sanberg" userId="99a41be6-1bed-4335-a7b7-e543df64b180" providerId="ADAL" clId="{C02827A7-7168-4DC4-BA79-054E9173183C}" dt="2021-03-19T08:58:55.621" v="8511" actId="113"/>
          <ac:spMkLst>
            <pc:docMk/>
            <pc:sldMk cId="1879761147" sldId="1245026693"/>
            <ac:spMk id="32" creationId="{7AAC2A26-47A2-4849-882D-E869D0431F88}"/>
          </ac:spMkLst>
        </pc:spChg>
        <pc:spChg chg="mod">
          <ac:chgData name="Willem Sanberg" userId="99a41be6-1bed-4335-a7b7-e543df64b180" providerId="ADAL" clId="{C02827A7-7168-4DC4-BA79-054E9173183C}" dt="2021-03-11T14:25:10.102" v="288"/>
          <ac:spMkLst>
            <pc:docMk/>
            <pc:sldMk cId="1879761147" sldId="1245026693"/>
            <ac:spMk id="32" creationId="{947BB6E2-2B2C-4DA6-AA3C-64BCC986C371}"/>
          </ac:spMkLst>
        </pc:spChg>
        <pc:spChg chg="mod">
          <ac:chgData name="Willem Sanberg" userId="99a41be6-1bed-4335-a7b7-e543df64b180" providerId="ADAL" clId="{C02827A7-7168-4DC4-BA79-054E9173183C}" dt="2021-03-17T14:48:32.132" v="7300"/>
          <ac:spMkLst>
            <pc:docMk/>
            <pc:sldMk cId="1879761147" sldId="1245026693"/>
            <ac:spMk id="35" creationId="{8A982B33-3A01-440F-851E-2DAC0A82620B}"/>
          </ac:spMkLst>
        </pc:spChg>
        <pc:spChg chg="add mod">
          <ac:chgData name="Willem Sanberg" userId="99a41be6-1bed-4335-a7b7-e543df64b180" providerId="ADAL" clId="{C02827A7-7168-4DC4-BA79-054E9173183C}" dt="2021-03-19T08:58:52.726" v="8509" actId="113"/>
          <ac:spMkLst>
            <pc:docMk/>
            <pc:sldMk cId="1879761147" sldId="1245026693"/>
            <ac:spMk id="36" creationId="{48ACDFE4-7AB7-4D70-B80B-5FB3F89C85E3}"/>
          </ac:spMkLst>
        </pc:spChg>
        <pc:spChg chg="add del mod">
          <ac:chgData name="Willem Sanberg" userId="99a41be6-1bed-4335-a7b7-e543df64b180" providerId="ADAL" clId="{C02827A7-7168-4DC4-BA79-054E9173183C}" dt="2021-03-17T14:52:42.371" v="7368" actId="478"/>
          <ac:spMkLst>
            <pc:docMk/>
            <pc:sldMk cId="1879761147" sldId="1245026693"/>
            <ac:spMk id="36" creationId="{856C8A69-7E0E-4F76-9A6D-543A7D37B0B3}"/>
          </ac:spMkLst>
        </pc:spChg>
        <pc:spChg chg="mod">
          <ac:chgData name="Willem Sanberg" userId="99a41be6-1bed-4335-a7b7-e543df64b180" providerId="ADAL" clId="{C02827A7-7168-4DC4-BA79-054E9173183C}" dt="2021-03-11T14:25:10.102" v="288"/>
          <ac:spMkLst>
            <pc:docMk/>
            <pc:sldMk cId="1879761147" sldId="1245026693"/>
            <ac:spMk id="37" creationId="{39E8217D-EA1D-468F-B85B-4E60F08C3E11}"/>
          </ac:spMkLst>
        </pc:spChg>
        <pc:spChg chg="add mod">
          <ac:chgData name="Willem Sanberg" userId="99a41be6-1bed-4335-a7b7-e543df64b180" providerId="ADAL" clId="{C02827A7-7168-4DC4-BA79-054E9173183C}" dt="2021-03-19T08:58:54.437" v="8510" actId="113"/>
          <ac:spMkLst>
            <pc:docMk/>
            <pc:sldMk cId="1879761147" sldId="1245026693"/>
            <ac:spMk id="38" creationId="{3F70EE7F-8DF4-45ED-9647-11D53F8BBFAC}"/>
          </ac:spMkLst>
        </pc:spChg>
        <pc:spChg chg="mod">
          <ac:chgData name="Willem Sanberg" userId="99a41be6-1bed-4335-a7b7-e543df64b180" providerId="ADAL" clId="{C02827A7-7168-4DC4-BA79-054E9173183C}" dt="2021-03-11T14:25:10.102" v="288"/>
          <ac:spMkLst>
            <pc:docMk/>
            <pc:sldMk cId="1879761147" sldId="1245026693"/>
            <ac:spMk id="38" creationId="{571224CE-6097-45BA-9832-D446E6A4CDCE}"/>
          </ac:spMkLst>
        </pc:spChg>
        <pc:spChg chg="mod">
          <ac:chgData name="Willem Sanberg" userId="99a41be6-1bed-4335-a7b7-e543df64b180" providerId="ADAL" clId="{C02827A7-7168-4DC4-BA79-054E9173183C}" dt="2021-03-11T14:25:10.102" v="288"/>
          <ac:spMkLst>
            <pc:docMk/>
            <pc:sldMk cId="1879761147" sldId="1245026693"/>
            <ac:spMk id="39" creationId="{7A0D7669-D820-4587-9606-A8C4FBBB9B89}"/>
          </ac:spMkLst>
        </pc:spChg>
        <pc:spChg chg="mod">
          <ac:chgData name="Willem Sanberg" userId="99a41be6-1bed-4335-a7b7-e543df64b180" providerId="ADAL" clId="{C02827A7-7168-4DC4-BA79-054E9173183C}" dt="2021-03-11T14:25:10.102" v="288"/>
          <ac:spMkLst>
            <pc:docMk/>
            <pc:sldMk cId="1879761147" sldId="1245026693"/>
            <ac:spMk id="40" creationId="{DB70B6C5-C15B-4503-A200-31475D3557B1}"/>
          </ac:spMkLst>
        </pc:spChg>
        <pc:spChg chg="mod">
          <ac:chgData name="Willem Sanberg" userId="99a41be6-1bed-4335-a7b7-e543df64b180" providerId="ADAL" clId="{C02827A7-7168-4DC4-BA79-054E9173183C}" dt="2021-03-11T14:25:10.102" v="288"/>
          <ac:spMkLst>
            <pc:docMk/>
            <pc:sldMk cId="1879761147" sldId="1245026693"/>
            <ac:spMk id="41" creationId="{D41667FA-0AB1-4ED4-892C-8786BBF0118C}"/>
          </ac:spMkLst>
        </pc:spChg>
        <pc:spChg chg="mod">
          <ac:chgData name="Willem Sanberg" userId="99a41be6-1bed-4335-a7b7-e543df64b180" providerId="ADAL" clId="{C02827A7-7168-4DC4-BA79-054E9173183C}" dt="2021-03-11T14:25:10.102" v="288"/>
          <ac:spMkLst>
            <pc:docMk/>
            <pc:sldMk cId="1879761147" sldId="1245026693"/>
            <ac:spMk id="42" creationId="{A624A30D-76E9-4DB6-896A-029ED2A0A764}"/>
          </ac:spMkLst>
        </pc:spChg>
        <pc:spChg chg="mod">
          <ac:chgData name="Willem Sanberg" userId="99a41be6-1bed-4335-a7b7-e543df64b180" providerId="ADAL" clId="{C02827A7-7168-4DC4-BA79-054E9173183C}" dt="2021-03-11T14:25:10.102" v="288"/>
          <ac:spMkLst>
            <pc:docMk/>
            <pc:sldMk cId="1879761147" sldId="1245026693"/>
            <ac:spMk id="43" creationId="{9BD49CCF-07F7-4CA2-A3A6-F09DDF6DCD2F}"/>
          </ac:spMkLst>
        </pc:spChg>
        <pc:spChg chg="mod">
          <ac:chgData name="Willem Sanberg" userId="99a41be6-1bed-4335-a7b7-e543df64b180" providerId="ADAL" clId="{C02827A7-7168-4DC4-BA79-054E9173183C}" dt="2021-03-11T14:25:10.102" v="288"/>
          <ac:spMkLst>
            <pc:docMk/>
            <pc:sldMk cId="1879761147" sldId="1245026693"/>
            <ac:spMk id="44" creationId="{1A5F0319-2E61-403E-9BA4-EFEE033B426D}"/>
          </ac:spMkLst>
        </pc:spChg>
        <pc:spChg chg="mod">
          <ac:chgData name="Willem Sanberg" userId="99a41be6-1bed-4335-a7b7-e543df64b180" providerId="ADAL" clId="{C02827A7-7168-4DC4-BA79-054E9173183C}" dt="2021-03-11T14:25:10.102" v="288"/>
          <ac:spMkLst>
            <pc:docMk/>
            <pc:sldMk cId="1879761147" sldId="1245026693"/>
            <ac:spMk id="45" creationId="{D5345AC7-5BFA-4486-B467-4E4235121500}"/>
          </ac:spMkLst>
        </pc:spChg>
        <pc:spChg chg="mod">
          <ac:chgData name="Willem Sanberg" userId="99a41be6-1bed-4335-a7b7-e543df64b180" providerId="ADAL" clId="{C02827A7-7168-4DC4-BA79-054E9173183C}" dt="2021-03-11T14:25:10.102" v="288"/>
          <ac:spMkLst>
            <pc:docMk/>
            <pc:sldMk cId="1879761147" sldId="1245026693"/>
            <ac:spMk id="46" creationId="{FC1672AB-D6A8-4E7D-804A-E05991FB3046}"/>
          </ac:spMkLst>
        </pc:spChg>
        <pc:spChg chg="mod">
          <ac:chgData name="Willem Sanberg" userId="99a41be6-1bed-4335-a7b7-e543df64b180" providerId="ADAL" clId="{C02827A7-7168-4DC4-BA79-054E9173183C}" dt="2021-03-11T14:25:10.102" v="288"/>
          <ac:spMkLst>
            <pc:docMk/>
            <pc:sldMk cId="1879761147" sldId="1245026693"/>
            <ac:spMk id="47" creationId="{E06E68A7-A733-47B3-AE4D-F71EC16A602C}"/>
          </ac:spMkLst>
        </pc:spChg>
        <pc:spChg chg="mod">
          <ac:chgData name="Willem Sanberg" userId="99a41be6-1bed-4335-a7b7-e543df64b180" providerId="ADAL" clId="{C02827A7-7168-4DC4-BA79-054E9173183C}" dt="2021-03-11T14:25:10.102" v="288"/>
          <ac:spMkLst>
            <pc:docMk/>
            <pc:sldMk cId="1879761147" sldId="1245026693"/>
            <ac:spMk id="49" creationId="{0F3F8510-4A89-46DA-8ACD-C4ECDA7178BF}"/>
          </ac:spMkLst>
        </pc:spChg>
        <pc:spChg chg="mod">
          <ac:chgData name="Willem Sanberg" userId="99a41be6-1bed-4335-a7b7-e543df64b180" providerId="ADAL" clId="{C02827A7-7168-4DC4-BA79-054E9173183C}" dt="2021-03-11T14:25:10.102" v="288"/>
          <ac:spMkLst>
            <pc:docMk/>
            <pc:sldMk cId="1879761147" sldId="1245026693"/>
            <ac:spMk id="50" creationId="{A12B8B9F-DA96-423D-A2C4-D56BFA6D5C81}"/>
          </ac:spMkLst>
        </pc:spChg>
        <pc:spChg chg="mod">
          <ac:chgData name="Willem Sanberg" userId="99a41be6-1bed-4335-a7b7-e543df64b180" providerId="ADAL" clId="{C02827A7-7168-4DC4-BA79-054E9173183C}" dt="2021-03-11T14:25:10.102" v="288"/>
          <ac:spMkLst>
            <pc:docMk/>
            <pc:sldMk cId="1879761147" sldId="1245026693"/>
            <ac:spMk id="51" creationId="{4F39DCE1-B4E5-4558-A1C9-91EC744EB06C}"/>
          </ac:spMkLst>
        </pc:spChg>
        <pc:spChg chg="mod">
          <ac:chgData name="Willem Sanberg" userId="99a41be6-1bed-4335-a7b7-e543df64b180" providerId="ADAL" clId="{C02827A7-7168-4DC4-BA79-054E9173183C}" dt="2021-03-11T14:25:10.102" v="288"/>
          <ac:spMkLst>
            <pc:docMk/>
            <pc:sldMk cId="1879761147" sldId="1245026693"/>
            <ac:spMk id="52" creationId="{BFDC7C43-4EB6-439C-A9C9-7EBA81F9699C}"/>
          </ac:spMkLst>
        </pc:spChg>
        <pc:spChg chg="mod">
          <ac:chgData name="Willem Sanberg" userId="99a41be6-1bed-4335-a7b7-e543df64b180" providerId="ADAL" clId="{C02827A7-7168-4DC4-BA79-054E9173183C}" dt="2021-03-11T14:25:10.102" v="288"/>
          <ac:spMkLst>
            <pc:docMk/>
            <pc:sldMk cId="1879761147" sldId="1245026693"/>
            <ac:spMk id="53" creationId="{14B608C9-BF16-4FC0-8B58-6440AB379652}"/>
          </ac:spMkLst>
        </pc:spChg>
        <pc:spChg chg="mod">
          <ac:chgData name="Willem Sanberg" userId="99a41be6-1bed-4335-a7b7-e543df64b180" providerId="ADAL" clId="{C02827A7-7168-4DC4-BA79-054E9173183C}" dt="2021-03-11T14:25:10.102" v="288"/>
          <ac:spMkLst>
            <pc:docMk/>
            <pc:sldMk cId="1879761147" sldId="1245026693"/>
            <ac:spMk id="54" creationId="{90C26959-281E-4D45-9436-26519C7CF35A}"/>
          </ac:spMkLst>
        </pc:spChg>
        <pc:spChg chg="mod">
          <ac:chgData name="Willem Sanberg" userId="99a41be6-1bed-4335-a7b7-e543df64b180" providerId="ADAL" clId="{C02827A7-7168-4DC4-BA79-054E9173183C}" dt="2021-03-11T14:25:10.102" v="288"/>
          <ac:spMkLst>
            <pc:docMk/>
            <pc:sldMk cId="1879761147" sldId="1245026693"/>
            <ac:spMk id="55" creationId="{6A74D681-20A0-45BB-8CEA-7722A2946245}"/>
          </ac:spMkLst>
        </pc:spChg>
        <pc:spChg chg="mod">
          <ac:chgData name="Willem Sanberg" userId="99a41be6-1bed-4335-a7b7-e543df64b180" providerId="ADAL" clId="{C02827A7-7168-4DC4-BA79-054E9173183C}" dt="2021-03-11T14:25:10.102" v="288"/>
          <ac:spMkLst>
            <pc:docMk/>
            <pc:sldMk cId="1879761147" sldId="1245026693"/>
            <ac:spMk id="56" creationId="{1C4FF519-188D-4BF6-91BC-5F64E36A8DC0}"/>
          </ac:spMkLst>
        </pc:spChg>
        <pc:spChg chg="mod">
          <ac:chgData name="Willem Sanberg" userId="99a41be6-1bed-4335-a7b7-e543df64b180" providerId="ADAL" clId="{C02827A7-7168-4DC4-BA79-054E9173183C}" dt="2021-03-11T14:25:10.102" v="288"/>
          <ac:spMkLst>
            <pc:docMk/>
            <pc:sldMk cId="1879761147" sldId="1245026693"/>
            <ac:spMk id="57" creationId="{7A4037D8-DC2D-4894-A6DD-9325CB01B41E}"/>
          </ac:spMkLst>
        </pc:spChg>
        <pc:spChg chg="mod">
          <ac:chgData name="Willem Sanberg" userId="99a41be6-1bed-4335-a7b7-e543df64b180" providerId="ADAL" clId="{C02827A7-7168-4DC4-BA79-054E9173183C}" dt="2021-03-11T14:25:10.102" v="288"/>
          <ac:spMkLst>
            <pc:docMk/>
            <pc:sldMk cId="1879761147" sldId="1245026693"/>
            <ac:spMk id="58" creationId="{3C4B537C-6FA7-4FA5-AB1F-6897D696B7B0}"/>
          </ac:spMkLst>
        </pc:spChg>
        <pc:spChg chg="mod">
          <ac:chgData name="Willem Sanberg" userId="99a41be6-1bed-4335-a7b7-e543df64b180" providerId="ADAL" clId="{C02827A7-7168-4DC4-BA79-054E9173183C}" dt="2021-03-11T14:25:10.102" v="288"/>
          <ac:spMkLst>
            <pc:docMk/>
            <pc:sldMk cId="1879761147" sldId="1245026693"/>
            <ac:spMk id="59" creationId="{7D9585B0-616D-4F0D-9AC4-304BFF39521E}"/>
          </ac:spMkLst>
        </pc:spChg>
        <pc:spChg chg="mod">
          <ac:chgData name="Willem Sanberg" userId="99a41be6-1bed-4335-a7b7-e543df64b180" providerId="ADAL" clId="{C02827A7-7168-4DC4-BA79-054E9173183C}" dt="2021-03-11T14:25:10.102" v="288"/>
          <ac:spMkLst>
            <pc:docMk/>
            <pc:sldMk cId="1879761147" sldId="1245026693"/>
            <ac:spMk id="61" creationId="{2A5E4D9F-5BC2-4F1A-BE38-DB9DCB5FBA7E}"/>
          </ac:spMkLst>
        </pc:spChg>
        <pc:spChg chg="mod">
          <ac:chgData name="Willem Sanberg" userId="99a41be6-1bed-4335-a7b7-e543df64b180" providerId="ADAL" clId="{C02827A7-7168-4DC4-BA79-054E9173183C}" dt="2021-03-11T14:25:10.102" v="288"/>
          <ac:spMkLst>
            <pc:docMk/>
            <pc:sldMk cId="1879761147" sldId="1245026693"/>
            <ac:spMk id="62" creationId="{B30C0FCF-464A-4DBD-9754-2517A3A2C107}"/>
          </ac:spMkLst>
        </pc:spChg>
        <pc:spChg chg="mod">
          <ac:chgData name="Willem Sanberg" userId="99a41be6-1bed-4335-a7b7-e543df64b180" providerId="ADAL" clId="{C02827A7-7168-4DC4-BA79-054E9173183C}" dt="2021-03-11T14:25:10.102" v="288"/>
          <ac:spMkLst>
            <pc:docMk/>
            <pc:sldMk cId="1879761147" sldId="1245026693"/>
            <ac:spMk id="63" creationId="{4B5D4BF0-CB57-4183-B678-71234D56C0B3}"/>
          </ac:spMkLst>
        </pc:spChg>
        <pc:spChg chg="mod">
          <ac:chgData name="Willem Sanberg" userId="99a41be6-1bed-4335-a7b7-e543df64b180" providerId="ADAL" clId="{C02827A7-7168-4DC4-BA79-054E9173183C}" dt="2021-03-11T14:25:10.102" v="288"/>
          <ac:spMkLst>
            <pc:docMk/>
            <pc:sldMk cId="1879761147" sldId="1245026693"/>
            <ac:spMk id="64" creationId="{62FF83B2-2556-4FAC-ABE3-8B2697BDF7E6}"/>
          </ac:spMkLst>
        </pc:spChg>
        <pc:spChg chg="mod">
          <ac:chgData name="Willem Sanberg" userId="99a41be6-1bed-4335-a7b7-e543df64b180" providerId="ADAL" clId="{C02827A7-7168-4DC4-BA79-054E9173183C}" dt="2021-03-11T14:25:10.102" v="288"/>
          <ac:spMkLst>
            <pc:docMk/>
            <pc:sldMk cId="1879761147" sldId="1245026693"/>
            <ac:spMk id="65" creationId="{14A51A7B-3161-4E2A-8602-CC90043569E1}"/>
          </ac:spMkLst>
        </pc:spChg>
        <pc:spChg chg="mod">
          <ac:chgData name="Willem Sanberg" userId="99a41be6-1bed-4335-a7b7-e543df64b180" providerId="ADAL" clId="{C02827A7-7168-4DC4-BA79-054E9173183C}" dt="2021-03-11T14:25:10.102" v="288"/>
          <ac:spMkLst>
            <pc:docMk/>
            <pc:sldMk cId="1879761147" sldId="1245026693"/>
            <ac:spMk id="66" creationId="{DA3DB162-84BA-4B58-BB7C-F625D1491416}"/>
          </ac:spMkLst>
        </pc:spChg>
        <pc:spChg chg="mod">
          <ac:chgData name="Willem Sanberg" userId="99a41be6-1bed-4335-a7b7-e543df64b180" providerId="ADAL" clId="{C02827A7-7168-4DC4-BA79-054E9173183C}" dt="2021-03-11T14:25:10.102" v="288"/>
          <ac:spMkLst>
            <pc:docMk/>
            <pc:sldMk cId="1879761147" sldId="1245026693"/>
            <ac:spMk id="67" creationId="{6F0A43D6-D00D-4FD4-842C-E35B70F0EFDF}"/>
          </ac:spMkLst>
        </pc:spChg>
        <pc:spChg chg="mod">
          <ac:chgData name="Willem Sanberg" userId="99a41be6-1bed-4335-a7b7-e543df64b180" providerId="ADAL" clId="{C02827A7-7168-4DC4-BA79-054E9173183C}" dt="2021-03-11T14:25:10.102" v="288"/>
          <ac:spMkLst>
            <pc:docMk/>
            <pc:sldMk cId="1879761147" sldId="1245026693"/>
            <ac:spMk id="68" creationId="{93622272-B3F8-4250-81B3-7A900877225B}"/>
          </ac:spMkLst>
        </pc:spChg>
        <pc:spChg chg="mod">
          <ac:chgData name="Willem Sanberg" userId="99a41be6-1bed-4335-a7b7-e543df64b180" providerId="ADAL" clId="{C02827A7-7168-4DC4-BA79-054E9173183C}" dt="2021-03-11T14:25:10.102" v="288"/>
          <ac:spMkLst>
            <pc:docMk/>
            <pc:sldMk cId="1879761147" sldId="1245026693"/>
            <ac:spMk id="69" creationId="{EC46988A-ED78-416B-B7E1-A22B64BF03E7}"/>
          </ac:spMkLst>
        </pc:spChg>
        <pc:spChg chg="mod">
          <ac:chgData name="Willem Sanberg" userId="99a41be6-1bed-4335-a7b7-e543df64b180" providerId="ADAL" clId="{C02827A7-7168-4DC4-BA79-054E9173183C}" dt="2021-03-11T14:25:10.102" v="288"/>
          <ac:spMkLst>
            <pc:docMk/>
            <pc:sldMk cId="1879761147" sldId="1245026693"/>
            <ac:spMk id="70" creationId="{C0C56437-F488-47C0-A191-8664B048DC0F}"/>
          </ac:spMkLst>
        </pc:spChg>
        <pc:spChg chg="mod">
          <ac:chgData name="Willem Sanberg" userId="99a41be6-1bed-4335-a7b7-e543df64b180" providerId="ADAL" clId="{C02827A7-7168-4DC4-BA79-054E9173183C}" dt="2021-03-11T14:25:10.102" v="288"/>
          <ac:spMkLst>
            <pc:docMk/>
            <pc:sldMk cId="1879761147" sldId="1245026693"/>
            <ac:spMk id="71" creationId="{AA775A48-29AF-478B-AC75-2864E36E6657}"/>
          </ac:spMkLst>
        </pc:spChg>
        <pc:spChg chg="add del mod">
          <ac:chgData name="Willem Sanberg" userId="99a41be6-1bed-4335-a7b7-e543df64b180" providerId="ADAL" clId="{C02827A7-7168-4DC4-BA79-054E9173183C}" dt="2021-03-11T14:25:49.615" v="291" actId="478"/>
          <ac:spMkLst>
            <pc:docMk/>
            <pc:sldMk cId="1879761147" sldId="1245026693"/>
            <ac:spMk id="72" creationId="{8AB72D6A-4756-4693-BEFE-0ABE816BC815}"/>
          </ac:spMkLst>
        </pc:spChg>
        <pc:spChg chg="add del mod">
          <ac:chgData name="Willem Sanberg" userId="99a41be6-1bed-4335-a7b7-e543df64b180" providerId="ADAL" clId="{C02827A7-7168-4DC4-BA79-054E9173183C}" dt="2021-03-11T14:25:49.615" v="291" actId="478"/>
          <ac:spMkLst>
            <pc:docMk/>
            <pc:sldMk cId="1879761147" sldId="1245026693"/>
            <ac:spMk id="73" creationId="{8632A823-71CC-4ED3-B1EF-3FE5FDB788CA}"/>
          </ac:spMkLst>
        </pc:spChg>
        <pc:spChg chg="add del mod">
          <ac:chgData name="Willem Sanberg" userId="99a41be6-1bed-4335-a7b7-e543df64b180" providerId="ADAL" clId="{C02827A7-7168-4DC4-BA79-054E9173183C}" dt="2021-03-11T14:25:49.615" v="291" actId="478"/>
          <ac:spMkLst>
            <pc:docMk/>
            <pc:sldMk cId="1879761147" sldId="1245026693"/>
            <ac:spMk id="74" creationId="{74EBEB7E-44B5-4621-9C29-FE12C268000F}"/>
          </ac:spMkLst>
        </pc:spChg>
        <pc:spChg chg="add del mod">
          <ac:chgData name="Willem Sanberg" userId="99a41be6-1bed-4335-a7b7-e543df64b180" providerId="ADAL" clId="{C02827A7-7168-4DC4-BA79-054E9173183C}" dt="2021-03-11T14:25:49.615" v="291" actId="478"/>
          <ac:spMkLst>
            <pc:docMk/>
            <pc:sldMk cId="1879761147" sldId="1245026693"/>
            <ac:spMk id="75" creationId="{EDB82BE7-8F01-42FA-86BB-1B79C043F272}"/>
          </ac:spMkLst>
        </pc:spChg>
        <pc:spChg chg="add del mod">
          <ac:chgData name="Willem Sanberg" userId="99a41be6-1bed-4335-a7b7-e543df64b180" providerId="ADAL" clId="{C02827A7-7168-4DC4-BA79-054E9173183C}" dt="2021-03-11T14:25:49.615" v="291" actId="478"/>
          <ac:spMkLst>
            <pc:docMk/>
            <pc:sldMk cId="1879761147" sldId="1245026693"/>
            <ac:spMk id="76" creationId="{1EB9BF8D-CF44-483B-A9F5-2FD5E4146A53}"/>
          </ac:spMkLst>
        </pc:spChg>
        <pc:spChg chg="add del mod">
          <ac:chgData name="Willem Sanberg" userId="99a41be6-1bed-4335-a7b7-e543df64b180" providerId="ADAL" clId="{C02827A7-7168-4DC4-BA79-054E9173183C}" dt="2021-03-11T14:25:49.615" v="291" actId="478"/>
          <ac:spMkLst>
            <pc:docMk/>
            <pc:sldMk cId="1879761147" sldId="1245026693"/>
            <ac:spMk id="77" creationId="{D0B53006-486D-4CB1-A7F0-F36C78F0091D}"/>
          </ac:spMkLst>
        </pc:spChg>
        <pc:spChg chg="add del mod">
          <ac:chgData name="Willem Sanberg" userId="99a41be6-1bed-4335-a7b7-e543df64b180" providerId="ADAL" clId="{C02827A7-7168-4DC4-BA79-054E9173183C}" dt="2021-03-11T14:25:49.615" v="291" actId="478"/>
          <ac:spMkLst>
            <pc:docMk/>
            <pc:sldMk cId="1879761147" sldId="1245026693"/>
            <ac:spMk id="78" creationId="{A6D65C5F-AFFA-466E-8C17-4A0D3153BAFF}"/>
          </ac:spMkLst>
        </pc:spChg>
        <pc:spChg chg="add del mod">
          <ac:chgData name="Willem Sanberg" userId="99a41be6-1bed-4335-a7b7-e543df64b180" providerId="ADAL" clId="{C02827A7-7168-4DC4-BA79-054E9173183C}" dt="2021-03-11T14:25:49.615" v="291" actId="478"/>
          <ac:spMkLst>
            <pc:docMk/>
            <pc:sldMk cId="1879761147" sldId="1245026693"/>
            <ac:spMk id="79" creationId="{BCC4FC17-C319-470E-9C6F-F8C7BF003F18}"/>
          </ac:spMkLst>
        </pc:spChg>
        <pc:spChg chg="mod">
          <ac:chgData name="Willem Sanberg" userId="99a41be6-1bed-4335-a7b7-e543df64b180" providerId="ADAL" clId="{C02827A7-7168-4DC4-BA79-054E9173183C}" dt="2021-03-11T14:25:10.102" v="288"/>
          <ac:spMkLst>
            <pc:docMk/>
            <pc:sldMk cId="1879761147" sldId="1245026693"/>
            <ac:spMk id="82" creationId="{4658FF11-DCE9-4D36-9418-DD1C40F96D1B}"/>
          </ac:spMkLst>
        </pc:spChg>
        <pc:spChg chg="mod">
          <ac:chgData name="Willem Sanberg" userId="99a41be6-1bed-4335-a7b7-e543df64b180" providerId="ADAL" clId="{C02827A7-7168-4DC4-BA79-054E9173183C}" dt="2021-03-11T14:25:10.102" v="288"/>
          <ac:spMkLst>
            <pc:docMk/>
            <pc:sldMk cId="1879761147" sldId="1245026693"/>
            <ac:spMk id="84" creationId="{11DD9905-23B0-47BB-8380-0ABBACDD331A}"/>
          </ac:spMkLst>
        </pc:spChg>
        <pc:spChg chg="mod">
          <ac:chgData name="Willem Sanberg" userId="99a41be6-1bed-4335-a7b7-e543df64b180" providerId="ADAL" clId="{C02827A7-7168-4DC4-BA79-054E9173183C}" dt="2021-03-11T14:25:10.102" v="288"/>
          <ac:spMkLst>
            <pc:docMk/>
            <pc:sldMk cId="1879761147" sldId="1245026693"/>
            <ac:spMk id="85" creationId="{5BA5B9C1-EF6E-4EE0-8D2F-E5C32945CC36}"/>
          </ac:spMkLst>
        </pc:spChg>
        <pc:spChg chg="mod">
          <ac:chgData name="Willem Sanberg" userId="99a41be6-1bed-4335-a7b7-e543df64b180" providerId="ADAL" clId="{C02827A7-7168-4DC4-BA79-054E9173183C}" dt="2021-03-11T14:25:10.102" v="288"/>
          <ac:spMkLst>
            <pc:docMk/>
            <pc:sldMk cId="1879761147" sldId="1245026693"/>
            <ac:spMk id="86" creationId="{6776672E-0DB4-4FA4-AAB2-A7680AA4DA1D}"/>
          </ac:spMkLst>
        </pc:spChg>
        <pc:spChg chg="mod">
          <ac:chgData name="Willem Sanberg" userId="99a41be6-1bed-4335-a7b7-e543df64b180" providerId="ADAL" clId="{C02827A7-7168-4DC4-BA79-054E9173183C}" dt="2021-03-11T14:25:10.102" v="288"/>
          <ac:spMkLst>
            <pc:docMk/>
            <pc:sldMk cId="1879761147" sldId="1245026693"/>
            <ac:spMk id="90" creationId="{BCEE82DB-0AC9-4A22-A253-02BAEA325AA1}"/>
          </ac:spMkLst>
        </pc:spChg>
        <pc:spChg chg="mod">
          <ac:chgData name="Willem Sanberg" userId="99a41be6-1bed-4335-a7b7-e543df64b180" providerId="ADAL" clId="{C02827A7-7168-4DC4-BA79-054E9173183C}" dt="2021-03-11T14:25:10.102" v="288"/>
          <ac:spMkLst>
            <pc:docMk/>
            <pc:sldMk cId="1879761147" sldId="1245026693"/>
            <ac:spMk id="91" creationId="{D1E5967E-EDA3-480F-997F-E19E63262FA5}"/>
          </ac:spMkLst>
        </pc:spChg>
        <pc:spChg chg="mod">
          <ac:chgData name="Willem Sanberg" userId="99a41be6-1bed-4335-a7b7-e543df64b180" providerId="ADAL" clId="{C02827A7-7168-4DC4-BA79-054E9173183C}" dt="2021-03-11T14:25:10.102" v="288"/>
          <ac:spMkLst>
            <pc:docMk/>
            <pc:sldMk cId="1879761147" sldId="1245026693"/>
            <ac:spMk id="92" creationId="{7CB5EB08-6EBA-4B96-BE04-F17C687572AE}"/>
          </ac:spMkLst>
        </pc:spChg>
        <pc:spChg chg="mod">
          <ac:chgData name="Willem Sanberg" userId="99a41be6-1bed-4335-a7b7-e543df64b180" providerId="ADAL" clId="{C02827A7-7168-4DC4-BA79-054E9173183C}" dt="2021-03-11T14:25:10.102" v="288"/>
          <ac:spMkLst>
            <pc:docMk/>
            <pc:sldMk cId="1879761147" sldId="1245026693"/>
            <ac:spMk id="93" creationId="{6A7B3715-B74D-4438-8C67-9177AA317336}"/>
          </ac:spMkLst>
        </pc:spChg>
        <pc:spChg chg="mod">
          <ac:chgData name="Willem Sanberg" userId="99a41be6-1bed-4335-a7b7-e543df64b180" providerId="ADAL" clId="{C02827A7-7168-4DC4-BA79-054E9173183C}" dt="2021-03-11T14:25:10.102" v="288"/>
          <ac:spMkLst>
            <pc:docMk/>
            <pc:sldMk cId="1879761147" sldId="1245026693"/>
            <ac:spMk id="95" creationId="{9E728C26-2AA4-4CE6-866C-A84AEABFFC9F}"/>
          </ac:spMkLst>
        </pc:spChg>
        <pc:spChg chg="mod">
          <ac:chgData name="Willem Sanberg" userId="99a41be6-1bed-4335-a7b7-e543df64b180" providerId="ADAL" clId="{C02827A7-7168-4DC4-BA79-054E9173183C}" dt="2021-03-11T14:25:10.102" v="288"/>
          <ac:spMkLst>
            <pc:docMk/>
            <pc:sldMk cId="1879761147" sldId="1245026693"/>
            <ac:spMk id="96" creationId="{6D83E707-4722-42A6-82EF-5AE0CD8C139E}"/>
          </ac:spMkLst>
        </pc:spChg>
        <pc:spChg chg="mod">
          <ac:chgData name="Willem Sanberg" userId="99a41be6-1bed-4335-a7b7-e543df64b180" providerId="ADAL" clId="{C02827A7-7168-4DC4-BA79-054E9173183C}" dt="2021-03-11T14:25:10.102" v="288"/>
          <ac:spMkLst>
            <pc:docMk/>
            <pc:sldMk cId="1879761147" sldId="1245026693"/>
            <ac:spMk id="97" creationId="{883636EB-4C68-4F15-AE09-02738D2A3118}"/>
          </ac:spMkLst>
        </pc:spChg>
        <pc:spChg chg="mod">
          <ac:chgData name="Willem Sanberg" userId="99a41be6-1bed-4335-a7b7-e543df64b180" providerId="ADAL" clId="{C02827A7-7168-4DC4-BA79-054E9173183C}" dt="2021-03-11T14:25:10.102" v="288"/>
          <ac:spMkLst>
            <pc:docMk/>
            <pc:sldMk cId="1879761147" sldId="1245026693"/>
            <ac:spMk id="98" creationId="{BC18D2AA-73FB-420C-A655-BC820F7BD9D0}"/>
          </ac:spMkLst>
        </pc:spChg>
        <pc:spChg chg="mod">
          <ac:chgData name="Willem Sanberg" userId="99a41be6-1bed-4335-a7b7-e543df64b180" providerId="ADAL" clId="{C02827A7-7168-4DC4-BA79-054E9173183C}" dt="2021-03-11T14:25:10.102" v="288"/>
          <ac:spMkLst>
            <pc:docMk/>
            <pc:sldMk cId="1879761147" sldId="1245026693"/>
            <ac:spMk id="99" creationId="{31B6C86F-33AF-42E5-B5C2-1D92EC602D22}"/>
          </ac:spMkLst>
        </pc:spChg>
        <pc:spChg chg="mod">
          <ac:chgData name="Willem Sanberg" userId="99a41be6-1bed-4335-a7b7-e543df64b180" providerId="ADAL" clId="{C02827A7-7168-4DC4-BA79-054E9173183C}" dt="2021-03-11T14:25:10.102" v="288"/>
          <ac:spMkLst>
            <pc:docMk/>
            <pc:sldMk cId="1879761147" sldId="1245026693"/>
            <ac:spMk id="100" creationId="{03BFB076-20F4-4383-9701-E673C80DF26E}"/>
          </ac:spMkLst>
        </pc:spChg>
        <pc:spChg chg="mod">
          <ac:chgData name="Willem Sanberg" userId="99a41be6-1bed-4335-a7b7-e543df64b180" providerId="ADAL" clId="{C02827A7-7168-4DC4-BA79-054E9173183C}" dt="2021-03-11T14:25:10.102" v="288"/>
          <ac:spMkLst>
            <pc:docMk/>
            <pc:sldMk cId="1879761147" sldId="1245026693"/>
            <ac:spMk id="101" creationId="{BA07A087-B208-401E-852D-942B6CF8A1F9}"/>
          </ac:spMkLst>
        </pc:spChg>
        <pc:spChg chg="mod">
          <ac:chgData name="Willem Sanberg" userId="99a41be6-1bed-4335-a7b7-e543df64b180" providerId="ADAL" clId="{C02827A7-7168-4DC4-BA79-054E9173183C}" dt="2021-03-11T14:25:10.102" v="288"/>
          <ac:spMkLst>
            <pc:docMk/>
            <pc:sldMk cId="1879761147" sldId="1245026693"/>
            <ac:spMk id="102" creationId="{7D5BA460-95BC-4978-9E7F-0170B79A0EE3}"/>
          </ac:spMkLst>
        </pc:spChg>
        <pc:spChg chg="mod">
          <ac:chgData name="Willem Sanberg" userId="99a41be6-1bed-4335-a7b7-e543df64b180" providerId="ADAL" clId="{C02827A7-7168-4DC4-BA79-054E9173183C}" dt="2021-03-11T14:25:10.102" v="288"/>
          <ac:spMkLst>
            <pc:docMk/>
            <pc:sldMk cId="1879761147" sldId="1245026693"/>
            <ac:spMk id="104" creationId="{11C9E2EA-CAF0-4CD7-86A2-1F03626D3E29}"/>
          </ac:spMkLst>
        </pc:spChg>
        <pc:spChg chg="mod">
          <ac:chgData name="Willem Sanberg" userId="99a41be6-1bed-4335-a7b7-e543df64b180" providerId="ADAL" clId="{C02827A7-7168-4DC4-BA79-054E9173183C}" dt="2021-03-11T14:25:10.102" v="288"/>
          <ac:spMkLst>
            <pc:docMk/>
            <pc:sldMk cId="1879761147" sldId="1245026693"/>
            <ac:spMk id="105" creationId="{F826F678-DE23-41D3-BDE0-14C3BB11E773}"/>
          </ac:spMkLst>
        </pc:spChg>
        <pc:spChg chg="add del mod">
          <ac:chgData name="Willem Sanberg" userId="99a41be6-1bed-4335-a7b7-e543df64b180" providerId="ADAL" clId="{C02827A7-7168-4DC4-BA79-054E9173183C}" dt="2021-03-17T14:49:20.797" v="7311" actId="478"/>
          <ac:spMkLst>
            <pc:docMk/>
            <pc:sldMk cId="1879761147" sldId="1245026693"/>
            <ac:spMk id="107" creationId="{58EF795D-5AD5-4B0C-BB2D-D48A80BBB7BC}"/>
          </ac:spMkLst>
        </pc:spChg>
        <pc:spChg chg="add mod">
          <ac:chgData name="Willem Sanberg" userId="99a41be6-1bed-4335-a7b7-e543df64b180" providerId="ADAL" clId="{C02827A7-7168-4DC4-BA79-054E9173183C}" dt="2021-03-17T14:48:42.787" v="7303" actId="14100"/>
          <ac:spMkLst>
            <pc:docMk/>
            <pc:sldMk cId="1879761147" sldId="1245026693"/>
            <ac:spMk id="108" creationId="{641586E0-7D74-435A-AE49-55ECA8783D00}"/>
          </ac:spMkLst>
        </pc:spChg>
        <pc:spChg chg="add del mod">
          <ac:chgData name="Willem Sanberg" userId="99a41be6-1bed-4335-a7b7-e543df64b180" providerId="ADAL" clId="{C02827A7-7168-4DC4-BA79-054E9173183C}" dt="2021-03-17T14:48:16.594" v="7299" actId="478"/>
          <ac:spMkLst>
            <pc:docMk/>
            <pc:sldMk cId="1879761147" sldId="1245026693"/>
            <ac:spMk id="109" creationId="{04D5F1E0-912C-4237-9400-33A1592D2D5C}"/>
          </ac:spMkLst>
        </pc:spChg>
        <pc:spChg chg="add del mod">
          <ac:chgData name="Willem Sanberg" userId="99a41be6-1bed-4335-a7b7-e543df64b180" providerId="ADAL" clId="{C02827A7-7168-4DC4-BA79-054E9173183C}" dt="2021-03-17T14:48:16.594" v="7299" actId="478"/>
          <ac:spMkLst>
            <pc:docMk/>
            <pc:sldMk cId="1879761147" sldId="1245026693"/>
            <ac:spMk id="110" creationId="{80E53D08-AE9D-4E4D-A86F-98DF63492B26}"/>
          </ac:spMkLst>
        </pc:spChg>
        <pc:spChg chg="mod">
          <ac:chgData name="Willem Sanberg" userId="99a41be6-1bed-4335-a7b7-e543df64b180" providerId="ADAL" clId="{C02827A7-7168-4DC4-BA79-054E9173183C}" dt="2021-03-11T14:26:26.183" v="295"/>
          <ac:spMkLst>
            <pc:docMk/>
            <pc:sldMk cId="1879761147" sldId="1245026693"/>
            <ac:spMk id="113" creationId="{FCD2B231-E509-4E04-89FB-826B6EAD7C7F}"/>
          </ac:spMkLst>
        </pc:spChg>
        <pc:spChg chg="add mod">
          <ac:chgData name="Willem Sanberg" userId="99a41be6-1bed-4335-a7b7-e543df64b180" providerId="ADAL" clId="{C02827A7-7168-4DC4-BA79-054E9173183C}" dt="2021-03-19T12:30:16.816" v="11564" actId="14100"/>
          <ac:spMkLst>
            <pc:docMk/>
            <pc:sldMk cId="1879761147" sldId="1245026693"/>
            <ac:spMk id="114" creationId="{E9A3ABA3-7A87-41A2-A957-CD03FDA39537}"/>
          </ac:spMkLst>
        </pc:spChg>
        <pc:spChg chg="add del mod">
          <ac:chgData name="Willem Sanberg" userId="99a41be6-1bed-4335-a7b7-e543df64b180" providerId="ADAL" clId="{C02827A7-7168-4DC4-BA79-054E9173183C}" dt="2021-03-17T14:48:16.594" v="7299" actId="478"/>
          <ac:spMkLst>
            <pc:docMk/>
            <pc:sldMk cId="1879761147" sldId="1245026693"/>
            <ac:spMk id="121" creationId="{DD31ECC8-9694-41E7-841B-16B7DA695DC0}"/>
          </ac:spMkLst>
        </pc:spChg>
        <pc:spChg chg="add del mod">
          <ac:chgData name="Willem Sanberg" userId="99a41be6-1bed-4335-a7b7-e543df64b180" providerId="ADAL" clId="{C02827A7-7168-4DC4-BA79-054E9173183C}" dt="2021-03-17T14:48:16.594" v="7299" actId="478"/>
          <ac:spMkLst>
            <pc:docMk/>
            <pc:sldMk cId="1879761147" sldId="1245026693"/>
            <ac:spMk id="122" creationId="{C39B9A24-3BD6-443B-9547-4E6EFC41488C}"/>
          </ac:spMkLst>
        </pc:spChg>
        <pc:spChg chg="add del mod">
          <ac:chgData name="Willem Sanberg" userId="99a41be6-1bed-4335-a7b7-e543df64b180" providerId="ADAL" clId="{C02827A7-7168-4DC4-BA79-054E9173183C}" dt="2021-03-17T12:23:47.292" v="3799" actId="478"/>
          <ac:spMkLst>
            <pc:docMk/>
            <pc:sldMk cId="1879761147" sldId="1245026693"/>
            <ac:spMk id="127" creationId="{3B774A86-EE44-458A-BC94-0FF5A76AC562}"/>
          </ac:spMkLst>
        </pc:spChg>
        <pc:spChg chg="add mod">
          <ac:chgData name="Willem Sanberg" userId="99a41be6-1bed-4335-a7b7-e543df64b180" providerId="ADAL" clId="{C02827A7-7168-4DC4-BA79-054E9173183C}" dt="2021-03-19T12:30:28.413" v="11565" actId="20577"/>
          <ac:spMkLst>
            <pc:docMk/>
            <pc:sldMk cId="1879761147" sldId="1245026693"/>
            <ac:spMk id="128" creationId="{6D17DA76-FD35-45E7-957B-5B6A61C2B1F9}"/>
          </ac:spMkLst>
        </pc:spChg>
        <pc:grpChg chg="add mod">
          <ac:chgData name="Willem Sanberg" userId="99a41be6-1bed-4335-a7b7-e543df64b180" providerId="ADAL" clId="{C02827A7-7168-4DC4-BA79-054E9173183C}" dt="2021-03-19T08:58:31.233" v="8508" actId="1076"/>
          <ac:grpSpMkLst>
            <pc:docMk/>
            <pc:sldMk cId="1879761147" sldId="1245026693"/>
            <ac:grpSpMk id="3" creationId="{EA243BE8-45EC-4B2D-A1B6-8D01225AEFB0}"/>
          </ac:grpSpMkLst>
        </pc:grpChg>
        <pc:grpChg chg="add mod">
          <ac:chgData name="Willem Sanberg" userId="99a41be6-1bed-4335-a7b7-e543df64b180" providerId="ADAL" clId="{C02827A7-7168-4DC4-BA79-054E9173183C}" dt="2021-03-19T08:58:27.922" v="8507" actId="1076"/>
          <ac:grpSpMkLst>
            <pc:docMk/>
            <pc:sldMk cId="1879761147" sldId="1245026693"/>
            <ac:grpSpMk id="5" creationId="{0EB77445-2DF6-4E9E-8795-7003C7115D61}"/>
          </ac:grpSpMkLst>
        </pc:grpChg>
        <pc:grpChg chg="add del mod">
          <ac:chgData name="Willem Sanberg" userId="99a41be6-1bed-4335-a7b7-e543df64b180" providerId="ADAL" clId="{C02827A7-7168-4DC4-BA79-054E9173183C}" dt="2021-03-11T14:25:49.615" v="291" actId="478"/>
          <ac:grpSpMkLst>
            <pc:docMk/>
            <pc:sldMk cId="1879761147" sldId="1245026693"/>
            <ac:grpSpMk id="9" creationId="{890C1970-AD8E-45A2-9862-29486E0B5B53}"/>
          </ac:grpSpMkLst>
        </pc:grpChg>
        <pc:grpChg chg="add del mod">
          <ac:chgData name="Willem Sanberg" userId="99a41be6-1bed-4335-a7b7-e543df64b180" providerId="ADAL" clId="{C02827A7-7168-4DC4-BA79-054E9173183C}" dt="2021-03-11T14:25:49.615" v="291" actId="478"/>
          <ac:grpSpMkLst>
            <pc:docMk/>
            <pc:sldMk cId="1879761147" sldId="1245026693"/>
            <ac:grpSpMk id="14" creationId="{AEF643DB-D3AD-4E45-8706-B82207D1753B}"/>
          </ac:grpSpMkLst>
        </pc:grpChg>
        <pc:grpChg chg="add del mod">
          <ac:chgData name="Willem Sanberg" userId="99a41be6-1bed-4335-a7b7-e543df64b180" providerId="ADAL" clId="{C02827A7-7168-4DC4-BA79-054E9173183C}" dt="2021-03-11T14:25:49.615" v="291" actId="478"/>
          <ac:grpSpMkLst>
            <pc:docMk/>
            <pc:sldMk cId="1879761147" sldId="1245026693"/>
            <ac:grpSpMk id="18" creationId="{B61D8022-19AA-464D-9BE8-668E08900D2E}"/>
          </ac:grpSpMkLst>
        </pc:grpChg>
        <pc:grpChg chg="add del mod">
          <ac:chgData name="Willem Sanberg" userId="99a41be6-1bed-4335-a7b7-e543df64b180" providerId="ADAL" clId="{C02827A7-7168-4DC4-BA79-054E9173183C}" dt="2021-03-19T12:29:17.958" v="11524" actId="478"/>
          <ac:grpSpMkLst>
            <pc:docMk/>
            <pc:sldMk cId="1879761147" sldId="1245026693"/>
            <ac:grpSpMk id="27" creationId="{D96A029F-ADA2-41B2-8EE3-AA0804B56803}"/>
          </ac:grpSpMkLst>
        </pc:grpChg>
        <pc:grpChg chg="add del mod">
          <ac:chgData name="Willem Sanberg" userId="99a41be6-1bed-4335-a7b7-e543df64b180" providerId="ADAL" clId="{C02827A7-7168-4DC4-BA79-054E9173183C}" dt="2021-03-11T14:25:49.615" v="291" actId="478"/>
          <ac:grpSpMkLst>
            <pc:docMk/>
            <pc:sldMk cId="1879761147" sldId="1245026693"/>
            <ac:grpSpMk id="30" creationId="{5357AB3D-4925-4C7C-B06C-629E9D8AA55B}"/>
          </ac:grpSpMkLst>
        </pc:grpChg>
        <pc:grpChg chg="add mod">
          <ac:chgData name="Willem Sanberg" userId="99a41be6-1bed-4335-a7b7-e543df64b180" providerId="ADAL" clId="{C02827A7-7168-4DC4-BA79-054E9173183C}" dt="2021-03-19T08:55:50.168" v="8438" actId="1076"/>
          <ac:grpSpMkLst>
            <pc:docMk/>
            <pc:sldMk cId="1879761147" sldId="1245026693"/>
            <ac:grpSpMk id="30" creationId="{6942D8C8-BB32-4A97-8A77-F6D9CF51BFF7}"/>
          </ac:grpSpMkLst>
        </pc:grpChg>
        <pc:grpChg chg="add del mod">
          <ac:chgData name="Willem Sanberg" userId="99a41be6-1bed-4335-a7b7-e543df64b180" providerId="ADAL" clId="{C02827A7-7168-4DC4-BA79-054E9173183C}" dt="2021-03-19T12:29:11.911" v="11523" actId="478"/>
          <ac:grpSpMkLst>
            <pc:docMk/>
            <pc:sldMk cId="1879761147" sldId="1245026693"/>
            <ac:grpSpMk id="33" creationId="{120850D0-0652-4041-BBF5-036B28B88158}"/>
          </ac:grpSpMkLst>
        </pc:grpChg>
        <pc:grpChg chg="mod">
          <ac:chgData name="Willem Sanberg" userId="99a41be6-1bed-4335-a7b7-e543df64b180" providerId="ADAL" clId="{C02827A7-7168-4DC4-BA79-054E9173183C}" dt="2021-03-11T14:25:10.102" v="288"/>
          <ac:grpSpMkLst>
            <pc:docMk/>
            <pc:sldMk cId="1879761147" sldId="1245026693"/>
            <ac:grpSpMk id="33" creationId="{D0C48964-9999-4A75-92A5-88BB978930B5}"/>
          </ac:grpSpMkLst>
        </pc:grpChg>
        <pc:grpChg chg="add del mod">
          <ac:chgData name="Willem Sanberg" userId="99a41be6-1bed-4335-a7b7-e543df64b180" providerId="ADAL" clId="{C02827A7-7168-4DC4-BA79-054E9173183C}" dt="2021-03-11T14:25:49.615" v="291" actId="478"/>
          <ac:grpSpMkLst>
            <pc:docMk/>
            <pc:sldMk cId="1879761147" sldId="1245026693"/>
            <ac:grpSpMk id="36" creationId="{A9192CCF-53FF-4FFC-A95E-8A14DE106583}"/>
          </ac:grpSpMkLst>
        </pc:grpChg>
        <pc:grpChg chg="add del mod">
          <ac:chgData name="Willem Sanberg" userId="99a41be6-1bed-4335-a7b7-e543df64b180" providerId="ADAL" clId="{C02827A7-7168-4DC4-BA79-054E9173183C}" dt="2021-03-11T14:25:49.615" v="291" actId="478"/>
          <ac:grpSpMkLst>
            <pc:docMk/>
            <pc:sldMk cId="1879761147" sldId="1245026693"/>
            <ac:grpSpMk id="48" creationId="{4DC1987C-7D3B-4657-BE5A-2B0167BEEBF5}"/>
          </ac:grpSpMkLst>
        </pc:grpChg>
        <pc:grpChg chg="add del mod">
          <ac:chgData name="Willem Sanberg" userId="99a41be6-1bed-4335-a7b7-e543df64b180" providerId="ADAL" clId="{C02827A7-7168-4DC4-BA79-054E9173183C}" dt="2021-03-11T14:25:49.615" v="291" actId="478"/>
          <ac:grpSpMkLst>
            <pc:docMk/>
            <pc:sldMk cId="1879761147" sldId="1245026693"/>
            <ac:grpSpMk id="60" creationId="{7E5F8E93-E710-4848-929C-CE9BC32BE39F}"/>
          </ac:grpSpMkLst>
        </pc:grpChg>
        <pc:grpChg chg="add del mod">
          <ac:chgData name="Willem Sanberg" userId="99a41be6-1bed-4335-a7b7-e543df64b180" providerId="ADAL" clId="{C02827A7-7168-4DC4-BA79-054E9173183C}" dt="2021-03-11T14:25:49.615" v="291" actId="478"/>
          <ac:grpSpMkLst>
            <pc:docMk/>
            <pc:sldMk cId="1879761147" sldId="1245026693"/>
            <ac:grpSpMk id="80" creationId="{6822B39E-A2D4-40B3-A604-41398655C2B4}"/>
          </ac:grpSpMkLst>
        </pc:grpChg>
        <pc:grpChg chg="mod">
          <ac:chgData name="Willem Sanberg" userId="99a41be6-1bed-4335-a7b7-e543df64b180" providerId="ADAL" clId="{C02827A7-7168-4DC4-BA79-054E9173183C}" dt="2021-03-11T14:25:10.102" v="288"/>
          <ac:grpSpMkLst>
            <pc:docMk/>
            <pc:sldMk cId="1879761147" sldId="1245026693"/>
            <ac:grpSpMk id="81" creationId="{3D44F163-4CF3-4817-8B33-34F1F513F06D}"/>
          </ac:grpSpMkLst>
        </pc:grpChg>
        <pc:grpChg chg="mod">
          <ac:chgData name="Willem Sanberg" userId="99a41be6-1bed-4335-a7b7-e543df64b180" providerId="ADAL" clId="{C02827A7-7168-4DC4-BA79-054E9173183C}" dt="2021-03-11T14:25:10.102" v="288"/>
          <ac:grpSpMkLst>
            <pc:docMk/>
            <pc:sldMk cId="1879761147" sldId="1245026693"/>
            <ac:grpSpMk id="83" creationId="{6FA36435-E0E0-4423-B7EB-87BBF0DA7FB4}"/>
          </ac:grpSpMkLst>
        </pc:grpChg>
        <pc:grpChg chg="mod">
          <ac:chgData name="Willem Sanberg" userId="99a41be6-1bed-4335-a7b7-e543df64b180" providerId="ADAL" clId="{C02827A7-7168-4DC4-BA79-054E9173183C}" dt="2021-03-11T14:25:10.102" v="288"/>
          <ac:grpSpMkLst>
            <pc:docMk/>
            <pc:sldMk cId="1879761147" sldId="1245026693"/>
            <ac:grpSpMk id="87" creationId="{1DDB6DB2-817C-44BF-8367-03C8A22E1701}"/>
          </ac:grpSpMkLst>
        </pc:grpChg>
        <pc:grpChg chg="add del mod">
          <ac:chgData name="Willem Sanberg" userId="99a41be6-1bed-4335-a7b7-e543df64b180" providerId="ADAL" clId="{C02827A7-7168-4DC4-BA79-054E9173183C}" dt="2021-03-11T14:25:49.615" v="291" actId="478"/>
          <ac:grpSpMkLst>
            <pc:docMk/>
            <pc:sldMk cId="1879761147" sldId="1245026693"/>
            <ac:grpSpMk id="94" creationId="{CD9B7816-58B3-4636-A7EA-D377C23844B1}"/>
          </ac:grpSpMkLst>
        </pc:grpChg>
        <pc:grpChg chg="add del mod">
          <ac:chgData name="Willem Sanberg" userId="99a41be6-1bed-4335-a7b7-e543df64b180" providerId="ADAL" clId="{C02827A7-7168-4DC4-BA79-054E9173183C}" dt="2021-03-11T14:25:49.615" v="291" actId="478"/>
          <ac:grpSpMkLst>
            <pc:docMk/>
            <pc:sldMk cId="1879761147" sldId="1245026693"/>
            <ac:grpSpMk id="103" creationId="{EC40CC08-DE44-43DC-99EE-60A0A6BE2CD4}"/>
          </ac:grpSpMkLst>
        </pc:grpChg>
        <pc:grpChg chg="add del mod">
          <ac:chgData name="Willem Sanberg" userId="99a41be6-1bed-4335-a7b7-e543df64b180" providerId="ADAL" clId="{C02827A7-7168-4DC4-BA79-054E9173183C}" dt="2021-03-17T12:23:38.296" v="3797" actId="478"/>
          <ac:grpSpMkLst>
            <pc:docMk/>
            <pc:sldMk cId="1879761147" sldId="1245026693"/>
            <ac:grpSpMk id="111" creationId="{39998BB7-CEF2-464D-BDBA-905F67735010}"/>
          </ac:grpSpMkLst>
        </pc:grpChg>
        <pc:grpChg chg="add mod">
          <ac:chgData name="Willem Sanberg" userId="99a41be6-1bed-4335-a7b7-e543df64b180" providerId="ADAL" clId="{C02827A7-7168-4DC4-BA79-054E9173183C}" dt="2021-03-17T14:48:52.464" v="7304" actId="1076"/>
          <ac:grpSpMkLst>
            <pc:docMk/>
            <pc:sldMk cId="1879761147" sldId="1245026693"/>
            <ac:grpSpMk id="115" creationId="{9E9716F9-B0E3-4C22-A437-7BCDB0D88449}"/>
          </ac:grpSpMkLst>
        </pc:grpChg>
        <pc:grpChg chg="add mod">
          <ac:chgData name="Willem Sanberg" userId="99a41be6-1bed-4335-a7b7-e543df64b180" providerId="ADAL" clId="{C02827A7-7168-4DC4-BA79-054E9173183C}" dt="2021-03-17T14:48:55.962" v="7305" actId="1076"/>
          <ac:grpSpMkLst>
            <pc:docMk/>
            <pc:sldMk cId="1879761147" sldId="1245026693"/>
            <ac:grpSpMk id="118" creationId="{129FDA90-9ED5-46AD-B5BE-A03DFB1FD382}"/>
          </ac:grpSpMkLst>
        </pc:grpChg>
        <pc:graphicFrameChg chg="add mod">
          <ac:chgData name="Willem Sanberg" userId="99a41be6-1bed-4335-a7b7-e543df64b180" providerId="ADAL" clId="{C02827A7-7168-4DC4-BA79-054E9173183C}" dt="2021-03-17T14:52:02.141" v="7349" actId="1076"/>
          <ac:graphicFrameMkLst>
            <pc:docMk/>
            <pc:sldMk cId="1879761147" sldId="1245026693"/>
            <ac:graphicFrameMk id="26" creationId="{3A476801-C387-4F3B-9A22-0D80E436BB03}"/>
          </ac:graphicFrameMkLst>
        </pc:graphicFrameChg>
        <pc:graphicFrameChg chg="mod">
          <ac:chgData name="Willem Sanberg" userId="99a41be6-1bed-4335-a7b7-e543df64b180" providerId="ADAL" clId="{C02827A7-7168-4DC4-BA79-054E9173183C}" dt="2021-03-11T14:26:26.183" v="295"/>
          <ac:graphicFrameMkLst>
            <pc:docMk/>
            <pc:sldMk cId="1879761147" sldId="1245026693"/>
            <ac:graphicFrameMk id="112" creationId="{D0C9E071-DD6A-45B7-B33E-0885069EFAE9}"/>
          </ac:graphicFrameMkLst>
        </pc:graphicFrameChg>
        <pc:picChg chg="add mod">
          <ac:chgData name="Willem Sanberg" userId="99a41be6-1bed-4335-a7b7-e543df64b180" providerId="ADAL" clId="{C02827A7-7168-4DC4-BA79-054E9173183C}" dt="2021-03-19T08:55:25.510" v="8435" actId="164"/>
          <ac:picMkLst>
            <pc:docMk/>
            <pc:sldMk cId="1879761147" sldId="1245026693"/>
            <ac:picMk id="2" creationId="{3146C7D3-C504-4A07-BFA3-BD4A10461D3B}"/>
          </ac:picMkLst>
        </pc:picChg>
        <pc:picChg chg="add mod">
          <ac:chgData name="Willem Sanberg" userId="99a41be6-1bed-4335-a7b7-e543df64b180" providerId="ADAL" clId="{C02827A7-7168-4DC4-BA79-054E9173183C}" dt="2021-03-19T08:58:22.911" v="8506" actId="164"/>
          <ac:picMkLst>
            <pc:docMk/>
            <pc:sldMk cId="1879761147" sldId="1245026693"/>
            <ac:picMk id="4" creationId="{8B73F6AC-A392-49C1-B062-980C3478F774}"/>
          </ac:picMkLst>
        </pc:picChg>
        <pc:picChg chg="add del mod">
          <ac:chgData name="Willem Sanberg" userId="99a41be6-1bed-4335-a7b7-e543df64b180" providerId="ADAL" clId="{C02827A7-7168-4DC4-BA79-054E9173183C}" dt="2021-03-11T14:25:49.615" v="291" actId="478"/>
          <ac:picMkLst>
            <pc:docMk/>
            <pc:sldMk cId="1879761147" sldId="1245026693"/>
            <ac:picMk id="6" creationId="{31884E9A-FC04-4616-B96A-B77FF742078B}"/>
          </ac:picMkLst>
        </pc:picChg>
        <pc:picChg chg="add del mod">
          <ac:chgData name="Willem Sanberg" userId="99a41be6-1bed-4335-a7b7-e543df64b180" providerId="ADAL" clId="{C02827A7-7168-4DC4-BA79-054E9173183C}" dt="2021-03-11T14:25:49.615" v="291" actId="478"/>
          <ac:picMkLst>
            <pc:docMk/>
            <pc:sldMk cId="1879761147" sldId="1245026693"/>
            <ac:picMk id="7" creationId="{A94CC34F-B22E-497E-8247-2674E30A4C0E}"/>
          </ac:picMkLst>
        </pc:picChg>
        <pc:picChg chg="mod">
          <ac:chgData name="Willem Sanberg" userId="99a41be6-1bed-4335-a7b7-e543df64b180" providerId="ADAL" clId="{C02827A7-7168-4DC4-BA79-054E9173183C}" dt="2021-03-11T14:25:10.102" v="288"/>
          <ac:picMkLst>
            <pc:docMk/>
            <pc:sldMk cId="1879761147" sldId="1245026693"/>
            <ac:picMk id="10" creationId="{5896842B-FD0B-457B-B893-2B1CA497C4DB}"/>
          </ac:picMkLst>
        </pc:picChg>
        <pc:picChg chg="add del mod">
          <ac:chgData name="Willem Sanberg" userId="99a41be6-1bed-4335-a7b7-e543df64b180" providerId="ADAL" clId="{C02827A7-7168-4DC4-BA79-054E9173183C}" dt="2021-03-11T14:25:49.615" v="291" actId="478"/>
          <ac:picMkLst>
            <pc:docMk/>
            <pc:sldMk cId="1879761147" sldId="1245026693"/>
            <ac:picMk id="12" creationId="{D1204313-5E5C-4148-8A95-B4CB4298C992}"/>
          </ac:picMkLst>
        </pc:picChg>
        <pc:picChg chg="add del mod">
          <ac:chgData name="Willem Sanberg" userId="99a41be6-1bed-4335-a7b7-e543df64b180" providerId="ADAL" clId="{C02827A7-7168-4DC4-BA79-054E9173183C}" dt="2021-03-11T14:25:49.615" v="291" actId="478"/>
          <ac:picMkLst>
            <pc:docMk/>
            <pc:sldMk cId="1879761147" sldId="1245026693"/>
            <ac:picMk id="13" creationId="{AF622484-5BC3-44A1-827A-1A26A2FDBF58}"/>
          </ac:picMkLst>
        </pc:picChg>
        <pc:picChg chg="mod">
          <ac:chgData name="Willem Sanberg" userId="99a41be6-1bed-4335-a7b7-e543df64b180" providerId="ADAL" clId="{C02827A7-7168-4DC4-BA79-054E9173183C}" dt="2021-03-17T14:48:32.132" v="7300"/>
          <ac:picMkLst>
            <pc:docMk/>
            <pc:sldMk cId="1879761147" sldId="1245026693"/>
            <ac:picMk id="28" creationId="{228B61CD-D272-4BFB-B3E0-91217B14ECC7}"/>
          </ac:picMkLst>
        </pc:picChg>
        <pc:picChg chg="mod">
          <ac:chgData name="Willem Sanberg" userId="99a41be6-1bed-4335-a7b7-e543df64b180" providerId="ADAL" clId="{C02827A7-7168-4DC4-BA79-054E9173183C}" dt="2021-03-17T14:48:32.132" v="7300"/>
          <ac:picMkLst>
            <pc:docMk/>
            <pc:sldMk cId="1879761147" sldId="1245026693"/>
            <ac:picMk id="31" creationId="{C49C665B-F588-4DD0-8545-3C0E2EA0D218}"/>
          </ac:picMkLst>
        </pc:picChg>
        <pc:picChg chg="mod">
          <ac:chgData name="Willem Sanberg" userId="99a41be6-1bed-4335-a7b7-e543df64b180" providerId="ADAL" clId="{C02827A7-7168-4DC4-BA79-054E9173183C}" dt="2021-03-17T14:48:32.132" v="7300"/>
          <ac:picMkLst>
            <pc:docMk/>
            <pc:sldMk cId="1879761147" sldId="1245026693"/>
            <ac:picMk id="34" creationId="{B8EFE704-05B1-439D-B79F-F01872AE7FAB}"/>
          </ac:picMkLst>
        </pc:picChg>
        <pc:picChg chg="add del mod">
          <ac:chgData name="Willem Sanberg" userId="99a41be6-1bed-4335-a7b7-e543df64b180" providerId="ADAL" clId="{C02827A7-7168-4DC4-BA79-054E9173183C}" dt="2021-03-17T14:48:16.594" v="7299" actId="478"/>
          <ac:picMkLst>
            <pc:docMk/>
            <pc:sldMk cId="1879761147" sldId="1245026693"/>
            <ac:picMk id="106" creationId="{6E52708B-34D3-4AF8-9F05-CB620884567E}"/>
          </ac:picMkLst>
        </pc:picChg>
        <pc:picChg chg="mod">
          <ac:chgData name="Willem Sanberg" userId="99a41be6-1bed-4335-a7b7-e543df64b180" providerId="ADAL" clId="{C02827A7-7168-4DC4-BA79-054E9173183C}" dt="2021-03-11T14:26:26.183" v="295"/>
          <ac:picMkLst>
            <pc:docMk/>
            <pc:sldMk cId="1879761147" sldId="1245026693"/>
            <ac:picMk id="116" creationId="{FC41A45F-54A9-4F83-83A3-D76ABE9844D9}"/>
          </ac:picMkLst>
        </pc:picChg>
        <pc:picChg chg="mod">
          <ac:chgData name="Willem Sanberg" userId="99a41be6-1bed-4335-a7b7-e543df64b180" providerId="ADAL" clId="{C02827A7-7168-4DC4-BA79-054E9173183C}" dt="2021-03-11T14:26:26.183" v="295"/>
          <ac:picMkLst>
            <pc:docMk/>
            <pc:sldMk cId="1879761147" sldId="1245026693"/>
            <ac:picMk id="117" creationId="{ADEC47F8-8BEB-436A-A086-790C3E566F7E}"/>
          </ac:picMkLst>
        </pc:picChg>
        <pc:picChg chg="mod">
          <ac:chgData name="Willem Sanberg" userId="99a41be6-1bed-4335-a7b7-e543df64b180" providerId="ADAL" clId="{C02827A7-7168-4DC4-BA79-054E9173183C}" dt="2021-03-11T14:26:26.183" v="295"/>
          <ac:picMkLst>
            <pc:docMk/>
            <pc:sldMk cId="1879761147" sldId="1245026693"/>
            <ac:picMk id="119" creationId="{7B58B5A5-DD61-49A8-AE39-8654AB755C3A}"/>
          </ac:picMkLst>
        </pc:picChg>
        <pc:picChg chg="mod">
          <ac:chgData name="Willem Sanberg" userId="99a41be6-1bed-4335-a7b7-e543df64b180" providerId="ADAL" clId="{C02827A7-7168-4DC4-BA79-054E9173183C}" dt="2021-03-11T14:26:26.183" v="295"/>
          <ac:picMkLst>
            <pc:docMk/>
            <pc:sldMk cId="1879761147" sldId="1245026693"/>
            <ac:picMk id="120" creationId="{967FEC44-846B-419C-A633-2CE2E053EF11}"/>
          </ac:picMkLst>
        </pc:picChg>
        <pc:cxnChg chg="mod">
          <ac:chgData name="Willem Sanberg" userId="99a41be6-1bed-4335-a7b7-e543df64b180" providerId="ADAL" clId="{C02827A7-7168-4DC4-BA79-054E9173183C}" dt="2021-03-11T14:25:10.102" v="288"/>
          <ac:cxnSpMkLst>
            <pc:docMk/>
            <pc:sldMk cId="1879761147" sldId="1245026693"/>
            <ac:cxnSpMk id="15" creationId="{9E57D8BB-E706-49B5-A288-0894FD74D452}"/>
          </ac:cxnSpMkLst>
        </pc:cxnChg>
        <pc:cxnChg chg="mod">
          <ac:chgData name="Willem Sanberg" userId="99a41be6-1bed-4335-a7b7-e543df64b180" providerId="ADAL" clId="{C02827A7-7168-4DC4-BA79-054E9173183C}" dt="2021-03-11T14:25:10.102" v="288"/>
          <ac:cxnSpMkLst>
            <pc:docMk/>
            <pc:sldMk cId="1879761147" sldId="1245026693"/>
            <ac:cxnSpMk id="16" creationId="{4E4BDD59-5BE4-4856-BE66-03A56A50504E}"/>
          </ac:cxnSpMkLst>
        </pc:cxnChg>
        <pc:cxnChg chg="mod">
          <ac:chgData name="Willem Sanberg" userId="99a41be6-1bed-4335-a7b7-e543df64b180" providerId="ADAL" clId="{C02827A7-7168-4DC4-BA79-054E9173183C}" dt="2021-03-11T14:25:10.102" v="288"/>
          <ac:cxnSpMkLst>
            <pc:docMk/>
            <pc:sldMk cId="1879761147" sldId="1245026693"/>
            <ac:cxnSpMk id="17" creationId="{AA64D42C-8676-4CCC-9F7E-3CDD474F7A43}"/>
          </ac:cxnSpMkLst>
        </pc:cxnChg>
        <pc:cxnChg chg="mod">
          <ac:chgData name="Willem Sanberg" userId="99a41be6-1bed-4335-a7b7-e543df64b180" providerId="ADAL" clId="{C02827A7-7168-4DC4-BA79-054E9173183C}" dt="2021-03-11T14:25:10.102" v="288"/>
          <ac:cxnSpMkLst>
            <pc:docMk/>
            <pc:sldMk cId="1879761147" sldId="1245026693"/>
            <ac:cxnSpMk id="34" creationId="{EC1F1D04-4011-4B07-8ABD-3C3CA63B1FDC}"/>
          </ac:cxnSpMkLst>
        </pc:cxnChg>
        <pc:cxnChg chg="mod">
          <ac:chgData name="Willem Sanberg" userId="99a41be6-1bed-4335-a7b7-e543df64b180" providerId="ADAL" clId="{C02827A7-7168-4DC4-BA79-054E9173183C}" dt="2021-03-11T14:25:10.102" v="288"/>
          <ac:cxnSpMkLst>
            <pc:docMk/>
            <pc:sldMk cId="1879761147" sldId="1245026693"/>
            <ac:cxnSpMk id="35" creationId="{C6BE246F-6CF1-4C4C-B74E-0B30C023743E}"/>
          </ac:cxnSpMkLst>
        </pc:cxnChg>
        <pc:cxnChg chg="mod">
          <ac:chgData name="Willem Sanberg" userId="99a41be6-1bed-4335-a7b7-e543df64b180" providerId="ADAL" clId="{C02827A7-7168-4DC4-BA79-054E9173183C}" dt="2021-03-11T14:25:10.102" v="288"/>
          <ac:cxnSpMkLst>
            <pc:docMk/>
            <pc:sldMk cId="1879761147" sldId="1245026693"/>
            <ac:cxnSpMk id="88" creationId="{85D40DEB-54A0-4859-ABF8-D3D92D07F418}"/>
          </ac:cxnSpMkLst>
        </pc:cxnChg>
        <pc:cxnChg chg="mod">
          <ac:chgData name="Willem Sanberg" userId="99a41be6-1bed-4335-a7b7-e543df64b180" providerId="ADAL" clId="{C02827A7-7168-4DC4-BA79-054E9173183C}" dt="2021-03-11T14:25:10.102" v="288"/>
          <ac:cxnSpMkLst>
            <pc:docMk/>
            <pc:sldMk cId="1879761147" sldId="1245026693"/>
            <ac:cxnSpMk id="89" creationId="{0554C005-B69F-4849-ABC2-1849C55E418F}"/>
          </ac:cxnSpMkLst>
        </pc:cxnChg>
        <pc:cxnChg chg="add del mod">
          <ac:chgData name="Willem Sanberg" userId="99a41be6-1bed-4335-a7b7-e543df64b180" providerId="ADAL" clId="{C02827A7-7168-4DC4-BA79-054E9173183C}" dt="2021-03-17T14:48:16.594" v="7299" actId="478"/>
          <ac:cxnSpMkLst>
            <pc:docMk/>
            <pc:sldMk cId="1879761147" sldId="1245026693"/>
            <ac:cxnSpMk id="123" creationId="{CE76517B-EB53-41C4-862F-7A87117EE5C0}"/>
          </ac:cxnSpMkLst>
        </pc:cxnChg>
        <pc:cxnChg chg="add del mod">
          <ac:chgData name="Willem Sanberg" userId="99a41be6-1bed-4335-a7b7-e543df64b180" providerId="ADAL" clId="{C02827A7-7168-4DC4-BA79-054E9173183C}" dt="2021-03-17T14:48:16.594" v="7299" actId="478"/>
          <ac:cxnSpMkLst>
            <pc:docMk/>
            <pc:sldMk cId="1879761147" sldId="1245026693"/>
            <ac:cxnSpMk id="124" creationId="{DB2381C9-E7D3-4237-BAA7-19717EA8350D}"/>
          </ac:cxnSpMkLst>
        </pc:cxnChg>
        <pc:cxnChg chg="add del mod">
          <ac:chgData name="Willem Sanberg" userId="99a41be6-1bed-4335-a7b7-e543df64b180" providerId="ADAL" clId="{C02827A7-7168-4DC4-BA79-054E9173183C}" dt="2021-03-17T14:48:16.594" v="7299" actId="478"/>
          <ac:cxnSpMkLst>
            <pc:docMk/>
            <pc:sldMk cId="1879761147" sldId="1245026693"/>
            <ac:cxnSpMk id="125" creationId="{1A0EC013-A846-4C2D-80BC-80EFEC95D5CB}"/>
          </ac:cxnSpMkLst>
        </pc:cxnChg>
        <pc:cxnChg chg="add del mod">
          <ac:chgData name="Willem Sanberg" userId="99a41be6-1bed-4335-a7b7-e543df64b180" providerId="ADAL" clId="{C02827A7-7168-4DC4-BA79-054E9173183C}" dt="2021-03-17T14:48:16.594" v="7299" actId="478"/>
          <ac:cxnSpMkLst>
            <pc:docMk/>
            <pc:sldMk cId="1879761147" sldId="1245026693"/>
            <ac:cxnSpMk id="126" creationId="{43E35E0F-DC04-4AD7-9B2C-352C99A4FD2A}"/>
          </ac:cxnSpMkLst>
        </pc:cxnChg>
      </pc:sldChg>
      <pc:sldChg chg="addSp delSp modSp new mod ord modAnim">
        <pc:chgData name="Willem Sanberg" userId="99a41be6-1bed-4335-a7b7-e543df64b180" providerId="ADAL" clId="{C02827A7-7168-4DC4-BA79-054E9173183C}" dt="2021-03-17T10:59:08.333" v="2845" actId="33524"/>
        <pc:sldMkLst>
          <pc:docMk/>
          <pc:sldMk cId="4287365811" sldId="1245026694"/>
        </pc:sldMkLst>
        <pc:spChg chg="add mod">
          <ac:chgData name="Willem Sanberg" userId="99a41be6-1bed-4335-a7b7-e543df64b180" providerId="ADAL" clId="{C02827A7-7168-4DC4-BA79-054E9173183C}" dt="2021-03-11T14:25:36.299" v="289"/>
          <ac:spMkLst>
            <pc:docMk/>
            <pc:sldMk cId="4287365811" sldId="1245026694"/>
            <ac:spMk id="2" creationId="{7AA8B9EA-ACA0-42EB-98B8-EFBACF316E89}"/>
          </ac:spMkLst>
        </pc:spChg>
        <pc:spChg chg="add mod">
          <ac:chgData name="Willem Sanberg" userId="99a41be6-1bed-4335-a7b7-e543df64b180" providerId="ADAL" clId="{C02827A7-7168-4DC4-BA79-054E9173183C}" dt="2021-03-11T14:25:36.299" v="289"/>
          <ac:spMkLst>
            <pc:docMk/>
            <pc:sldMk cId="4287365811" sldId="1245026694"/>
            <ac:spMk id="3" creationId="{FEA0328B-67DA-498A-89D2-4CDBEA26AA75}"/>
          </ac:spMkLst>
        </pc:spChg>
        <pc:spChg chg="add mod">
          <ac:chgData name="Willem Sanberg" userId="99a41be6-1bed-4335-a7b7-e543df64b180" providerId="ADAL" clId="{C02827A7-7168-4DC4-BA79-054E9173183C}" dt="2021-03-11T14:25:36.299" v="289"/>
          <ac:spMkLst>
            <pc:docMk/>
            <pc:sldMk cId="4287365811" sldId="1245026694"/>
            <ac:spMk id="4" creationId="{3309BB9A-F457-4C92-A413-08E3AE332B01}"/>
          </ac:spMkLst>
        </pc:spChg>
        <pc:spChg chg="add mod">
          <ac:chgData name="Willem Sanberg" userId="99a41be6-1bed-4335-a7b7-e543df64b180" providerId="ADAL" clId="{C02827A7-7168-4DC4-BA79-054E9173183C}" dt="2021-03-11T14:25:36.299" v="289"/>
          <ac:spMkLst>
            <pc:docMk/>
            <pc:sldMk cId="4287365811" sldId="1245026694"/>
            <ac:spMk id="5" creationId="{80872510-E477-45F9-8E4D-4C1469B58088}"/>
          </ac:spMkLst>
        </pc:spChg>
        <pc:spChg chg="add mod">
          <ac:chgData name="Willem Sanberg" userId="99a41be6-1bed-4335-a7b7-e543df64b180" providerId="ADAL" clId="{C02827A7-7168-4DC4-BA79-054E9173183C}" dt="2021-03-17T10:59:08.333" v="2845" actId="33524"/>
          <ac:spMkLst>
            <pc:docMk/>
            <pc:sldMk cId="4287365811" sldId="1245026694"/>
            <ac:spMk id="6" creationId="{3C7C281B-69A9-4511-9C39-A351649E20C0}"/>
          </ac:spMkLst>
        </pc:spChg>
        <pc:spChg chg="add mod">
          <ac:chgData name="Willem Sanberg" userId="99a41be6-1bed-4335-a7b7-e543df64b180" providerId="ADAL" clId="{C02827A7-7168-4DC4-BA79-054E9173183C}" dt="2021-03-11T14:25:36.299" v="289"/>
          <ac:spMkLst>
            <pc:docMk/>
            <pc:sldMk cId="4287365811" sldId="1245026694"/>
            <ac:spMk id="9" creationId="{A3651FF7-4557-4EB9-8BB0-9F8F09CBC2BA}"/>
          </ac:spMkLst>
        </pc:spChg>
        <pc:spChg chg="mod">
          <ac:chgData name="Willem Sanberg" userId="99a41be6-1bed-4335-a7b7-e543df64b180" providerId="ADAL" clId="{C02827A7-7168-4DC4-BA79-054E9173183C}" dt="2021-03-11T14:25:36.299" v="289"/>
          <ac:spMkLst>
            <pc:docMk/>
            <pc:sldMk cId="4287365811" sldId="1245026694"/>
            <ac:spMk id="12" creationId="{FB0A1969-A71C-4F00-99C8-68A0559D9330}"/>
          </ac:spMkLst>
        </pc:spChg>
        <pc:spChg chg="mod">
          <ac:chgData name="Willem Sanberg" userId="99a41be6-1bed-4335-a7b7-e543df64b180" providerId="ADAL" clId="{C02827A7-7168-4DC4-BA79-054E9173183C}" dt="2021-03-11T14:25:36.299" v="289"/>
          <ac:spMkLst>
            <pc:docMk/>
            <pc:sldMk cId="4287365811" sldId="1245026694"/>
            <ac:spMk id="20" creationId="{BCAB3AED-D400-4ADB-B4F6-FB06B5EAB356}"/>
          </ac:spMkLst>
        </pc:spChg>
        <pc:spChg chg="mod">
          <ac:chgData name="Willem Sanberg" userId="99a41be6-1bed-4335-a7b7-e543df64b180" providerId="ADAL" clId="{C02827A7-7168-4DC4-BA79-054E9173183C}" dt="2021-03-11T14:25:36.299" v="289"/>
          <ac:spMkLst>
            <pc:docMk/>
            <pc:sldMk cId="4287365811" sldId="1245026694"/>
            <ac:spMk id="21" creationId="{0DFA9830-7F24-4113-B556-CBB34DF80DEF}"/>
          </ac:spMkLst>
        </pc:spChg>
        <pc:spChg chg="mod">
          <ac:chgData name="Willem Sanberg" userId="99a41be6-1bed-4335-a7b7-e543df64b180" providerId="ADAL" clId="{C02827A7-7168-4DC4-BA79-054E9173183C}" dt="2021-03-11T14:25:36.299" v="289"/>
          <ac:spMkLst>
            <pc:docMk/>
            <pc:sldMk cId="4287365811" sldId="1245026694"/>
            <ac:spMk id="22" creationId="{35B7A10F-3575-41FE-8676-CA6BBDF52F62}"/>
          </ac:spMkLst>
        </pc:spChg>
        <pc:spChg chg="mod">
          <ac:chgData name="Willem Sanberg" userId="99a41be6-1bed-4335-a7b7-e543df64b180" providerId="ADAL" clId="{C02827A7-7168-4DC4-BA79-054E9173183C}" dt="2021-03-11T14:25:36.299" v="289"/>
          <ac:spMkLst>
            <pc:docMk/>
            <pc:sldMk cId="4287365811" sldId="1245026694"/>
            <ac:spMk id="23" creationId="{FBDA3BA3-BBD7-4311-97AC-B82ECBA7C357}"/>
          </ac:spMkLst>
        </pc:spChg>
        <pc:spChg chg="mod">
          <ac:chgData name="Willem Sanberg" userId="99a41be6-1bed-4335-a7b7-e543df64b180" providerId="ADAL" clId="{C02827A7-7168-4DC4-BA79-054E9173183C}" dt="2021-03-11T14:25:36.299" v="289"/>
          <ac:spMkLst>
            <pc:docMk/>
            <pc:sldMk cId="4287365811" sldId="1245026694"/>
            <ac:spMk id="24" creationId="{3DF32302-6925-4B06-9939-A0D1D39F13F4}"/>
          </ac:spMkLst>
        </pc:spChg>
        <pc:spChg chg="mod">
          <ac:chgData name="Willem Sanberg" userId="99a41be6-1bed-4335-a7b7-e543df64b180" providerId="ADAL" clId="{C02827A7-7168-4DC4-BA79-054E9173183C}" dt="2021-03-11T14:25:36.299" v="289"/>
          <ac:spMkLst>
            <pc:docMk/>
            <pc:sldMk cId="4287365811" sldId="1245026694"/>
            <ac:spMk id="25" creationId="{96D0F7FE-C399-4C74-8935-7DD559B80A35}"/>
          </ac:spMkLst>
        </pc:spChg>
        <pc:spChg chg="mod">
          <ac:chgData name="Willem Sanberg" userId="99a41be6-1bed-4335-a7b7-e543df64b180" providerId="ADAL" clId="{C02827A7-7168-4DC4-BA79-054E9173183C}" dt="2021-03-11T14:25:36.299" v="289"/>
          <ac:spMkLst>
            <pc:docMk/>
            <pc:sldMk cId="4287365811" sldId="1245026694"/>
            <ac:spMk id="26" creationId="{4086931A-2034-4FD0-A36C-993D17C0B252}"/>
          </ac:spMkLst>
        </pc:spChg>
        <pc:spChg chg="mod">
          <ac:chgData name="Willem Sanberg" userId="99a41be6-1bed-4335-a7b7-e543df64b180" providerId="ADAL" clId="{C02827A7-7168-4DC4-BA79-054E9173183C}" dt="2021-03-11T14:25:36.299" v="289"/>
          <ac:spMkLst>
            <pc:docMk/>
            <pc:sldMk cId="4287365811" sldId="1245026694"/>
            <ac:spMk id="27" creationId="{CDB61B5A-088C-4D6A-8C6F-2B4AC27A6521}"/>
          </ac:spMkLst>
        </pc:spChg>
        <pc:spChg chg="mod">
          <ac:chgData name="Willem Sanberg" userId="99a41be6-1bed-4335-a7b7-e543df64b180" providerId="ADAL" clId="{C02827A7-7168-4DC4-BA79-054E9173183C}" dt="2021-03-11T14:25:36.299" v="289"/>
          <ac:spMkLst>
            <pc:docMk/>
            <pc:sldMk cId="4287365811" sldId="1245026694"/>
            <ac:spMk id="28" creationId="{5E6689D8-053F-40E5-8D7D-DAB541A49C80}"/>
          </ac:spMkLst>
        </pc:spChg>
        <pc:spChg chg="mod">
          <ac:chgData name="Willem Sanberg" userId="99a41be6-1bed-4335-a7b7-e543df64b180" providerId="ADAL" clId="{C02827A7-7168-4DC4-BA79-054E9173183C}" dt="2021-03-11T14:25:36.299" v="289"/>
          <ac:spMkLst>
            <pc:docMk/>
            <pc:sldMk cId="4287365811" sldId="1245026694"/>
            <ac:spMk id="29" creationId="{22EB521A-C473-4EF2-AC03-D86F084EFF32}"/>
          </ac:spMkLst>
        </pc:spChg>
        <pc:spChg chg="mod">
          <ac:chgData name="Willem Sanberg" userId="99a41be6-1bed-4335-a7b7-e543df64b180" providerId="ADAL" clId="{C02827A7-7168-4DC4-BA79-054E9173183C}" dt="2021-03-11T14:25:36.299" v="289"/>
          <ac:spMkLst>
            <pc:docMk/>
            <pc:sldMk cId="4287365811" sldId="1245026694"/>
            <ac:spMk id="30" creationId="{50965355-D982-498A-91CC-75E7118D26EF}"/>
          </ac:spMkLst>
        </pc:spChg>
        <pc:spChg chg="mod">
          <ac:chgData name="Willem Sanberg" userId="99a41be6-1bed-4335-a7b7-e543df64b180" providerId="ADAL" clId="{C02827A7-7168-4DC4-BA79-054E9173183C}" dt="2021-03-11T14:25:36.299" v="289"/>
          <ac:spMkLst>
            <pc:docMk/>
            <pc:sldMk cId="4287365811" sldId="1245026694"/>
            <ac:spMk id="32" creationId="{328AB04A-5B9D-42F3-AD1E-31CEEBF61C0F}"/>
          </ac:spMkLst>
        </pc:spChg>
        <pc:spChg chg="mod">
          <ac:chgData name="Willem Sanberg" userId="99a41be6-1bed-4335-a7b7-e543df64b180" providerId="ADAL" clId="{C02827A7-7168-4DC4-BA79-054E9173183C}" dt="2021-03-11T14:25:36.299" v="289"/>
          <ac:spMkLst>
            <pc:docMk/>
            <pc:sldMk cId="4287365811" sldId="1245026694"/>
            <ac:spMk id="33" creationId="{3C450F66-B9C5-4562-9715-4C8BB6CA8F4C}"/>
          </ac:spMkLst>
        </pc:spChg>
        <pc:spChg chg="mod">
          <ac:chgData name="Willem Sanberg" userId="99a41be6-1bed-4335-a7b7-e543df64b180" providerId="ADAL" clId="{C02827A7-7168-4DC4-BA79-054E9173183C}" dt="2021-03-11T14:25:36.299" v="289"/>
          <ac:spMkLst>
            <pc:docMk/>
            <pc:sldMk cId="4287365811" sldId="1245026694"/>
            <ac:spMk id="38" creationId="{0901FBC2-E600-4815-BA76-12C4D8AFF1AF}"/>
          </ac:spMkLst>
        </pc:spChg>
        <pc:spChg chg="mod">
          <ac:chgData name="Willem Sanberg" userId="99a41be6-1bed-4335-a7b7-e543df64b180" providerId="ADAL" clId="{C02827A7-7168-4DC4-BA79-054E9173183C}" dt="2021-03-11T14:25:36.299" v="289"/>
          <ac:spMkLst>
            <pc:docMk/>
            <pc:sldMk cId="4287365811" sldId="1245026694"/>
            <ac:spMk id="39" creationId="{F0D392A8-8D44-46CD-AA75-A5886BC89AF9}"/>
          </ac:spMkLst>
        </pc:spChg>
        <pc:spChg chg="mod">
          <ac:chgData name="Willem Sanberg" userId="99a41be6-1bed-4335-a7b7-e543df64b180" providerId="ADAL" clId="{C02827A7-7168-4DC4-BA79-054E9173183C}" dt="2021-03-11T14:25:36.299" v="289"/>
          <ac:spMkLst>
            <pc:docMk/>
            <pc:sldMk cId="4287365811" sldId="1245026694"/>
            <ac:spMk id="40" creationId="{68E5D6BD-01CA-4670-B2D1-53996567D33A}"/>
          </ac:spMkLst>
        </pc:spChg>
        <pc:spChg chg="mod">
          <ac:chgData name="Willem Sanberg" userId="99a41be6-1bed-4335-a7b7-e543df64b180" providerId="ADAL" clId="{C02827A7-7168-4DC4-BA79-054E9173183C}" dt="2021-03-11T14:25:36.299" v="289"/>
          <ac:spMkLst>
            <pc:docMk/>
            <pc:sldMk cId="4287365811" sldId="1245026694"/>
            <ac:spMk id="41" creationId="{19D2580E-F655-4F39-BBDD-5EAE1F38C9A3}"/>
          </ac:spMkLst>
        </pc:spChg>
        <pc:spChg chg="mod">
          <ac:chgData name="Willem Sanberg" userId="99a41be6-1bed-4335-a7b7-e543df64b180" providerId="ADAL" clId="{C02827A7-7168-4DC4-BA79-054E9173183C}" dt="2021-03-11T14:25:36.299" v="289"/>
          <ac:spMkLst>
            <pc:docMk/>
            <pc:sldMk cId="4287365811" sldId="1245026694"/>
            <ac:spMk id="42" creationId="{C71CA805-2369-495E-8B8C-AEF4804F6973}"/>
          </ac:spMkLst>
        </pc:spChg>
        <pc:spChg chg="mod">
          <ac:chgData name="Willem Sanberg" userId="99a41be6-1bed-4335-a7b7-e543df64b180" providerId="ADAL" clId="{C02827A7-7168-4DC4-BA79-054E9173183C}" dt="2021-03-11T14:25:36.299" v="289"/>
          <ac:spMkLst>
            <pc:docMk/>
            <pc:sldMk cId="4287365811" sldId="1245026694"/>
            <ac:spMk id="43" creationId="{9DCA3FE0-E40A-4E5A-B348-9CCD38702CB6}"/>
          </ac:spMkLst>
        </pc:spChg>
        <pc:spChg chg="mod">
          <ac:chgData name="Willem Sanberg" userId="99a41be6-1bed-4335-a7b7-e543df64b180" providerId="ADAL" clId="{C02827A7-7168-4DC4-BA79-054E9173183C}" dt="2021-03-11T14:25:36.299" v="289"/>
          <ac:spMkLst>
            <pc:docMk/>
            <pc:sldMk cId="4287365811" sldId="1245026694"/>
            <ac:spMk id="44" creationId="{EDCB865D-651E-461A-B5E6-E73C290C4AB2}"/>
          </ac:spMkLst>
        </pc:spChg>
        <pc:spChg chg="mod">
          <ac:chgData name="Willem Sanberg" userId="99a41be6-1bed-4335-a7b7-e543df64b180" providerId="ADAL" clId="{C02827A7-7168-4DC4-BA79-054E9173183C}" dt="2021-03-11T14:25:36.299" v="289"/>
          <ac:spMkLst>
            <pc:docMk/>
            <pc:sldMk cId="4287365811" sldId="1245026694"/>
            <ac:spMk id="45" creationId="{486DA653-B759-4729-874F-C8AE02D3785E}"/>
          </ac:spMkLst>
        </pc:spChg>
        <pc:spChg chg="mod">
          <ac:chgData name="Willem Sanberg" userId="99a41be6-1bed-4335-a7b7-e543df64b180" providerId="ADAL" clId="{C02827A7-7168-4DC4-BA79-054E9173183C}" dt="2021-03-11T14:25:36.299" v="289"/>
          <ac:spMkLst>
            <pc:docMk/>
            <pc:sldMk cId="4287365811" sldId="1245026694"/>
            <ac:spMk id="46" creationId="{6B407F72-05C2-4F4E-9F96-B2C08B38C340}"/>
          </ac:spMkLst>
        </pc:spChg>
        <pc:spChg chg="mod">
          <ac:chgData name="Willem Sanberg" userId="99a41be6-1bed-4335-a7b7-e543df64b180" providerId="ADAL" clId="{C02827A7-7168-4DC4-BA79-054E9173183C}" dt="2021-03-11T14:25:36.299" v="289"/>
          <ac:spMkLst>
            <pc:docMk/>
            <pc:sldMk cId="4287365811" sldId="1245026694"/>
            <ac:spMk id="47" creationId="{ED045FFD-4D6D-48F7-B5AF-36E00D928973}"/>
          </ac:spMkLst>
        </pc:spChg>
        <pc:spChg chg="mod">
          <ac:chgData name="Willem Sanberg" userId="99a41be6-1bed-4335-a7b7-e543df64b180" providerId="ADAL" clId="{C02827A7-7168-4DC4-BA79-054E9173183C}" dt="2021-03-11T14:25:36.299" v="289"/>
          <ac:spMkLst>
            <pc:docMk/>
            <pc:sldMk cId="4287365811" sldId="1245026694"/>
            <ac:spMk id="48" creationId="{BCEB5484-ED6F-4182-87E5-B6931B90B441}"/>
          </ac:spMkLst>
        </pc:spChg>
        <pc:spChg chg="mod">
          <ac:chgData name="Willem Sanberg" userId="99a41be6-1bed-4335-a7b7-e543df64b180" providerId="ADAL" clId="{C02827A7-7168-4DC4-BA79-054E9173183C}" dt="2021-03-11T14:25:36.299" v="289"/>
          <ac:spMkLst>
            <pc:docMk/>
            <pc:sldMk cId="4287365811" sldId="1245026694"/>
            <ac:spMk id="50" creationId="{3131E09D-3AF2-452C-83CF-431AB6750119}"/>
          </ac:spMkLst>
        </pc:spChg>
        <pc:spChg chg="mod">
          <ac:chgData name="Willem Sanberg" userId="99a41be6-1bed-4335-a7b7-e543df64b180" providerId="ADAL" clId="{C02827A7-7168-4DC4-BA79-054E9173183C}" dt="2021-03-11T14:25:36.299" v="289"/>
          <ac:spMkLst>
            <pc:docMk/>
            <pc:sldMk cId="4287365811" sldId="1245026694"/>
            <ac:spMk id="51" creationId="{F59D6031-DB79-4483-AC0C-58BC5383A0CD}"/>
          </ac:spMkLst>
        </pc:spChg>
        <pc:spChg chg="mod">
          <ac:chgData name="Willem Sanberg" userId="99a41be6-1bed-4335-a7b7-e543df64b180" providerId="ADAL" clId="{C02827A7-7168-4DC4-BA79-054E9173183C}" dt="2021-03-11T14:25:36.299" v="289"/>
          <ac:spMkLst>
            <pc:docMk/>
            <pc:sldMk cId="4287365811" sldId="1245026694"/>
            <ac:spMk id="52" creationId="{58C7BC08-0679-4210-BAD3-396FC1D0F682}"/>
          </ac:spMkLst>
        </pc:spChg>
        <pc:spChg chg="mod">
          <ac:chgData name="Willem Sanberg" userId="99a41be6-1bed-4335-a7b7-e543df64b180" providerId="ADAL" clId="{C02827A7-7168-4DC4-BA79-054E9173183C}" dt="2021-03-11T14:25:36.299" v="289"/>
          <ac:spMkLst>
            <pc:docMk/>
            <pc:sldMk cId="4287365811" sldId="1245026694"/>
            <ac:spMk id="53" creationId="{95F402B9-D0B9-44EC-B4F6-04E8EB8B31EE}"/>
          </ac:spMkLst>
        </pc:spChg>
        <pc:spChg chg="mod">
          <ac:chgData name="Willem Sanberg" userId="99a41be6-1bed-4335-a7b7-e543df64b180" providerId="ADAL" clId="{C02827A7-7168-4DC4-BA79-054E9173183C}" dt="2021-03-11T14:25:36.299" v="289"/>
          <ac:spMkLst>
            <pc:docMk/>
            <pc:sldMk cId="4287365811" sldId="1245026694"/>
            <ac:spMk id="54" creationId="{ABF69F89-5459-47ED-9A49-F71FC2A9E45B}"/>
          </ac:spMkLst>
        </pc:spChg>
        <pc:spChg chg="mod">
          <ac:chgData name="Willem Sanberg" userId="99a41be6-1bed-4335-a7b7-e543df64b180" providerId="ADAL" clId="{C02827A7-7168-4DC4-BA79-054E9173183C}" dt="2021-03-11T14:25:36.299" v="289"/>
          <ac:spMkLst>
            <pc:docMk/>
            <pc:sldMk cId="4287365811" sldId="1245026694"/>
            <ac:spMk id="55" creationId="{E46DC3FC-F71E-4A58-A952-1C7646D6F2EF}"/>
          </ac:spMkLst>
        </pc:spChg>
        <pc:spChg chg="mod">
          <ac:chgData name="Willem Sanberg" userId="99a41be6-1bed-4335-a7b7-e543df64b180" providerId="ADAL" clId="{C02827A7-7168-4DC4-BA79-054E9173183C}" dt="2021-03-11T14:25:36.299" v="289"/>
          <ac:spMkLst>
            <pc:docMk/>
            <pc:sldMk cId="4287365811" sldId="1245026694"/>
            <ac:spMk id="56" creationId="{55A31779-5FAA-4829-A550-EB98DE49B139}"/>
          </ac:spMkLst>
        </pc:spChg>
        <pc:spChg chg="mod">
          <ac:chgData name="Willem Sanberg" userId="99a41be6-1bed-4335-a7b7-e543df64b180" providerId="ADAL" clId="{C02827A7-7168-4DC4-BA79-054E9173183C}" dt="2021-03-11T14:25:36.299" v="289"/>
          <ac:spMkLst>
            <pc:docMk/>
            <pc:sldMk cId="4287365811" sldId="1245026694"/>
            <ac:spMk id="57" creationId="{61B11101-F0BD-4266-87D4-135F13EDDDBE}"/>
          </ac:spMkLst>
        </pc:spChg>
        <pc:spChg chg="mod">
          <ac:chgData name="Willem Sanberg" userId="99a41be6-1bed-4335-a7b7-e543df64b180" providerId="ADAL" clId="{C02827A7-7168-4DC4-BA79-054E9173183C}" dt="2021-03-11T14:25:36.299" v="289"/>
          <ac:spMkLst>
            <pc:docMk/>
            <pc:sldMk cId="4287365811" sldId="1245026694"/>
            <ac:spMk id="58" creationId="{1C26DA69-FE0B-40B4-B430-C71329196B03}"/>
          </ac:spMkLst>
        </pc:spChg>
        <pc:spChg chg="mod">
          <ac:chgData name="Willem Sanberg" userId="99a41be6-1bed-4335-a7b7-e543df64b180" providerId="ADAL" clId="{C02827A7-7168-4DC4-BA79-054E9173183C}" dt="2021-03-11T14:25:36.299" v="289"/>
          <ac:spMkLst>
            <pc:docMk/>
            <pc:sldMk cId="4287365811" sldId="1245026694"/>
            <ac:spMk id="59" creationId="{48AA404D-D6B2-4504-A897-98215103FFD0}"/>
          </ac:spMkLst>
        </pc:spChg>
        <pc:spChg chg="mod">
          <ac:chgData name="Willem Sanberg" userId="99a41be6-1bed-4335-a7b7-e543df64b180" providerId="ADAL" clId="{C02827A7-7168-4DC4-BA79-054E9173183C}" dt="2021-03-11T14:25:36.299" v="289"/>
          <ac:spMkLst>
            <pc:docMk/>
            <pc:sldMk cId="4287365811" sldId="1245026694"/>
            <ac:spMk id="60" creationId="{4FA639FC-45D2-48CC-94AE-A91AB7A7BA90}"/>
          </ac:spMkLst>
        </pc:spChg>
        <pc:spChg chg="mod">
          <ac:chgData name="Willem Sanberg" userId="99a41be6-1bed-4335-a7b7-e543df64b180" providerId="ADAL" clId="{C02827A7-7168-4DC4-BA79-054E9173183C}" dt="2021-03-11T14:25:36.299" v="289"/>
          <ac:spMkLst>
            <pc:docMk/>
            <pc:sldMk cId="4287365811" sldId="1245026694"/>
            <ac:spMk id="62" creationId="{C8B548F0-F4C2-4D3C-82DA-596BE1AF3568}"/>
          </ac:spMkLst>
        </pc:spChg>
        <pc:spChg chg="mod">
          <ac:chgData name="Willem Sanberg" userId="99a41be6-1bed-4335-a7b7-e543df64b180" providerId="ADAL" clId="{C02827A7-7168-4DC4-BA79-054E9173183C}" dt="2021-03-11T14:25:36.299" v="289"/>
          <ac:spMkLst>
            <pc:docMk/>
            <pc:sldMk cId="4287365811" sldId="1245026694"/>
            <ac:spMk id="63" creationId="{DBF4CD9A-FE93-4F10-A9C1-BF773A01C496}"/>
          </ac:spMkLst>
        </pc:spChg>
        <pc:spChg chg="mod">
          <ac:chgData name="Willem Sanberg" userId="99a41be6-1bed-4335-a7b7-e543df64b180" providerId="ADAL" clId="{C02827A7-7168-4DC4-BA79-054E9173183C}" dt="2021-03-11T14:25:36.299" v="289"/>
          <ac:spMkLst>
            <pc:docMk/>
            <pc:sldMk cId="4287365811" sldId="1245026694"/>
            <ac:spMk id="64" creationId="{D3C47827-ABE1-4883-A1BE-FED7EEA0AAF6}"/>
          </ac:spMkLst>
        </pc:spChg>
        <pc:spChg chg="mod">
          <ac:chgData name="Willem Sanberg" userId="99a41be6-1bed-4335-a7b7-e543df64b180" providerId="ADAL" clId="{C02827A7-7168-4DC4-BA79-054E9173183C}" dt="2021-03-11T14:25:36.299" v="289"/>
          <ac:spMkLst>
            <pc:docMk/>
            <pc:sldMk cId="4287365811" sldId="1245026694"/>
            <ac:spMk id="65" creationId="{DAE05CB3-176D-4AAE-890C-13CC61163B26}"/>
          </ac:spMkLst>
        </pc:spChg>
        <pc:spChg chg="mod">
          <ac:chgData name="Willem Sanberg" userId="99a41be6-1bed-4335-a7b7-e543df64b180" providerId="ADAL" clId="{C02827A7-7168-4DC4-BA79-054E9173183C}" dt="2021-03-11T14:25:36.299" v="289"/>
          <ac:spMkLst>
            <pc:docMk/>
            <pc:sldMk cId="4287365811" sldId="1245026694"/>
            <ac:spMk id="66" creationId="{C71E0152-55FF-4053-A50A-AF185C43463F}"/>
          </ac:spMkLst>
        </pc:spChg>
        <pc:spChg chg="mod">
          <ac:chgData name="Willem Sanberg" userId="99a41be6-1bed-4335-a7b7-e543df64b180" providerId="ADAL" clId="{C02827A7-7168-4DC4-BA79-054E9173183C}" dt="2021-03-11T14:25:36.299" v="289"/>
          <ac:spMkLst>
            <pc:docMk/>
            <pc:sldMk cId="4287365811" sldId="1245026694"/>
            <ac:spMk id="67" creationId="{08AD7A3D-2BE6-4954-8CB5-492C3F9FC98F}"/>
          </ac:spMkLst>
        </pc:spChg>
        <pc:spChg chg="mod">
          <ac:chgData name="Willem Sanberg" userId="99a41be6-1bed-4335-a7b7-e543df64b180" providerId="ADAL" clId="{C02827A7-7168-4DC4-BA79-054E9173183C}" dt="2021-03-11T14:25:36.299" v="289"/>
          <ac:spMkLst>
            <pc:docMk/>
            <pc:sldMk cId="4287365811" sldId="1245026694"/>
            <ac:spMk id="68" creationId="{27F95104-698A-4EE2-83B9-4DD27905CE1C}"/>
          </ac:spMkLst>
        </pc:spChg>
        <pc:spChg chg="mod">
          <ac:chgData name="Willem Sanberg" userId="99a41be6-1bed-4335-a7b7-e543df64b180" providerId="ADAL" clId="{C02827A7-7168-4DC4-BA79-054E9173183C}" dt="2021-03-11T14:25:36.299" v="289"/>
          <ac:spMkLst>
            <pc:docMk/>
            <pc:sldMk cId="4287365811" sldId="1245026694"/>
            <ac:spMk id="69" creationId="{1074CC49-8C1E-4935-947C-E55F1CAB3D88}"/>
          </ac:spMkLst>
        </pc:spChg>
        <pc:spChg chg="mod">
          <ac:chgData name="Willem Sanberg" userId="99a41be6-1bed-4335-a7b7-e543df64b180" providerId="ADAL" clId="{C02827A7-7168-4DC4-BA79-054E9173183C}" dt="2021-03-11T14:25:36.299" v="289"/>
          <ac:spMkLst>
            <pc:docMk/>
            <pc:sldMk cId="4287365811" sldId="1245026694"/>
            <ac:spMk id="70" creationId="{3822C6BE-6399-4827-BB8C-178728CFB77E}"/>
          </ac:spMkLst>
        </pc:spChg>
        <pc:spChg chg="mod">
          <ac:chgData name="Willem Sanberg" userId="99a41be6-1bed-4335-a7b7-e543df64b180" providerId="ADAL" clId="{C02827A7-7168-4DC4-BA79-054E9173183C}" dt="2021-03-11T14:25:36.299" v="289"/>
          <ac:spMkLst>
            <pc:docMk/>
            <pc:sldMk cId="4287365811" sldId="1245026694"/>
            <ac:spMk id="71" creationId="{0C7E1C86-187A-4B01-BA43-4187C8D48FE1}"/>
          </ac:spMkLst>
        </pc:spChg>
        <pc:spChg chg="mod">
          <ac:chgData name="Willem Sanberg" userId="99a41be6-1bed-4335-a7b7-e543df64b180" providerId="ADAL" clId="{C02827A7-7168-4DC4-BA79-054E9173183C}" dt="2021-03-11T14:25:36.299" v="289"/>
          <ac:spMkLst>
            <pc:docMk/>
            <pc:sldMk cId="4287365811" sldId="1245026694"/>
            <ac:spMk id="72" creationId="{E892042E-93BC-4ABD-9610-91603D18DCF8}"/>
          </ac:spMkLst>
        </pc:spChg>
        <pc:spChg chg="add mod">
          <ac:chgData name="Willem Sanberg" userId="99a41be6-1bed-4335-a7b7-e543df64b180" providerId="ADAL" clId="{C02827A7-7168-4DC4-BA79-054E9173183C}" dt="2021-03-11T14:25:36.299" v="289"/>
          <ac:spMkLst>
            <pc:docMk/>
            <pc:sldMk cId="4287365811" sldId="1245026694"/>
            <ac:spMk id="73" creationId="{F557494B-DB2B-4FBE-B683-BD1E8DC522AA}"/>
          </ac:spMkLst>
        </pc:spChg>
        <pc:spChg chg="add mod">
          <ac:chgData name="Willem Sanberg" userId="99a41be6-1bed-4335-a7b7-e543df64b180" providerId="ADAL" clId="{C02827A7-7168-4DC4-BA79-054E9173183C}" dt="2021-03-11T14:25:36.299" v="289"/>
          <ac:spMkLst>
            <pc:docMk/>
            <pc:sldMk cId="4287365811" sldId="1245026694"/>
            <ac:spMk id="74" creationId="{CD829A5B-19E4-44E8-BB16-9A748530B6B7}"/>
          </ac:spMkLst>
        </pc:spChg>
        <pc:spChg chg="add mod">
          <ac:chgData name="Willem Sanberg" userId="99a41be6-1bed-4335-a7b7-e543df64b180" providerId="ADAL" clId="{C02827A7-7168-4DC4-BA79-054E9173183C}" dt="2021-03-11T14:25:36.299" v="289"/>
          <ac:spMkLst>
            <pc:docMk/>
            <pc:sldMk cId="4287365811" sldId="1245026694"/>
            <ac:spMk id="75" creationId="{4DB2A322-291D-47CC-ADB2-93473F57BA57}"/>
          </ac:spMkLst>
        </pc:spChg>
        <pc:spChg chg="add mod">
          <ac:chgData name="Willem Sanberg" userId="99a41be6-1bed-4335-a7b7-e543df64b180" providerId="ADAL" clId="{C02827A7-7168-4DC4-BA79-054E9173183C}" dt="2021-03-11T14:25:36.299" v="289"/>
          <ac:spMkLst>
            <pc:docMk/>
            <pc:sldMk cId="4287365811" sldId="1245026694"/>
            <ac:spMk id="76" creationId="{53B052EF-0910-487A-90EB-A06797BB136F}"/>
          </ac:spMkLst>
        </pc:spChg>
        <pc:spChg chg="add mod">
          <ac:chgData name="Willem Sanberg" userId="99a41be6-1bed-4335-a7b7-e543df64b180" providerId="ADAL" clId="{C02827A7-7168-4DC4-BA79-054E9173183C}" dt="2021-03-11T14:25:36.299" v="289"/>
          <ac:spMkLst>
            <pc:docMk/>
            <pc:sldMk cId="4287365811" sldId="1245026694"/>
            <ac:spMk id="77" creationId="{5602C73E-F257-4EFB-89C8-ECCF5424487B}"/>
          </ac:spMkLst>
        </pc:spChg>
        <pc:spChg chg="add mod">
          <ac:chgData name="Willem Sanberg" userId="99a41be6-1bed-4335-a7b7-e543df64b180" providerId="ADAL" clId="{C02827A7-7168-4DC4-BA79-054E9173183C}" dt="2021-03-11T14:25:36.299" v="289"/>
          <ac:spMkLst>
            <pc:docMk/>
            <pc:sldMk cId="4287365811" sldId="1245026694"/>
            <ac:spMk id="78" creationId="{EECEA375-15D6-44D2-8CAF-77883C2AA896}"/>
          </ac:spMkLst>
        </pc:spChg>
        <pc:spChg chg="add mod">
          <ac:chgData name="Willem Sanberg" userId="99a41be6-1bed-4335-a7b7-e543df64b180" providerId="ADAL" clId="{C02827A7-7168-4DC4-BA79-054E9173183C}" dt="2021-03-11T14:25:36.299" v="289"/>
          <ac:spMkLst>
            <pc:docMk/>
            <pc:sldMk cId="4287365811" sldId="1245026694"/>
            <ac:spMk id="79" creationId="{4B75C0CB-A596-4A02-96F2-7507CCA7713F}"/>
          </ac:spMkLst>
        </pc:spChg>
        <pc:spChg chg="add mod">
          <ac:chgData name="Willem Sanberg" userId="99a41be6-1bed-4335-a7b7-e543df64b180" providerId="ADAL" clId="{C02827A7-7168-4DC4-BA79-054E9173183C}" dt="2021-03-11T14:25:36.299" v="289"/>
          <ac:spMkLst>
            <pc:docMk/>
            <pc:sldMk cId="4287365811" sldId="1245026694"/>
            <ac:spMk id="80" creationId="{4FA11272-C72C-44F1-B7CD-3180A67BE66B}"/>
          </ac:spMkLst>
        </pc:spChg>
        <pc:spChg chg="mod">
          <ac:chgData name="Willem Sanberg" userId="99a41be6-1bed-4335-a7b7-e543df64b180" providerId="ADAL" clId="{C02827A7-7168-4DC4-BA79-054E9173183C}" dt="2021-03-11T14:25:36.299" v="289"/>
          <ac:spMkLst>
            <pc:docMk/>
            <pc:sldMk cId="4287365811" sldId="1245026694"/>
            <ac:spMk id="83" creationId="{3180A825-037D-480C-8AEF-D67FAC8B07AD}"/>
          </ac:spMkLst>
        </pc:spChg>
        <pc:spChg chg="mod">
          <ac:chgData name="Willem Sanberg" userId="99a41be6-1bed-4335-a7b7-e543df64b180" providerId="ADAL" clId="{C02827A7-7168-4DC4-BA79-054E9173183C}" dt="2021-03-11T14:25:36.299" v="289"/>
          <ac:spMkLst>
            <pc:docMk/>
            <pc:sldMk cId="4287365811" sldId="1245026694"/>
            <ac:spMk id="85" creationId="{D6FA314C-A4DD-4140-AD6C-9C77693B3D94}"/>
          </ac:spMkLst>
        </pc:spChg>
        <pc:spChg chg="mod">
          <ac:chgData name="Willem Sanberg" userId="99a41be6-1bed-4335-a7b7-e543df64b180" providerId="ADAL" clId="{C02827A7-7168-4DC4-BA79-054E9173183C}" dt="2021-03-11T14:25:36.299" v="289"/>
          <ac:spMkLst>
            <pc:docMk/>
            <pc:sldMk cId="4287365811" sldId="1245026694"/>
            <ac:spMk id="86" creationId="{433CD14F-5079-4B2D-AE4C-F06389504356}"/>
          </ac:spMkLst>
        </pc:spChg>
        <pc:spChg chg="mod">
          <ac:chgData name="Willem Sanberg" userId="99a41be6-1bed-4335-a7b7-e543df64b180" providerId="ADAL" clId="{C02827A7-7168-4DC4-BA79-054E9173183C}" dt="2021-03-11T14:25:36.299" v="289"/>
          <ac:spMkLst>
            <pc:docMk/>
            <pc:sldMk cId="4287365811" sldId="1245026694"/>
            <ac:spMk id="87" creationId="{5A52EEB8-05D0-4A5B-843C-D7A9AA8B5862}"/>
          </ac:spMkLst>
        </pc:spChg>
        <pc:spChg chg="mod">
          <ac:chgData name="Willem Sanberg" userId="99a41be6-1bed-4335-a7b7-e543df64b180" providerId="ADAL" clId="{C02827A7-7168-4DC4-BA79-054E9173183C}" dt="2021-03-11T14:25:36.299" v="289"/>
          <ac:spMkLst>
            <pc:docMk/>
            <pc:sldMk cId="4287365811" sldId="1245026694"/>
            <ac:spMk id="91" creationId="{264DCC3F-A0B2-4077-A678-26BDDECD393A}"/>
          </ac:spMkLst>
        </pc:spChg>
        <pc:spChg chg="mod">
          <ac:chgData name="Willem Sanberg" userId="99a41be6-1bed-4335-a7b7-e543df64b180" providerId="ADAL" clId="{C02827A7-7168-4DC4-BA79-054E9173183C}" dt="2021-03-11T14:25:36.299" v="289"/>
          <ac:spMkLst>
            <pc:docMk/>
            <pc:sldMk cId="4287365811" sldId="1245026694"/>
            <ac:spMk id="92" creationId="{AA0FEF5D-0D44-4D00-B6EA-344EC0B1BFE9}"/>
          </ac:spMkLst>
        </pc:spChg>
        <pc:spChg chg="mod">
          <ac:chgData name="Willem Sanberg" userId="99a41be6-1bed-4335-a7b7-e543df64b180" providerId="ADAL" clId="{C02827A7-7168-4DC4-BA79-054E9173183C}" dt="2021-03-11T14:25:36.299" v="289"/>
          <ac:spMkLst>
            <pc:docMk/>
            <pc:sldMk cId="4287365811" sldId="1245026694"/>
            <ac:spMk id="93" creationId="{A503C146-6D2D-4359-93C2-A4CCCAA62320}"/>
          </ac:spMkLst>
        </pc:spChg>
        <pc:spChg chg="mod">
          <ac:chgData name="Willem Sanberg" userId="99a41be6-1bed-4335-a7b7-e543df64b180" providerId="ADAL" clId="{C02827A7-7168-4DC4-BA79-054E9173183C}" dt="2021-03-11T14:25:36.299" v="289"/>
          <ac:spMkLst>
            <pc:docMk/>
            <pc:sldMk cId="4287365811" sldId="1245026694"/>
            <ac:spMk id="94" creationId="{7965FD9D-9370-48A2-99A5-02522AD7817A}"/>
          </ac:spMkLst>
        </pc:spChg>
        <pc:spChg chg="mod">
          <ac:chgData name="Willem Sanberg" userId="99a41be6-1bed-4335-a7b7-e543df64b180" providerId="ADAL" clId="{C02827A7-7168-4DC4-BA79-054E9173183C}" dt="2021-03-11T14:25:36.299" v="289"/>
          <ac:spMkLst>
            <pc:docMk/>
            <pc:sldMk cId="4287365811" sldId="1245026694"/>
            <ac:spMk id="96" creationId="{63A36067-DD95-4720-BA07-A59CE5615E10}"/>
          </ac:spMkLst>
        </pc:spChg>
        <pc:spChg chg="mod">
          <ac:chgData name="Willem Sanberg" userId="99a41be6-1bed-4335-a7b7-e543df64b180" providerId="ADAL" clId="{C02827A7-7168-4DC4-BA79-054E9173183C}" dt="2021-03-11T14:25:36.299" v="289"/>
          <ac:spMkLst>
            <pc:docMk/>
            <pc:sldMk cId="4287365811" sldId="1245026694"/>
            <ac:spMk id="97" creationId="{43BE7661-BFC8-45F2-9595-D45201CFD35C}"/>
          </ac:spMkLst>
        </pc:spChg>
        <pc:spChg chg="mod">
          <ac:chgData name="Willem Sanberg" userId="99a41be6-1bed-4335-a7b7-e543df64b180" providerId="ADAL" clId="{C02827A7-7168-4DC4-BA79-054E9173183C}" dt="2021-03-11T14:25:36.299" v="289"/>
          <ac:spMkLst>
            <pc:docMk/>
            <pc:sldMk cId="4287365811" sldId="1245026694"/>
            <ac:spMk id="98" creationId="{D0133863-38A0-4657-81DD-C05439F16A7A}"/>
          </ac:spMkLst>
        </pc:spChg>
        <pc:spChg chg="mod">
          <ac:chgData name="Willem Sanberg" userId="99a41be6-1bed-4335-a7b7-e543df64b180" providerId="ADAL" clId="{C02827A7-7168-4DC4-BA79-054E9173183C}" dt="2021-03-11T14:25:36.299" v="289"/>
          <ac:spMkLst>
            <pc:docMk/>
            <pc:sldMk cId="4287365811" sldId="1245026694"/>
            <ac:spMk id="99" creationId="{9AF06201-250D-45A6-BB34-2ABC4BE60245}"/>
          </ac:spMkLst>
        </pc:spChg>
        <pc:spChg chg="mod">
          <ac:chgData name="Willem Sanberg" userId="99a41be6-1bed-4335-a7b7-e543df64b180" providerId="ADAL" clId="{C02827A7-7168-4DC4-BA79-054E9173183C}" dt="2021-03-11T14:25:36.299" v="289"/>
          <ac:spMkLst>
            <pc:docMk/>
            <pc:sldMk cId="4287365811" sldId="1245026694"/>
            <ac:spMk id="100" creationId="{FF59A76F-45DA-4450-A8E2-831AE6F225E5}"/>
          </ac:spMkLst>
        </pc:spChg>
        <pc:spChg chg="mod">
          <ac:chgData name="Willem Sanberg" userId="99a41be6-1bed-4335-a7b7-e543df64b180" providerId="ADAL" clId="{C02827A7-7168-4DC4-BA79-054E9173183C}" dt="2021-03-11T14:25:36.299" v="289"/>
          <ac:spMkLst>
            <pc:docMk/>
            <pc:sldMk cId="4287365811" sldId="1245026694"/>
            <ac:spMk id="101" creationId="{D587D262-FB02-4480-9D2C-AF8840FDA642}"/>
          </ac:spMkLst>
        </pc:spChg>
        <pc:spChg chg="mod">
          <ac:chgData name="Willem Sanberg" userId="99a41be6-1bed-4335-a7b7-e543df64b180" providerId="ADAL" clId="{C02827A7-7168-4DC4-BA79-054E9173183C}" dt="2021-03-11T14:25:36.299" v="289"/>
          <ac:spMkLst>
            <pc:docMk/>
            <pc:sldMk cId="4287365811" sldId="1245026694"/>
            <ac:spMk id="102" creationId="{8001EBB6-5C4F-4A72-BEDA-46525B48389C}"/>
          </ac:spMkLst>
        </pc:spChg>
        <pc:spChg chg="mod">
          <ac:chgData name="Willem Sanberg" userId="99a41be6-1bed-4335-a7b7-e543df64b180" providerId="ADAL" clId="{C02827A7-7168-4DC4-BA79-054E9173183C}" dt="2021-03-11T14:25:36.299" v="289"/>
          <ac:spMkLst>
            <pc:docMk/>
            <pc:sldMk cId="4287365811" sldId="1245026694"/>
            <ac:spMk id="103" creationId="{AC4B4A4A-D7F1-49F8-BD06-702C8F3F0018}"/>
          </ac:spMkLst>
        </pc:spChg>
        <pc:spChg chg="mod">
          <ac:chgData name="Willem Sanberg" userId="99a41be6-1bed-4335-a7b7-e543df64b180" providerId="ADAL" clId="{C02827A7-7168-4DC4-BA79-054E9173183C}" dt="2021-03-11T14:25:36.299" v="289"/>
          <ac:spMkLst>
            <pc:docMk/>
            <pc:sldMk cId="4287365811" sldId="1245026694"/>
            <ac:spMk id="105" creationId="{AC36C5AB-D365-40E6-BFD0-0E3ACCF71E8F}"/>
          </ac:spMkLst>
        </pc:spChg>
        <pc:spChg chg="mod">
          <ac:chgData name="Willem Sanberg" userId="99a41be6-1bed-4335-a7b7-e543df64b180" providerId="ADAL" clId="{C02827A7-7168-4DC4-BA79-054E9173183C}" dt="2021-03-11T14:25:36.299" v="289"/>
          <ac:spMkLst>
            <pc:docMk/>
            <pc:sldMk cId="4287365811" sldId="1245026694"/>
            <ac:spMk id="106" creationId="{235D6E9D-07A7-432C-B258-8FC288F3F427}"/>
          </ac:spMkLst>
        </pc:spChg>
        <pc:spChg chg="add del mod">
          <ac:chgData name="Willem Sanberg" userId="99a41be6-1bed-4335-a7b7-e543df64b180" providerId="ADAL" clId="{C02827A7-7168-4DC4-BA79-054E9173183C}" dt="2021-03-11T14:25:41.335" v="290" actId="478"/>
          <ac:spMkLst>
            <pc:docMk/>
            <pc:sldMk cId="4287365811" sldId="1245026694"/>
            <ac:spMk id="107" creationId="{7A03D741-3D57-4F57-BC39-2A170DC1EF48}"/>
          </ac:spMkLst>
        </pc:spChg>
        <pc:spChg chg="add mod">
          <ac:chgData name="Willem Sanberg" userId="99a41be6-1bed-4335-a7b7-e543df64b180" providerId="ADAL" clId="{C02827A7-7168-4DC4-BA79-054E9173183C}" dt="2021-03-11T14:25:36.299" v="289"/>
          <ac:spMkLst>
            <pc:docMk/>
            <pc:sldMk cId="4287365811" sldId="1245026694"/>
            <ac:spMk id="108" creationId="{686AC3F8-129B-42AE-9A9A-1109FF357049}"/>
          </ac:spMkLst>
        </pc:spChg>
        <pc:spChg chg="add mod">
          <ac:chgData name="Willem Sanberg" userId="99a41be6-1bed-4335-a7b7-e543df64b180" providerId="ADAL" clId="{C02827A7-7168-4DC4-BA79-054E9173183C}" dt="2021-03-17T10:42:50.782" v="2809" actId="207"/>
          <ac:spMkLst>
            <pc:docMk/>
            <pc:sldMk cId="4287365811" sldId="1245026694"/>
            <ac:spMk id="109" creationId="{BD1D2845-841D-4616-BAED-7718C075F8AA}"/>
          </ac:spMkLst>
        </pc:spChg>
        <pc:spChg chg="add del mod">
          <ac:chgData name="Willem Sanberg" userId="99a41be6-1bed-4335-a7b7-e543df64b180" providerId="ADAL" clId="{C02827A7-7168-4DC4-BA79-054E9173183C}" dt="2021-03-17T10:40:12.883" v="2789"/>
          <ac:spMkLst>
            <pc:docMk/>
            <pc:sldMk cId="4287365811" sldId="1245026694"/>
            <ac:spMk id="110" creationId="{F112F025-CA79-4574-A4C3-4120B1370EE8}"/>
          </ac:spMkLst>
        </pc:spChg>
        <pc:grpChg chg="add mod">
          <ac:chgData name="Willem Sanberg" userId="99a41be6-1bed-4335-a7b7-e543df64b180" providerId="ADAL" clId="{C02827A7-7168-4DC4-BA79-054E9173183C}" dt="2021-03-11T14:25:36.299" v="289"/>
          <ac:grpSpMkLst>
            <pc:docMk/>
            <pc:sldMk cId="4287365811" sldId="1245026694"/>
            <ac:grpSpMk id="10" creationId="{68D2555A-0210-473E-B00B-783FAE7EB5E8}"/>
          </ac:grpSpMkLst>
        </pc:grpChg>
        <pc:grpChg chg="add mod">
          <ac:chgData name="Willem Sanberg" userId="99a41be6-1bed-4335-a7b7-e543df64b180" providerId="ADAL" clId="{C02827A7-7168-4DC4-BA79-054E9173183C}" dt="2021-03-11T14:25:36.299" v="289"/>
          <ac:grpSpMkLst>
            <pc:docMk/>
            <pc:sldMk cId="4287365811" sldId="1245026694"/>
            <ac:grpSpMk id="15" creationId="{6A3B5C56-B78F-4B05-A47E-006CC4868B06}"/>
          </ac:grpSpMkLst>
        </pc:grpChg>
        <pc:grpChg chg="add mod">
          <ac:chgData name="Willem Sanberg" userId="99a41be6-1bed-4335-a7b7-e543df64b180" providerId="ADAL" clId="{C02827A7-7168-4DC4-BA79-054E9173183C}" dt="2021-03-11T14:25:36.299" v="289"/>
          <ac:grpSpMkLst>
            <pc:docMk/>
            <pc:sldMk cId="4287365811" sldId="1245026694"/>
            <ac:grpSpMk id="19" creationId="{F8C974B4-9D33-4D41-894F-05C272273BCE}"/>
          </ac:grpSpMkLst>
        </pc:grpChg>
        <pc:grpChg chg="add mod">
          <ac:chgData name="Willem Sanberg" userId="99a41be6-1bed-4335-a7b7-e543df64b180" providerId="ADAL" clId="{C02827A7-7168-4DC4-BA79-054E9173183C}" dt="2021-03-11T14:25:36.299" v="289"/>
          <ac:grpSpMkLst>
            <pc:docMk/>
            <pc:sldMk cId="4287365811" sldId="1245026694"/>
            <ac:grpSpMk id="31" creationId="{DDC0986D-D558-4289-80C2-59D8D53C4314}"/>
          </ac:grpSpMkLst>
        </pc:grpChg>
        <pc:grpChg chg="mod">
          <ac:chgData name="Willem Sanberg" userId="99a41be6-1bed-4335-a7b7-e543df64b180" providerId="ADAL" clId="{C02827A7-7168-4DC4-BA79-054E9173183C}" dt="2021-03-11T14:25:36.299" v="289"/>
          <ac:grpSpMkLst>
            <pc:docMk/>
            <pc:sldMk cId="4287365811" sldId="1245026694"/>
            <ac:grpSpMk id="34" creationId="{433BA1F6-B676-47AD-B1FE-56FAECEB2061}"/>
          </ac:grpSpMkLst>
        </pc:grpChg>
        <pc:grpChg chg="add mod">
          <ac:chgData name="Willem Sanberg" userId="99a41be6-1bed-4335-a7b7-e543df64b180" providerId="ADAL" clId="{C02827A7-7168-4DC4-BA79-054E9173183C}" dt="2021-03-11T14:25:36.299" v="289"/>
          <ac:grpSpMkLst>
            <pc:docMk/>
            <pc:sldMk cId="4287365811" sldId="1245026694"/>
            <ac:grpSpMk id="37" creationId="{A762AAAE-ADBD-42C2-B0A7-802DC66DCCD4}"/>
          </ac:grpSpMkLst>
        </pc:grpChg>
        <pc:grpChg chg="add mod">
          <ac:chgData name="Willem Sanberg" userId="99a41be6-1bed-4335-a7b7-e543df64b180" providerId="ADAL" clId="{C02827A7-7168-4DC4-BA79-054E9173183C}" dt="2021-03-11T14:25:36.299" v="289"/>
          <ac:grpSpMkLst>
            <pc:docMk/>
            <pc:sldMk cId="4287365811" sldId="1245026694"/>
            <ac:grpSpMk id="49" creationId="{16BCC15E-0ABE-4CE9-8526-D7A866E4AFCD}"/>
          </ac:grpSpMkLst>
        </pc:grpChg>
        <pc:grpChg chg="add mod">
          <ac:chgData name="Willem Sanberg" userId="99a41be6-1bed-4335-a7b7-e543df64b180" providerId="ADAL" clId="{C02827A7-7168-4DC4-BA79-054E9173183C}" dt="2021-03-11T14:25:36.299" v="289"/>
          <ac:grpSpMkLst>
            <pc:docMk/>
            <pc:sldMk cId="4287365811" sldId="1245026694"/>
            <ac:grpSpMk id="61" creationId="{C7B20036-D8EA-488F-A69A-7B8D9CF199FC}"/>
          </ac:grpSpMkLst>
        </pc:grpChg>
        <pc:grpChg chg="add mod">
          <ac:chgData name="Willem Sanberg" userId="99a41be6-1bed-4335-a7b7-e543df64b180" providerId="ADAL" clId="{C02827A7-7168-4DC4-BA79-054E9173183C}" dt="2021-03-11T14:25:36.299" v="289"/>
          <ac:grpSpMkLst>
            <pc:docMk/>
            <pc:sldMk cId="4287365811" sldId="1245026694"/>
            <ac:grpSpMk id="81" creationId="{1ABDAC0D-97DD-48DB-B383-5E0B6F092C27}"/>
          </ac:grpSpMkLst>
        </pc:grpChg>
        <pc:grpChg chg="mod">
          <ac:chgData name="Willem Sanberg" userId="99a41be6-1bed-4335-a7b7-e543df64b180" providerId="ADAL" clId="{C02827A7-7168-4DC4-BA79-054E9173183C}" dt="2021-03-11T14:25:36.299" v="289"/>
          <ac:grpSpMkLst>
            <pc:docMk/>
            <pc:sldMk cId="4287365811" sldId="1245026694"/>
            <ac:grpSpMk id="82" creationId="{E0E2596D-CAF6-479C-A29A-1B3D5C677ECF}"/>
          </ac:grpSpMkLst>
        </pc:grpChg>
        <pc:grpChg chg="mod">
          <ac:chgData name="Willem Sanberg" userId="99a41be6-1bed-4335-a7b7-e543df64b180" providerId="ADAL" clId="{C02827A7-7168-4DC4-BA79-054E9173183C}" dt="2021-03-11T14:25:36.299" v="289"/>
          <ac:grpSpMkLst>
            <pc:docMk/>
            <pc:sldMk cId="4287365811" sldId="1245026694"/>
            <ac:grpSpMk id="84" creationId="{53920774-8287-4DE8-B4AA-DD3D4D07F892}"/>
          </ac:grpSpMkLst>
        </pc:grpChg>
        <pc:grpChg chg="mod">
          <ac:chgData name="Willem Sanberg" userId="99a41be6-1bed-4335-a7b7-e543df64b180" providerId="ADAL" clId="{C02827A7-7168-4DC4-BA79-054E9173183C}" dt="2021-03-11T14:25:36.299" v="289"/>
          <ac:grpSpMkLst>
            <pc:docMk/>
            <pc:sldMk cId="4287365811" sldId="1245026694"/>
            <ac:grpSpMk id="88" creationId="{43FC53EA-C940-4843-B94B-FC143B533114}"/>
          </ac:grpSpMkLst>
        </pc:grpChg>
        <pc:grpChg chg="add mod">
          <ac:chgData name="Willem Sanberg" userId="99a41be6-1bed-4335-a7b7-e543df64b180" providerId="ADAL" clId="{C02827A7-7168-4DC4-BA79-054E9173183C}" dt="2021-03-11T14:25:36.299" v="289"/>
          <ac:grpSpMkLst>
            <pc:docMk/>
            <pc:sldMk cId="4287365811" sldId="1245026694"/>
            <ac:grpSpMk id="95" creationId="{D8AE4637-83E1-4ABD-B2AE-E8AF4F582B13}"/>
          </ac:grpSpMkLst>
        </pc:grpChg>
        <pc:grpChg chg="add mod">
          <ac:chgData name="Willem Sanberg" userId="99a41be6-1bed-4335-a7b7-e543df64b180" providerId="ADAL" clId="{C02827A7-7168-4DC4-BA79-054E9173183C}" dt="2021-03-11T14:25:36.299" v="289"/>
          <ac:grpSpMkLst>
            <pc:docMk/>
            <pc:sldMk cId="4287365811" sldId="1245026694"/>
            <ac:grpSpMk id="104" creationId="{2742ED98-B314-4E6F-B8E3-09D562831E4F}"/>
          </ac:grpSpMkLst>
        </pc:grpChg>
        <pc:picChg chg="add mod">
          <ac:chgData name="Willem Sanberg" userId="99a41be6-1bed-4335-a7b7-e543df64b180" providerId="ADAL" clId="{C02827A7-7168-4DC4-BA79-054E9173183C}" dt="2021-03-11T14:25:36.299" v="289"/>
          <ac:picMkLst>
            <pc:docMk/>
            <pc:sldMk cId="4287365811" sldId="1245026694"/>
            <ac:picMk id="7" creationId="{ED1932B7-5AD0-4EF7-8375-D253E2C2002A}"/>
          </ac:picMkLst>
        </pc:picChg>
        <pc:picChg chg="add mod modCrop">
          <ac:chgData name="Willem Sanberg" userId="99a41be6-1bed-4335-a7b7-e543df64b180" providerId="ADAL" clId="{C02827A7-7168-4DC4-BA79-054E9173183C}" dt="2021-03-17T10:56:35.787" v="2825" actId="732"/>
          <ac:picMkLst>
            <pc:docMk/>
            <pc:sldMk cId="4287365811" sldId="1245026694"/>
            <ac:picMk id="8" creationId="{2CD13823-5FC5-4D05-8580-4C1A1087CEAC}"/>
          </ac:picMkLst>
        </pc:picChg>
        <pc:picChg chg="mod">
          <ac:chgData name="Willem Sanberg" userId="99a41be6-1bed-4335-a7b7-e543df64b180" providerId="ADAL" clId="{C02827A7-7168-4DC4-BA79-054E9173183C}" dt="2021-03-11T14:25:36.299" v="289"/>
          <ac:picMkLst>
            <pc:docMk/>
            <pc:sldMk cId="4287365811" sldId="1245026694"/>
            <ac:picMk id="11" creationId="{D0E2AEA4-D397-4E06-ADAE-4C6ED98C711A}"/>
          </ac:picMkLst>
        </pc:picChg>
        <pc:picChg chg="add mod">
          <ac:chgData name="Willem Sanberg" userId="99a41be6-1bed-4335-a7b7-e543df64b180" providerId="ADAL" clId="{C02827A7-7168-4DC4-BA79-054E9173183C}" dt="2021-03-11T14:25:36.299" v="289"/>
          <ac:picMkLst>
            <pc:docMk/>
            <pc:sldMk cId="4287365811" sldId="1245026694"/>
            <ac:picMk id="13" creationId="{7266B0A0-8D86-40D0-8ADC-6EA42756C808}"/>
          </ac:picMkLst>
        </pc:picChg>
        <pc:picChg chg="add mod">
          <ac:chgData name="Willem Sanberg" userId="99a41be6-1bed-4335-a7b7-e543df64b180" providerId="ADAL" clId="{C02827A7-7168-4DC4-BA79-054E9173183C}" dt="2021-03-11T14:25:36.299" v="289"/>
          <ac:picMkLst>
            <pc:docMk/>
            <pc:sldMk cId="4287365811" sldId="1245026694"/>
            <ac:picMk id="14" creationId="{ECCD5FBD-01C0-48DE-98AA-B880CCB90707}"/>
          </ac:picMkLst>
        </pc:picChg>
        <pc:cxnChg chg="mod">
          <ac:chgData name="Willem Sanberg" userId="99a41be6-1bed-4335-a7b7-e543df64b180" providerId="ADAL" clId="{C02827A7-7168-4DC4-BA79-054E9173183C}" dt="2021-03-11T14:25:36.299" v="289"/>
          <ac:cxnSpMkLst>
            <pc:docMk/>
            <pc:sldMk cId="4287365811" sldId="1245026694"/>
            <ac:cxnSpMk id="16" creationId="{0FC3259E-02F1-4551-8064-CE854D2EF4E2}"/>
          </ac:cxnSpMkLst>
        </pc:cxnChg>
        <pc:cxnChg chg="mod">
          <ac:chgData name="Willem Sanberg" userId="99a41be6-1bed-4335-a7b7-e543df64b180" providerId="ADAL" clId="{C02827A7-7168-4DC4-BA79-054E9173183C}" dt="2021-03-11T14:25:36.299" v="289"/>
          <ac:cxnSpMkLst>
            <pc:docMk/>
            <pc:sldMk cId="4287365811" sldId="1245026694"/>
            <ac:cxnSpMk id="17" creationId="{03209AFC-E97B-439A-8C94-E8DBA895BEF0}"/>
          </ac:cxnSpMkLst>
        </pc:cxnChg>
        <pc:cxnChg chg="mod">
          <ac:chgData name="Willem Sanberg" userId="99a41be6-1bed-4335-a7b7-e543df64b180" providerId="ADAL" clId="{C02827A7-7168-4DC4-BA79-054E9173183C}" dt="2021-03-11T14:25:36.299" v="289"/>
          <ac:cxnSpMkLst>
            <pc:docMk/>
            <pc:sldMk cId="4287365811" sldId="1245026694"/>
            <ac:cxnSpMk id="18" creationId="{D48E6684-2381-456F-A6C4-3AA74B168F8D}"/>
          </ac:cxnSpMkLst>
        </pc:cxnChg>
        <pc:cxnChg chg="mod">
          <ac:chgData name="Willem Sanberg" userId="99a41be6-1bed-4335-a7b7-e543df64b180" providerId="ADAL" clId="{C02827A7-7168-4DC4-BA79-054E9173183C}" dt="2021-03-11T14:25:36.299" v="289"/>
          <ac:cxnSpMkLst>
            <pc:docMk/>
            <pc:sldMk cId="4287365811" sldId="1245026694"/>
            <ac:cxnSpMk id="35" creationId="{447B0E62-3F70-41A5-9E4A-95605AC94889}"/>
          </ac:cxnSpMkLst>
        </pc:cxnChg>
        <pc:cxnChg chg="mod">
          <ac:chgData name="Willem Sanberg" userId="99a41be6-1bed-4335-a7b7-e543df64b180" providerId="ADAL" clId="{C02827A7-7168-4DC4-BA79-054E9173183C}" dt="2021-03-11T14:25:36.299" v="289"/>
          <ac:cxnSpMkLst>
            <pc:docMk/>
            <pc:sldMk cId="4287365811" sldId="1245026694"/>
            <ac:cxnSpMk id="36" creationId="{66C026C7-1528-4447-A9FE-9B82512543CF}"/>
          </ac:cxnSpMkLst>
        </pc:cxnChg>
        <pc:cxnChg chg="mod">
          <ac:chgData name="Willem Sanberg" userId="99a41be6-1bed-4335-a7b7-e543df64b180" providerId="ADAL" clId="{C02827A7-7168-4DC4-BA79-054E9173183C}" dt="2021-03-11T14:25:36.299" v="289"/>
          <ac:cxnSpMkLst>
            <pc:docMk/>
            <pc:sldMk cId="4287365811" sldId="1245026694"/>
            <ac:cxnSpMk id="89" creationId="{7B8C5854-1D66-4137-AA81-99437D032119}"/>
          </ac:cxnSpMkLst>
        </pc:cxnChg>
        <pc:cxnChg chg="mod">
          <ac:chgData name="Willem Sanberg" userId="99a41be6-1bed-4335-a7b7-e543df64b180" providerId="ADAL" clId="{C02827A7-7168-4DC4-BA79-054E9173183C}" dt="2021-03-11T14:25:36.299" v="289"/>
          <ac:cxnSpMkLst>
            <pc:docMk/>
            <pc:sldMk cId="4287365811" sldId="1245026694"/>
            <ac:cxnSpMk id="90" creationId="{1023785E-DDF8-41BF-A67D-BC71FF043F66}"/>
          </ac:cxnSpMkLst>
        </pc:cxnChg>
      </pc:sldChg>
      <pc:sldChg chg="addSp delSp modSp new del mod ord modTransition modAnim">
        <pc:chgData name="Willem Sanberg" userId="99a41be6-1bed-4335-a7b7-e543df64b180" providerId="ADAL" clId="{C02827A7-7168-4DC4-BA79-054E9173183C}" dt="2021-03-17T15:10:34.506" v="7524" actId="47"/>
        <pc:sldMkLst>
          <pc:docMk/>
          <pc:sldMk cId="2397603612" sldId="1245026695"/>
        </pc:sldMkLst>
        <pc:spChg chg="add mod">
          <ac:chgData name="Willem Sanberg" userId="99a41be6-1bed-4335-a7b7-e543df64b180" providerId="ADAL" clId="{C02827A7-7168-4DC4-BA79-054E9173183C}" dt="2021-03-11T14:31:00.049" v="343" actId="20577"/>
          <ac:spMkLst>
            <pc:docMk/>
            <pc:sldMk cId="2397603612" sldId="1245026695"/>
            <ac:spMk id="2" creationId="{FA78F50E-3398-4F22-891C-E81D4AE3BB9C}"/>
          </ac:spMkLst>
        </pc:spChg>
        <pc:spChg chg="add mod">
          <ac:chgData name="Willem Sanberg" userId="99a41be6-1bed-4335-a7b7-e543df64b180" providerId="ADAL" clId="{C02827A7-7168-4DC4-BA79-054E9173183C}" dt="2021-03-11T14:30:54.911" v="342"/>
          <ac:spMkLst>
            <pc:docMk/>
            <pc:sldMk cId="2397603612" sldId="1245026695"/>
            <ac:spMk id="3" creationId="{D5D8BE26-1A02-434E-A13E-7A5361B5E05C}"/>
          </ac:spMkLst>
        </pc:spChg>
        <pc:spChg chg="mod">
          <ac:chgData name="Willem Sanberg" userId="99a41be6-1bed-4335-a7b7-e543df64b180" providerId="ADAL" clId="{C02827A7-7168-4DC4-BA79-054E9173183C}" dt="2021-03-11T14:30:54.911" v="342"/>
          <ac:spMkLst>
            <pc:docMk/>
            <pc:sldMk cId="2397603612" sldId="1245026695"/>
            <ac:spMk id="6" creationId="{59FFBA45-981F-46FC-B722-0D1CCAFA25A0}"/>
          </ac:spMkLst>
        </pc:spChg>
        <pc:spChg chg="mod">
          <ac:chgData name="Willem Sanberg" userId="99a41be6-1bed-4335-a7b7-e543df64b180" providerId="ADAL" clId="{C02827A7-7168-4DC4-BA79-054E9173183C}" dt="2021-03-11T14:30:54.911" v="342"/>
          <ac:spMkLst>
            <pc:docMk/>
            <pc:sldMk cId="2397603612" sldId="1245026695"/>
            <ac:spMk id="7" creationId="{1DC6B05C-28D4-44B2-BD9E-03173DD57C3E}"/>
          </ac:spMkLst>
        </pc:spChg>
        <pc:spChg chg="mod">
          <ac:chgData name="Willem Sanberg" userId="99a41be6-1bed-4335-a7b7-e543df64b180" providerId="ADAL" clId="{C02827A7-7168-4DC4-BA79-054E9173183C}" dt="2021-03-11T14:30:54.911" v="342"/>
          <ac:spMkLst>
            <pc:docMk/>
            <pc:sldMk cId="2397603612" sldId="1245026695"/>
            <ac:spMk id="8" creationId="{CDA36EF9-39CD-4A0B-9730-71FDDC271989}"/>
          </ac:spMkLst>
        </pc:spChg>
        <pc:spChg chg="mod">
          <ac:chgData name="Willem Sanberg" userId="99a41be6-1bed-4335-a7b7-e543df64b180" providerId="ADAL" clId="{C02827A7-7168-4DC4-BA79-054E9173183C}" dt="2021-03-11T14:30:54.911" v="342"/>
          <ac:spMkLst>
            <pc:docMk/>
            <pc:sldMk cId="2397603612" sldId="1245026695"/>
            <ac:spMk id="9" creationId="{AE04E2C9-B27A-4005-9B5F-DC4ACECDE2E6}"/>
          </ac:spMkLst>
        </pc:spChg>
        <pc:spChg chg="mod">
          <ac:chgData name="Willem Sanberg" userId="99a41be6-1bed-4335-a7b7-e543df64b180" providerId="ADAL" clId="{C02827A7-7168-4DC4-BA79-054E9173183C}" dt="2021-03-11T14:30:54.911" v="342"/>
          <ac:spMkLst>
            <pc:docMk/>
            <pc:sldMk cId="2397603612" sldId="1245026695"/>
            <ac:spMk id="10" creationId="{17B4A40E-F14B-4672-8702-B5F7721F9282}"/>
          </ac:spMkLst>
        </pc:spChg>
        <pc:spChg chg="mod">
          <ac:chgData name="Willem Sanberg" userId="99a41be6-1bed-4335-a7b7-e543df64b180" providerId="ADAL" clId="{C02827A7-7168-4DC4-BA79-054E9173183C}" dt="2021-03-11T14:30:54.911" v="342"/>
          <ac:spMkLst>
            <pc:docMk/>
            <pc:sldMk cId="2397603612" sldId="1245026695"/>
            <ac:spMk id="11" creationId="{DF3D08D0-4D32-4609-86A3-F42C8ED40C02}"/>
          </ac:spMkLst>
        </pc:spChg>
        <pc:spChg chg="mod">
          <ac:chgData name="Willem Sanberg" userId="99a41be6-1bed-4335-a7b7-e543df64b180" providerId="ADAL" clId="{C02827A7-7168-4DC4-BA79-054E9173183C}" dt="2021-03-11T14:30:54.911" v="342"/>
          <ac:spMkLst>
            <pc:docMk/>
            <pc:sldMk cId="2397603612" sldId="1245026695"/>
            <ac:spMk id="12" creationId="{8FF433C5-10BB-487E-82A2-C2DE5531A151}"/>
          </ac:spMkLst>
        </pc:spChg>
        <pc:spChg chg="mod">
          <ac:chgData name="Willem Sanberg" userId="99a41be6-1bed-4335-a7b7-e543df64b180" providerId="ADAL" clId="{C02827A7-7168-4DC4-BA79-054E9173183C}" dt="2021-03-11T14:30:54.911" v="342"/>
          <ac:spMkLst>
            <pc:docMk/>
            <pc:sldMk cId="2397603612" sldId="1245026695"/>
            <ac:spMk id="15" creationId="{997C9FA3-C2B9-4FDB-A381-A35D29C5CB09}"/>
          </ac:spMkLst>
        </pc:spChg>
        <pc:spChg chg="mod">
          <ac:chgData name="Willem Sanberg" userId="99a41be6-1bed-4335-a7b7-e543df64b180" providerId="ADAL" clId="{C02827A7-7168-4DC4-BA79-054E9173183C}" dt="2021-03-11T14:30:54.911" v="342"/>
          <ac:spMkLst>
            <pc:docMk/>
            <pc:sldMk cId="2397603612" sldId="1245026695"/>
            <ac:spMk id="16" creationId="{AA21FD3B-7B74-4C1C-925E-464DC176A0AB}"/>
          </ac:spMkLst>
        </pc:spChg>
        <pc:spChg chg="mod">
          <ac:chgData name="Willem Sanberg" userId="99a41be6-1bed-4335-a7b7-e543df64b180" providerId="ADAL" clId="{C02827A7-7168-4DC4-BA79-054E9173183C}" dt="2021-03-11T14:30:54.911" v="342"/>
          <ac:spMkLst>
            <pc:docMk/>
            <pc:sldMk cId="2397603612" sldId="1245026695"/>
            <ac:spMk id="17" creationId="{2AE4C2C0-66F4-454B-BD7B-8F374354510D}"/>
          </ac:spMkLst>
        </pc:spChg>
        <pc:spChg chg="mod">
          <ac:chgData name="Willem Sanberg" userId="99a41be6-1bed-4335-a7b7-e543df64b180" providerId="ADAL" clId="{C02827A7-7168-4DC4-BA79-054E9173183C}" dt="2021-03-11T14:30:54.911" v="342"/>
          <ac:spMkLst>
            <pc:docMk/>
            <pc:sldMk cId="2397603612" sldId="1245026695"/>
            <ac:spMk id="18" creationId="{45D9147C-666E-4989-B0B2-F89D00DE56CD}"/>
          </ac:spMkLst>
        </pc:spChg>
        <pc:spChg chg="mod">
          <ac:chgData name="Willem Sanberg" userId="99a41be6-1bed-4335-a7b7-e543df64b180" providerId="ADAL" clId="{C02827A7-7168-4DC4-BA79-054E9173183C}" dt="2021-03-11T14:30:54.911" v="342"/>
          <ac:spMkLst>
            <pc:docMk/>
            <pc:sldMk cId="2397603612" sldId="1245026695"/>
            <ac:spMk id="19" creationId="{05F094F4-65AF-47D7-A38D-811966A6E123}"/>
          </ac:spMkLst>
        </pc:spChg>
        <pc:spChg chg="add del mod">
          <ac:chgData name="Willem Sanberg" userId="99a41be6-1bed-4335-a7b7-e543df64b180" providerId="ADAL" clId="{C02827A7-7168-4DC4-BA79-054E9173183C}" dt="2021-03-17T11:07:43.714" v="3002" actId="478"/>
          <ac:spMkLst>
            <pc:docMk/>
            <pc:sldMk cId="2397603612" sldId="1245026695"/>
            <ac:spMk id="23" creationId="{183C2512-9B53-4EFD-8676-DBA8B9F560D0}"/>
          </ac:spMkLst>
        </pc:spChg>
        <pc:spChg chg="mod">
          <ac:chgData name="Willem Sanberg" userId="99a41be6-1bed-4335-a7b7-e543df64b180" providerId="ADAL" clId="{C02827A7-7168-4DC4-BA79-054E9173183C}" dt="2021-03-11T14:30:54.911" v="342"/>
          <ac:spMkLst>
            <pc:docMk/>
            <pc:sldMk cId="2397603612" sldId="1245026695"/>
            <ac:spMk id="26" creationId="{EE4AC541-243D-4DA0-A898-43CB79F93E8D}"/>
          </ac:spMkLst>
        </pc:spChg>
        <pc:spChg chg="mod">
          <ac:chgData name="Willem Sanberg" userId="99a41be6-1bed-4335-a7b7-e543df64b180" providerId="ADAL" clId="{C02827A7-7168-4DC4-BA79-054E9173183C}" dt="2021-03-11T14:30:54.911" v="342"/>
          <ac:spMkLst>
            <pc:docMk/>
            <pc:sldMk cId="2397603612" sldId="1245026695"/>
            <ac:spMk id="28" creationId="{2A042A55-E5DA-47B2-A609-D650F4C8234D}"/>
          </ac:spMkLst>
        </pc:spChg>
        <pc:spChg chg="mod">
          <ac:chgData name="Willem Sanberg" userId="99a41be6-1bed-4335-a7b7-e543df64b180" providerId="ADAL" clId="{C02827A7-7168-4DC4-BA79-054E9173183C}" dt="2021-03-11T14:30:54.911" v="342"/>
          <ac:spMkLst>
            <pc:docMk/>
            <pc:sldMk cId="2397603612" sldId="1245026695"/>
            <ac:spMk id="29" creationId="{CA1B69CB-6B15-4388-B19E-727110C6796F}"/>
          </ac:spMkLst>
        </pc:spChg>
        <pc:spChg chg="mod">
          <ac:chgData name="Willem Sanberg" userId="99a41be6-1bed-4335-a7b7-e543df64b180" providerId="ADAL" clId="{C02827A7-7168-4DC4-BA79-054E9173183C}" dt="2021-03-11T14:30:54.911" v="342"/>
          <ac:spMkLst>
            <pc:docMk/>
            <pc:sldMk cId="2397603612" sldId="1245026695"/>
            <ac:spMk id="31" creationId="{DB895BDB-A629-40F7-839C-0F9ECBDB50CE}"/>
          </ac:spMkLst>
        </pc:spChg>
        <pc:spChg chg="add mod">
          <ac:chgData name="Willem Sanberg" userId="99a41be6-1bed-4335-a7b7-e543df64b180" providerId="ADAL" clId="{C02827A7-7168-4DC4-BA79-054E9173183C}" dt="2021-03-11T14:31:33.589" v="349" actId="15"/>
          <ac:spMkLst>
            <pc:docMk/>
            <pc:sldMk cId="2397603612" sldId="1245026695"/>
            <ac:spMk id="32" creationId="{FDF8D9AA-ED3D-45E1-BBEC-4AA9A47233F1}"/>
          </ac:spMkLst>
        </pc:spChg>
        <pc:spChg chg="mod">
          <ac:chgData name="Willem Sanberg" userId="99a41be6-1bed-4335-a7b7-e543df64b180" providerId="ADAL" clId="{C02827A7-7168-4DC4-BA79-054E9173183C}" dt="2021-03-11T14:30:54.911" v="342"/>
          <ac:spMkLst>
            <pc:docMk/>
            <pc:sldMk cId="2397603612" sldId="1245026695"/>
            <ac:spMk id="38" creationId="{6AD7FCEB-D53C-431B-A4EB-8BDD47A04089}"/>
          </ac:spMkLst>
        </pc:spChg>
        <pc:spChg chg="mod">
          <ac:chgData name="Willem Sanberg" userId="99a41be6-1bed-4335-a7b7-e543df64b180" providerId="ADAL" clId="{C02827A7-7168-4DC4-BA79-054E9173183C}" dt="2021-03-11T14:30:54.911" v="342"/>
          <ac:spMkLst>
            <pc:docMk/>
            <pc:sldMk cId="2397603612" sldId="1245026695"/>
            <ac:spMk id="39" creationId="{C02281FE-3271-4AC8-A22D-DFA2940B25E6}"/>
          </ac:spMkLst>
        </pc:spChg>
        <pc:spChg chg="mod">
          <ac:chgData name="Willem Sanberg" userId="99a41be6-1bed-4335-a7b7-e543df64b180" providerId="ADAL" clId="{C02827A7-7168-4DC4-BA79-054E9173183C}" dt="2021-03-11T14:30:54.911" v="342"/>
          <ac:spMkLst>
            <pc:docMk/>
            <pc:sldMk cId="2397603612" sldId="1245026695"/>
            <ac:spMk id="40" creationId="{6F21B0BA-E985-468D-B946-8ABDE5FAB991}"/>
          </ac:spMkLst>
        </pc:spChg>
        <pc:spChg chg="mod">
          <ac:chgData name="Willem Sanberg" userId="99a41be6-1bed-4335-a7b7-e543df64b180" providerId="ADAL" clId="{C02827A7-7168-4DC4-BA79-054E9173183C}" dt="2021-03-11T14:30:54.911" v="342"/>
          <ac:spMkLst>
            <pc:docMk/>
            <pc:sldMk cId="2397603612" sldId="1245026695"/>
            <ac:spMk id="41" creationId="{B844E918-067E-4C99-9980-16F54BCA4919}"/>
          </ac:spMkLst>
        </pc:spChg>
        <pc:spChg chg="mod">
          <ac:chgData name="Willem Sanberg" userId="99a41be6-1bed-4335-a7b7-e543df64b180" providerId="ADAL" clId="{C02827A7-7168-4DC4-BA79-054E9173183C}" dt="2021-03-11T14:30:54.911" v="342"/>
          <ac:spMkLst>
            <pc:docMk/>
            <pc:sldMk cId="2397603612" sldId="1245026695"/>
            <ac:spMk id="42" creationId="{DED8EF83-1D98-4F78-A7D0-F59CD58361CB}"/>
          </ac:spMkLst>
        </pc:spChg>
        <pc:spChg chg="mod">
          <ac:chgData name="Willem Sanberg" userId="99a41be6-1bed-4335-a7b7-e543df64b180" providerId="ADAL" clId="{C02827A7-7168-4DC4-BA79-054E9173183C}" dt="2021-03-11T14:30:54.911" v="342"/>
          <ac:spMkLst>
            <pc:docMk/>
            <pc:sldMk cId="2397603612" sldId="1245026695"/>
            <ac:spMk id="43" creationId="{0200C5B7-C86E-4B58-A8ED-29A4AA824F6D}"/>
          </ac:spMkLst>
        </pc:spChg>
        <pc:spChg chg="mod">
          <ac:chgData name="Willem Sanberg" userId="99a41be6-1bed-4335-a7b7-e543df64b180" providerId="ADAL" clId="{C02827A7-7168-4DC4-BA79-054E9173183C}" dt="2021-03-11T14:30:54.911" v="342"/>
          <ac:spMkLst>
            <pc:docMk/>
            <pc:sldMk cId="2397603612" sldId="1245026695"/>
            <ac:spMk id="44" creationId="{79593F66-B51A-43B0-B7C5-7373DAE2AAC3}"/>
          </ac:spMkLst>
        </pc:spChg>
        <pc:grpChg chg="add mod">
          <ac:chgData name="Willem Sanberg" userId="99a41be6-1bed-4335-a7b7-e543df64b180" providerId="ADAL" clId="{C02827A7-7168-4DC4-BA79-054E9173183C}" dt="2021-03-11T14:30:54.911" v="342"/>
          <ac:grpSpMkLst>
            <pc:docMk/>
            <pc:sldMk cId="2397603612" sldId="1245026695"/>
            <ac:grpSpMk id="4" creationId="{A56CE880-A3D8-4A6D-A172-B67FADC0882A}"/>
          </ac:grpSpMkLst>
        </pc:grpChg>
        <pc:grpChg chg="mod">
          <ac:chgData name="Willem Sanberg" userId="99a41be6-1bed-4335-a7b7-e543df64b180" providerId="ADAL" clId="{C02827A7-7168-4DC4-BA79-054E9173183C}" dt="2021-03-11T14:30:54.911" v="342"/>
          <ac:grpSpMkLst>
            <pc:docMk/>
            <pc:sldMk cId="2397603612" sldId="1245026695"/>
            <ac:grpSpMk id="5" creationId="{F26E13B1-957F-4AE7-8A9D-9F09DF7BD0C9}"/>
          </ac:grpSpMkLst>
        </pc:grpChg>
        <pc:grpChg chg="mod">
          <ac:chgData name="Willem Sanberg" userId="99a41be6-1bed-4335-a7b7-e543df64b180" providerId="ADAL" clId="{C02827A7-7168-4DC4-BA79-054E9173183C}" dt="2021-03-11T14:30:54.911" v="342"/>
          <ac:grpSpMkLst>
            <pc:docMk/>
            <pc:sldMk cId="2397603612" sldId="1245026695"/>
            <ac:grpSpMk id="13" creationId="{DF10854C-9878-44F2-B139-7A5F44B6E4AF}"/>
          </ac:grpSpMkLst>
        </pc:grpChg>
        <pc:grpChg chg="mod">
          <ac:chgData name="Willem Sanberg" userId="99a41be6-1bed-4335-a7b7-e543df64b180" providerId="ADAL" clId="{C02827A7-7168-4DC4-BA79-054E9173183C}" dt="2021-03-11T14:30:54.911" v="342"/>
          <ac:grpSpMkLst>
            <pc:docMk/>
            <pc:sldMk cId="2397603612" sldId="1245026695"/>
            <ac:grpSpMk id="14" creationId="{FD40AFF7-AD6E-42D4-85EB-7BE59DEBC979}"/>
          </ac:grpSpMkLst>
        </pc:grpChg>
        <pc:grpChg chg="mod">
          <ac:chgData name="Willem Sanberg" userId="99a41be6-1bed-4335-a7b7-e543df64b180" providerId="ADAL" clId="{C02827A7-7168-4DC4-BA79-054E9173183C}" dt="2021-03-11T14:30:54.911" v="342"/>
          <ac:grpSpMkLst>
            <pc:docMk/>
            <pc:sldMk cId="2397603612" sldId="1245026695"/>
            <ac:grpSpMk id="20" creationId="{71F9C888-2125-4DF5-9076-5B5BB27E3AF4}"/>
          </ac:grpSpMkLst>
        </pc:grpChg>
        <pc:grpChg chg="add mod">
          <ac:chgData name="Willem Sanberg" userId="99a41be6-1bed-4335-a7b7-e543df64b180" providerId="ADAL" clId="{C02827A7-7168-4DC4-BA79-054E9173183C}" dt="2021-03-11T14:30:54.911" v="342"/>
          <ac:grpSpMkLst>
            <pc:docMk/>
            <pc:sldMk cId="2397603612" sldId="1245026695"/>
            <ac:grpSpMk id="24" creationId="{8388AA71-57AA-44FD-A967-4387A9D94659}"/>
          </ac:grpSpMkLst>
        </pc:grpChg>
        <pc:grpChg chg="add mod">
          <ac:chgData name="Willem Sanberg" userId="99a41be6-1bed-4335-a7b7-e543df64b180" providerId="ADAL" clId="{C02827A7-7168-4DC4-BA79-054E9173183C}" dt="2021-03-11T14:30:54.911" v="342"/>
          <ac:grpSpMkLst>
            <pc:docMk/>
            <pc:sldMk cId="2397603612" sldId="1245026695"/>
            <ac:grpSpMk id="33" creationId="{F6D98A5C-4161-48A1-A1BD-123369B1796E}"/>
          </ac:grpSpMkLst>
        </pc:grpChg>
        <pc:grpChg chg="mod">
          <ac:chgData name="Willem Sanberg" userId="99a41be6-1bed-4335-a7b7-e543df64b180" providerId="ADAL" clId="{C02827A7-7168-4DC4-BA79-054E9173183C}" dt="2021-03-11T14:30:54.911" v="342"/>
          <ac:grpSpMkLst>
            <pc:docMk/>
            <pc:sldMk cId="2397603612" sldId="1245026695"/>
            <ac:grpSpMk id="34" creationId="{796EF680-5AF9-4504-9E12-93C368DCC195}"/>
          </ac:grpSpMkLst>
        </pc:grpChg>
        <pc:picChg chg="mod">
          <ac:chgData name="Willem Sanberg" userId="99a41be6-1bed-4335-a7b7-e543df64b180" providerId="ADAL" clId="{C02827A7-7168-4DC4-BA79-054E9173183C}" dt="2021-03-11T14:30:54.911" v="342"/>
          <ac:picMkLst>
            <pc:docMk/>
            <pc:sldMk cId="2397603612" sldId="1245026695"/>
            <ac:picMk id="25" creationId="{D3548AE9-FB17-4D9C-8BCD-33934F666C67}"/>
          </ac:picMkLst>
        </pc:picChg>
        <pc:picChg chg="mod">
          <ac:chgData name="Willem Sanberg" userId="99a41be6-1bed-4335-a7b7-e543df64b180" providerId="ADAL" clId="{C02827A7-7168-4DC4-BA79-054E9173183C}" dt="2021-03-11T14:30:54.911" v="342"/>
          <ac:picMkLst>
            <pc:docMk/>
            <pc:sldMk cId="2397603612" sldId="1245026695"/>
            <ac:picMk id="30" creationId="{EBEDCD56-4EAA-4833-AAB9-F7F886944636}"/>
          </ac:picMkLst>
        </pc:picChg>
        <pc:picChg chg="mod">
          <ac:chgData name="Willem Sanberg" userId="99a41be6-1bed-4335-a7b7-e543df64b180" providerId="ADAL" clId="{C02827A7-7168-4DC4-BA79-054E9173183C}" dt="2021-03-11T14:30:54.911" v="342"/>
          <ac:picMkLst>
            <pc:docMk/>
            <pc:sldMk cId="2397603612" sldId="1245026695"/>
            <ac:picMk id="35" creationId="{51C94374-D3B8-4871-831B-70B8049AECD2}"/>
          </ac:picMkLst>
        </pc:picChg>
        <pc:picChg chg="mod">
          <ac:chgData name="Willem Sanberg" userId="99a41be6-1bed-4335-a7b7-e543df64b180" providerId="ADAL" clId="{C02827A7-7168-4DC4-BA79-054E9173183C}" dt="2021-03-11T14:30:54.911" v="342"/>
          <ac:picMkLst>
            <pc:docMk/>
            <pc:sldMk cId="2397603612" sldId="1245026695"/>
            <ac:picMk id="36" creationId="{46525AB5-A561-46B3-B7DC-6F2B7DF716BB}"/>
          </ac:picMkLst>
        </pc:picChg>
        <pc:picChg chg="mod">
          <ac:chgData name="Willem Sanberg" userId="99a41be6-1bed-4335-a7b7-e543df64b180" providerId="ADAL" clId="{C02827A7-7168-4DC4-BA79-054E9173183C}" dt="2021-03-11T14:30:54.911" v="342"/>
          <ac:picMkLst>
            <pc:docMk/>
            <pc:sldMk cId="2397603612" sldId="1245026695"/>
            <ac:picMk id="37" creationId="{6E5E2209-E891-4A5D-8057-C0E6C5E203AC}"/>
          </ac:picMkLst>
        </pc:picChg>
        <pc:cxnChg chg="mod">
          <ac:chgData name="Willem Sanberg" userId="99a41be6-1bed-4335-a7b7-e543df64b180" providerId="ADAL" clId="{C02827A7-7168-4DC4-BA79-054E9173183C}" dt="2021-03-11T14:30:54.911" v="342"/>
          <ac:cxnSpMkLst>
            <pc:docMk/>
            <pc:sldMk cId="2397603612" sldId="1245026695"/>
            <ac:cxnSpMk id="21" creationId="{4BEA4D68-A106-4B99-AF69-077B2B48AD2D}"/>
          </ac:cxnSpMkLst>
        </pc:cxnChg>
        <pc:cxnChg chg="mod">
          <ac:chgData name="Willem Sanberg" userId="99a41be6-1bed-4335-a7b7-e543df64b180" providerId="ADAL" clId="{C02827A7-7168-4DC4-BA79-054E9173183C}" dt="2021-03-11T14:30:54.911" v="342"/>
          <ac:cxnSpMkLst>
            <pc:docMk/>
            <pc:sldMk cId="2397603612" sldId="1245026695"/>
            <ac:cxnSpMk id="22" creationId="{A12A7AD2-249B-4FA4-B0BB-080A8446E6A3}"/>
          </ac:cxnSpMkLst>
        </pc:cxnChg>
        <pc:cxnChg chg="mod">
          <ac:chgData name="Willem Sanberg" userId="99a41be6-1bed-4335-a7b7-e543df64b180" providerId="ADAL" clId="{C02827A7-7168-4DC4-BA79-054E9173183C}" dt="2021-03-11T14:30:54.911" v="342"/>
          <ac:cxnSpMkLst>
            <pc:docMk/>
            <pc:sldMk cId="2397603612" sldId="1245026695"/>
            <ac:cxnSpMk id="27" creationId="{EDC738BF-729D-4A30-95D3-1DB23FE057D2}"/>
          </ac:cxnSpMkLst>
        </pc:cxnChg>
      </pc:sldChg>
      <pc:sldChg chg="addSp modSp new del mod ord">
        <pc:chgData name="Willem Sanberg" userId="99a41be6-1bed-4335-a7b7-e543df64b180" providerId="ADAL" clId="{C02827A7-7168-4DC4-BA79-054E9173183C}" dt="2021-03-17T14:42:58.372" v="7151" actId="47"/>
        <pc:sldMkLst>
          <pc:docMk/>
          <pc:sldMk cId="522058108" sldId="1245026696"/>
        </pc:sldMkLst>
        <pc:spChg chg="add mod">
          <ac:chgData name="Willem Sanberg" userId="99a41be6-1bed-4335-a7b7-e543df64b180" providerId="ADAL" clId="{C02827A7-7168-4DC4-BA79-054E9173183C}" dt="2021-03-17T11:09:30.625" v="3022"/>
          <ac:spMkLst>
            <pc:docMk/>
            <pc:sldMk cId="522058108" sldId="1245026696"/>
            <ac:spMk id="2" creationId="{EF53A1EE-BB7C-40BE-ACFB-6581A5B211AB}"/>
          </ac:spMkLst>
        </pc:spChg>
        <pc:spChg chg="add mod">
          <ac:chgData name="Willem Sanberg" userId="99a41be6-1bed-4335-a7b7-e543df64b180" providerId="ADAL" clId="{C02827A7-7168-4DC4-BA79-054E9173183C}" dt="2021-03-17T11:10:27.367" v="3149" actId="20577"/>
          <ac:spMkLst>
            <pc:docMk/>
            <pc:sldMk cId="522058108" sldId="1245026696"/>
            <ac:spMk id="3" creationId="{115F63BF-33BA-48E3-81A0-FBBCC3277CFE}"/>
          </ac:spMkLst>
        </pc:spChg>
      </pc:sldChg>
      <pc:sldChg chg="modSp new mod">
        <pc:chgData name="Willem Sanberg" userId="99a41be6-1bed-4335-a7b7-e543df64b180" providerId="ADAL" clId="{C02827A7-7168-4DC4-BA79-054E9173183C}" dt="2021-03-19T12:27:42.899" v="11520" actId="20577"/>
        <pc:sldMkLst>
          <pc:docMk/>
          <pc:sldMk cId="4171576284" sldId="1245026697"/>
        </pc:sldMkLst>
        <pc:spChg chg="mod">
          <ac:chgData name="Willem Sanberg" userId="99a41be6-1bed-4335-a7b7-e543df64b180" providerId="ADAL" clId="{C02827A7-7168-4DC4-BA79-054E9173183C}" dt="2021-03-19T12:27:42.899" v="11520" actId="20577"/>
          <ac:spMkLst>
            <pc:docMk/>
            <pc:sldMk cId="4171576284" sldId="1245026697"/>
            <ac:spMk id="2" creationId="{C39E5936-5BA9-4919-B781-94C3EB264FE2}"/>
          </ac:spMkLst>
        </pc:spChg>
      </pc:sldChg>
      <pc:sldChg chg="modSp add mod ord">
        <pc:chgData name="Willem Sanberg" userId="99a41be6-1bed-4335-a7b7-e543df64b180" providerId="ADAL" clId="{C02827A7-7168-4DC4-BA79-054E9173183C}" dt="2021-03-19T12:26:26.977" v="11507"/>
        <pc:sldMkLst>
          <pc:docMk/>
          <pc:sldMk cId="2978296387" sldId="1245026698"/>
        </pc:sldMkLst>
        <pc:spChg chg="mod">
          <ac:chgData name="Willem Sanberg" userId="99a41be6-1bed-4335-a7b7-e543df64b180" providerId="ADAL" clId="{C02827A7-7168-4DC4-BA79-054E9173183C}" dt="2021-03-17T15:31:49.635" v="7533" actId="6549"/>
          <ac:spMkLst>
            <pc:docMk/>
            <pc:sldMk cId="2978296387" sldId="1245026698"/>
            <ac:spMk id="2" creationId="{C39E5936-5BA9-4919-B781-94C3EB264FE2}"/>
          </ac:spMkLst>
        </pc:spChg>
      </pc:sldChg>
      <pc:sldChg chg="addSp delSp modSp new del mod ord modAnim modNotesTx">
        <pc:chgData name="Willem Sanberg" userId="99a41be6-1bed-4335-a7b7-e543df64b180" providerId="ADAL" clId="{C02827A7-7168-4DC4-BA79-054E9173183C}" dt="2021-03-19T13:40:42.506" v="12268" actId="47"/>
        <pc:sldMkLst>
          <pc:docMk/>
          <pc:sldMk cId="3784179993" sldId="1245026699"/>
        </pc:sldMkLst>
        <pc:spChg chg="mod">
          <ac:chgData name="Willem Sanberg" userId="99a41be6-1bed-4335-a7b7-e543df64b180" providerId="ADAL" clId="{C02827A7-7168-4DC4-BA79-054E9173183C}" dt="2021-03-12T17:01:50.837" v="880" actId="9"/>
          <ac:spMkLst>
            <pc:docMk/>
            <pc:sldMk cId="3784179993" sldId="1245026699"/>
            <ac:spMk id="3" creationId="{ABB8DEB1-8055-4661-9B2B-C2B9BF019BF7}"/>
          </ac:spMkLst>
        </pc:spChg>
        <pc:spChg chg="mod">
          <ac:chgData name="Willem Sanberg" userId="99a41be6-1bed-4335-a7b7-e543df64b180" providerId="ADAL" clId="{C02827A7-7168-4DC4-BA79-054E9173183C}" dt="2021-03-17T11:07:10.609" v="3001" actId="20577"/>
          <ac:spMkLst>
            <pc:docMk/>
            <pc:sldMk cId="3784179993" sldId="1245026699"/>
            <ac:spMk id="4" creationId="{379E2A14-CD21-4CAA-8098-AF8F59338C89}"/>
          </ac:spMkLst>
        </pc:spChg>
        <pc:spChg chg="add del mod">
          <ac:chgData name="Willem Sanberg" userId="99a41be6-1bed-4335-a7b7-e543df64b180" providerId="ADAL" clId="{C02827A7-7168-4DC4-BA79-054E9173183C}" dt="2021-03-12T17:03:15.831" v="936" actId="21"/>
          <ac:spMkLst>
            <pc:docMk/>
            <pc:sldMk cId="3784179993" sldId="1245026699"/>
            <ac:spMk id="5" creationId="{542CF5F1-5FE9-43FE-A21A-C78747D75E30}"/>
          </ac:spMkLst>
        </pc:spChg>
        <pc:spChg chg="add mod">
          <ac:chgData name="Willem Sanberg" userId="99a41be6-1bed-4335-a7b7-e543df64b180" providerId="ADAL" clId="{C02827A7-7168-4DC4-BA79-054E9173183C}" dt="2021-03-12T17:11:55.674" v="1007" actId="20577"/>
          <ac:spMkLst>
            <pc:docMk/>
            <pc:sldMk cId="3784179993" sldId="1245026699"/>
            <ac:spMk id="10" creationId="{23B915D1-4891-4C83-BEC4-45579E1E8C88}"/>
          </ac:spMkLst>
        </pc:spChg>
        <pc:picChg chg="add mod">
          <ac:chgData name="Willem Sanberg" userId="99a41be6-1bed-4335-a7b7-e543df64b180" providerId="ADAL" clId="{C02827A7-7168-4DC4-BA79-054E9173183C}" dt="2021-03-12T16:42:05.765" v="517" actId="1076"/>
          <ac:picMkLst>
            <pc:docMk/>
            <pc:sldMk cId="3784179993" sldId="1245026699"/>
            <ac:picMk id="6" creationId="{CAA0B757-9822-47F3-B147-4672243BB880}"/>
          </ac:picMkLst>
        </pc:picChg>
        <pc:picChg chg="add mod">
          <ac:chgData name="Willem Sanberg" userId="99a41be6-1bed-4335-a7b7-e543df64b180" providerId="ADAL" clId="{C02827A7-7168-4DC4-BA79-054E9173183C}" dt="2021-03-12T16:42:02.246" v="516" actId="1076"/>
          <ac:picMkLst>
            <pc:docMk/>
            <pc:sldMk cId="3784179993" sldId="1245026699"/>
            <ac:picMk id="7" creationId="{64529495-2554-4C0C-8771-EA05E96E8F86}"/>
          </ac:picMkLst>
        </pc:picChg>
        <pc:picChg chg="add mod">
          <ac:chgData name="Willem Sanberg" userId="99a41be6-1bed-4335-a7b7-e543df64b180" providerId="ADAL" clId="{C02827A7-7168-4DC4-BA79-054E9173183C}" dt="2021-03-12T16:39:31.968" v="502"/>
          <ac:picMkLst>
            <pc:docMk/>
            <pc:sldMk cId="3784179993" sldId="1245026699"/>
            <ac:picMk id="8" creationId="{BAEDCDDD-9526-4140-9C75-5BA6DB3BE60A}"/>
          </ac:picMkLst>
        </pc:picChg>
        <pc:picChg chg="add mod">
          <ac:chgData name="Willem Sanberg" userId="99a41be6-1bed-4335-a7b7-e543df64b180" providerId="ADAL" clId="{C02827A7-7168-4DC4-BA79-054E9173183C}" dt="2021-03-12T16:58:56.390" v="702" actId="1076"/>
          <ac:picMkLst>
            <pc:docMk/>
            <pc:sldMk cId="3784179993" sldId="1245026699"/>
            <ac:picMk id="9" creationId="{D6804256-7B50-4BA9-83EF-EFC3ED463287}"/>
          </ac:picMkLst>
        </pc:picChg>
      </pc:sldChg>
      <pc:sldChg chg="new del">
        <pc:chgData name="Willem Sanberg" userId="99a41be6-1bed-4335-a7b7-e543df64b180" providerId="ADAL" clId="{C02827A7-7168-4DC4-BA79-054E9173183C}" dt="2021-03-12T17:02:43.276" v="909" actId="680"/>
        <pc:sldMkLst>
          <pc:docMk/>
          <pc:sldMk cId="347438665" sldId="1245026700"/>
        </pc:sldMkLst>
      </pc:sldChg>
      <pc:sldChg chg="new del">
        <pc:chgData name="Willem Sanberg" userId="99a41be6-1bed-4335-a7b7-e543df64b180" providerId="ADAL" clId="{C02827A7-7168-4DC4-BA79-054E9173183C}" dt="2021-03-12T17:02:01.953" v="888" actId="680"/>
        <pc:sldMkLst>
          <pc:docMk/>
          <pc:sldMk cId="1739003507" sldId="1245026700"/>
        </pc:sldMkLst>
      </pc:sldChg>
      <pc:sldChg chg="modSp new del mod ord">
        <pc:chgData name="Willem Sanberg" userId="99a41be6-1bed-4335-a7b7-e543df64b180" providerId="ADAL" clId="{C02827A7-7168-4DC4-BA79-054E9173183C}" dt="2021-03-19T12:26:28.580" v="11508" actId="47"/>
        <pc:sldMkLst>
          <pc:docMk/>
          <pc:sldMk cId="3042769370" sldId="1245026700"/>
        </pc:sldMkLst>
        <pc:spChg chg="mod">
          <ac:chgData name="Willem Sanberg" userId="99a41be6-1bed-4335-a7b7-e543df64b180" providerId="ADAL" clId="{C02827A7-7168-4DC4-BA79-054E9173183C}" dt="2021-03-17T09:36:32.753" v="1030" actId="20577"/>
          <ac:spMkLst>
            <pc:docMk/>
            <pc:sldMk cId="3042769370" sldId="1245026700"/>
            <ac:spMk id="2" creationId="{E6976D65-8EAD-477B-8FEE-5457591B7967}"/>
          </ac:spMkLst>
        </pc:spChg>
      </pc:sldChg>
      <pc:sldChg chg="add del">
        <pc:chgData name="Willem Sanberg" userId="99a41be6-1bed-4335-a7b7-e543df64b180" providerId="ADAL" clId="{C02827A7-7168-4DC4-BA79-054E9173183C}" dt="2021-03-19T13:40:42.506" v="12268" actId="47"/>
        <pc:sldMkLst>
          <pc:docMk/>
          <pc:sldMk cId="1442595" sldId="1245026701"/>
        </pc:sldMkLst>
      </pc:sldChg>
      <pc:sldChg chg="addSp delSp modSp new del mod">
        <pc:chgData name="Willem Sanberg" userId="99a41be6-1bed-4335-a7b7-e543df64b180" providerId="ADAL" clId="{C02827A7-7168-4DC4-BA79-054E9173183C}" dt="2021-03-19T12:23:27.855" v="11374" actId="2696"/>
        <pc:sldMkLst>
          <pc:docMk/>
          <pc:sldMk cId="1100470005" sldId="1245026701"/>
        </pc:sldMkLst>
        <pc:spChg chg="mod">
          <ac:chgData name="Willem Sanberg" userId="99a41be6-1bed-4335-a7b7-e543df64b180" providerId="ADAL" clId="{C02827A7-7168-4DC4-BA79-054E9173183C}" dt="2021-03-19T12:12:44.647" v="11001" actId="21"/>
          <ac:spMkLst>
            <pc:docMk/>
            <pc:sldMk cId="1100470005" sldId="1245026701"/>
            <ac:spMk id="2" creationId="{EA159BF9-2157-47EA-922A-529B5BD67183}"/>
          </ac:spMkLst>
        </pc:spChg>
        <pc:spChg chg="mod">
          <ac:chgData name="Willem Sanberg" userId="99a41be6-1bed-4335-a7b7-e543df64b180" providerId="ADAL" clId="{C02827A7-7168-4DC4-BA79-054E9173183C}" dt="2021-03-19T12:14:27.996" v="11054" actId="14100"/>
          <ac:spMkLst>
            <pc:docMk/>
            <pc:sldMk cId="1100470005" sldId="1245026701"/>
            <ac:spMk id="3" creationId="{B359B574-7629-459D-8384-EC36EDD959BE}"/>
          </ac:spMkLst>
        </pc:spChg>
        <pc:spChg chg="add del mod">
          <ac:chgData name="Willem Sanberg" userId="99a41be6-1bed-4335-a7b7-e543df64b180" providerId="ADAL" clId="{C02827A7-7168-4DC4-BA79-054E9173183C}" dt="2021-03-17T10:15:18.699" v="1997" actId="207"/>
          <ac:spMkLst>
            <pc:docMk/>
            <pc:sldMk cId="1100470005" sldId="1245026701"/>
            <ac:spMk id="5" creationId="{44B906A2-5B52-4D02-BB68-933492A8050D}"/>
          </ac:spMkLst>
        </pc:spChg>
        <pc:spChg chg="add del mod">
          <ac:chgData name="Willem Sanberg" userId="99a41be6-1bed-4335-a7b7-e543df64b180" providerId="ADAL" clId="{C02827A7-7168-4DC4-BA79-054E9173183C}" dt="2021-03-17T09:41:41.397" v="1056" actId="478"/>
          <ac:spMkLst>
            <pc:docMk/>
            <pc:sldMk cId="1100470005" sldId="1245026701"/>
            <ac:spMk id="6" creationId="{9E42D133-5BBE-4067-B15E-97DDA7289DE2}"/>
          </ac:spMkLst>
        </pc:spChg>
        <pc:spChg chg="add del mod">
          <ac:chgData name="Willem Sanberg" userId="99a41be6-1bed-4335-a7b7-e543df64b180" providerId="ADAL" clId="{C02827A7-7168-4DC4-BA79-054E9173183C}" dt="2021-03-17T09:51:18.335" v="1221"/>
          <ac:spMkLst>
            <pc:docMk/>
            <pc:sldMk cId="1100470005" sldId="1245026701"/>
            <ac:spMk id="11" creationId="{11B3B023-0D1E-4A44-B683-5B1E1BDDF358}"/>
          </ac:spMkLst>
        </pc:spChg>
        <pc:picChg chg="add del mod">
          <ac:chgData name="Willem Sanberg" userId="99a41be6-1bed-4335-a7b7-e543df64b180" providerId="ADAL" clId="{C02827A7-7168-4DC4-BA79-054E9173183C}" dt="2021-03-17T09:47:32.814" v="1175" actId="478"/>
          <ac:picMkLst>
            <pc:docMk/>
            <pc:sldMk cId="1100470005" sldId="1245026701"/>
            <ac:picMk id="4" creationId="{EC7E4ED9-2D44-4925-B518-BC99C8A76B31}"/>
          </ac:picMkLst>
        </pc:picChg>
        <pc:picChg chg="add del mod">
          <ac:chgData name="Willem Sanberg" userId="99a41be6-1bed-4335-a7b7-e543df64b180" providerId="ADAL" clId="{C02827A7-7168-4DC4-BA79-054E9173183C}" dt="2021-03-17T09:51:18.335" v="1221"/>
          <ac:picMkLst>
            <pc:docMk/>
            <pc:sldMk cId="1100470005" sldId="1245026701"/>
            <ac:picMk id="12" creationId="{19DD4C8B-B048-49B4-BB40-DD69F935C4C0}"/>
          </ac:picMkLst>
        </pc:picChg>
        <pc:picChg chg="add del mod">
          <ac:chgData name="Willem Sanberg" userId="99a41be6-1bed-4335-a7b7-e543df64b180" providerId="ADAL" clId="{C02827A7-7168-4DC4-BA79-054E9173183C}" dt="2021-03-17T10:23:44.566" v="2301" actId="1076"/>
          <ac:picMkLst>
            <pc:docMk/>
            <pc:sldMk cId="1100470005" sldId="1245026701"/>
            <ac:picMk id="14" creationId="{C0E54FAB-8023-4726-9735-B75E040BE14F}"/>
          </ac:picMkLst>
        </pc:picChg>
        <pc:picChg chg="add del mod">
          <ac:chgData name="Willem Sanberg" userId="99a41be6-1bed-4335-a7b7-e543df64b180" providerId="ADAL" clId="{C02827A7-7168-4DC4-BA79-054E9173183C}" dt="2021-03-17T10:16:25.075" v="2006" actId="478"/>
          <ac:picMkLst>
            <pc:docMk/>
            <pc:sldMk cId="1100470005" sldId="1245026701"/>
            <ac:picMk id="1026" creationId="{196BB954-2482-4AAD-9F27-297E62DD1541}"/>
          </ac:picMkLst>
        </pc:picChg>
        <pc:picChg chg="add del mod">
          <ac:chgData name="Willem Sanberg" userId="99a41be6-1bed-4335-a7b7-e543df64b180" providerId="ADAL" clId="{C02827A7-7168-4DC4-BA79-054E9173183C}" dt="2021-03-19T12:14:29.118" v="11057" actId="478"/>
          <ac:picMkLst>
            <pc:docMk/>
            <pc:sldMk cId="1100470005" sldId="1245026701"/>
            <ac:picMk id="1028" creationId="{CD73FD90-FDFA-444E-A623-4B15276A8218}"/>
          </ac:picMkLst>
        </pc:picChg>
        <pc:picChg chg="add del mod">
          <ac:chgData name="Willem Sanberg" userId="99a41be6-1bed-4335-a7b7-e543df64b180" providerId="ADAL" clId="{C02827A7-7168-4DC4-BA79-054E9173183C}" dt="2021-03-19T12:14:28.385" v="11055" actId="478"/>
          <ac:picMkLst>
            <pc:docMk/>
            <pc:sldMk cId="1100470005" sldId="1245026701"/>
            <ac:picMk id="1030" creationId="{5F05C9C3-A260-44E7-BAC4-E92742068919}"/>
          </ac:picMkLst>
        </pc:picChg>
        <pc:picChg chg="add del mod">
          <ac:chgData name="Willem Sanberg" userId="99a41be6-1bed-4335-a7b7-e543df64b180" providerId="ADAL" clId="{C02827A7-7168-4DC4-BA79-054E9173183C}" dt="2021-03-17T09:51:15.864" v="1219"/>
          <ac:picMkLst>
            <pc:docMk/>
            <pc:sldMk cId="1100470005" sldId="1245026701"/>
            <ac:picMk id="1032" creationId="{6A3A552F-A4B0-48BA-BF69-DB21F92DAE81}"/>
          </ac:picMkLst>
        </pc:picChg>
        <pc:picChg chg="add del mod">
          <ac:chgData name="Willem Sanberg" userId="99a41be6-1bed-4335-a7b7-e543df64b180" providerId="ADAL" clId="{C02827A7-7168-4DC4-BA79-054E9173183C}" dt="2021-03-19T12:14:28.820" v="11056" actId="478"/>
          <ac:picMkLst>
            <pc:docMk/>
            <pc:sldMk cId="1100470005" sldId="1245026701"/>
            <ac:picMk id="1034" creationId="{F87F13DF-C2E3-4334-B4BE-4C0B3BF40E0E}"/>
          </ac:picMkLst>
        </pc:picChg>
      </pc:sldChg>
      <pc:sldChg chg="add del">
        <pc:chgData name="Willem Sanberg" userId="99a41be6-1bed-4335-a7b7-e543df64b180" providerId="ADAL" clId="{C02827A7-7168-4DC4-BA79-054E9173183C}" dt="2021-03-19T13:40:42.506" v="12268" actId="47"/>
        <pc:sldMkLst>
          <pc:docMk/>
          <pc:sldMk cId="948509614" sldId="1245026702"/>
        </pc:sldMkLst>
      </pc:sldChg>
      <pc:sldChg chg="addSp delSp modSp add del mod">
        <pc:chgData name="Willem Sanberg" userId="99a41be6-1bed-4335-a7b7-e543df64b180" providerId="ADAL" clId="{C02827A7-7168-4DC4-BA79-054E9173183C}" dt="2021-03-19T12:23:27.855" v="11374" actId="2696"/>
        <pc:sldMkLst>
          <pc:docMk/>
          <pc:sldMk cId="1086517104" sldId="1245026702"/>
        </pc:sldMkLst>
        <pc:spChg chg="mod">
          <ac:chgData name="Willem Sanberg" userId="99a41be6-1bed-4335-a7b7-e543df64b180" providerId="ADAL" clId="{C02827A7-7168-4DC4-BA79-054E9173183C}" dt="2021-03-17T10:25:44.030" v="2389" actId="20577"/>
          <ac:spMkLst>
            <pc:docMk/>
            <pc:sldMk cId="1086517104" sldId="1245026702"/>
            <ac:spMk id="2" creationId="{EA159BF9-2157-47EA-922A-529B5BD67183}"/>
          </ac:spMkLst>
        </pc:spChg>
        <pc:spChg chg="mod">
          <ac:chgData name="Willem Sanberg" userId="99a41be6-1bed-4335-a7b7-e543df64b180" providerId="ADAL" clId="{C02827A7-7168-4DC4-BA79-054E9173183C}" dt="2021-03-17T15:30:21.626" v="7528" actId="13926"/>
          <ac:spMkLst>
            <pc:docMk/>
            <pc:sldMk cId="1086517104" sldId="1245026702"/>
            <ac:spMk id="3" creationId="{B359B574-7629-459D-8384-EC36EDD959BE}"/>
          </ac:spMkLst>
        </pc:spChg>
        <pc:spChg chg="mod">
          <ac:chgData name="Willem Sanberg" userId="99a41be6-1bed-4335-a7b7-e543df64b180" providerId="ADAL" clId="{C02827A7-7168-4DC4-BA79-054E9173183C}" dt="2021-03-17T10:29:10.295" v="2428" actId="1076"/>
          <ac:spMkLst>
            <pc:docMk/>
            <pc:sldMk cId="1086517104" sldId="1245026702"/>
            <ac:spMk id="5" creationId="{44B906A2-5B52-4D02-BB68-933492A8050D}"/>
          </ac:spMkLst>
        </pc:spChg>
        <pc:picChg chg="mod">
          <ac:chgData name="Willem Sanberg" userId="99a41be6-1bed-4335-a7b7-e543df64b180" providerId="ADAL" clId="{C02827A7-7168-4DC4-BA79-054E9173183C}" dt="2021-03-17T10:26:37.941" v="2399" actId="1076"/>
          <ac:picMkLst>
            <pc:docMk/>
            <pc:sldMk cId="1086517104" sldId="1245026702"/>
            <ac:picMk id="4" creationId="{EC7E4ED9-2D44-4925-B518-BC99C8A76B31}"/>
          </ac:picMkLst>
        </pc:picChg>
        <pc:picChg chg="add mod modCrop">
          <ac:chgData name="Willem Sanberg" userId="99a41be6-1bed-4335-a7b7-e543df64b180" providerId="ADAL" clId="{C02827A7-7168-4DC4-BA79-054E9173183C}" dt="2021-03-17T12:55:31.260" v="4166" actId="732"/>
          <ac:picMkLst>
            <pc:docMk/>
            <pc:sldMk cId="1086517104" sldId="1245026702"/>
            <ac:picMk id="6" creationId="{3594BD3E-CA78-427D-B0CF-54CA0BD874FD}"/>
          </ac:picMkLst>
        </pc:picChg>
        <pc:picChg chg="add del mod">
          <ac:chgData name="Willem Sanberg" userId="99a41be6-1bed-4335-a7b7-e543df64b180" providerId="ADAL" clId="{C02827A7-7168-4DC4-BA79-054E9173183C}" dt="2021-03-17T10:26:10.099" v="2394" actId="478"/>
          <ac:picMkLst>
            <pc:docMk/>
            <pc:sldMk cId="1086517104" sldId="1245026702"/>
            <ac:picMk id="8" creationId="{D43EBB18-1DBF-493F-A1FF-B705EAB80EC3}"/>
          </ac:picMkLst>
        </pc:picChg>
        <pc:picChg chg="add del mod">
          <ac:chgData name="Willem Sanberg" userId="99a41be6-1bed-4335-a7b7-e543df64b180" providerId="ADAL" clId="{C02827A7-7168-4DC4-BA79-054E9173183C}" dt="2021-03-17T10:16:49.828" v="2011"/>
          <ac:picMkLst>
            <pc:docMk/>
            <pc:sldMk cId="1086517104" sldId="1245026702"/>
            <ac:picMk id="10" creationId="{6BA26D13-EFF1-477E-B541-87E33A14373F}"/>
          </ac:picMkLst>
        </pc:picChg>
        <pc:picChg chg="add del mod">
          <ac:chgData name="Willem Sanberg" userId="99a41be6-1bed-4335-a7b7-e543df64b180" providerId="ADAL" clId="{C02827A7-7168-4DC4-BA79-054E9173183C}" dt="2021-03-17T10:26:08.555" v="2393" actId="21"/>
          <ac:picMkLst>
            <pc:docMk/>
            <pc:sldMk cId="1086517104" sldId="1245026702"/>
            <ac:picMk id="11" creationId="{B41F8C37-FABF-4571-9F51-049F4128329A}"/>
          </ac:picMkLst>
        </pc:picChg>
        <pc:picChg chg="add mod">
          <ac:chgData name="Willem Sanberg" userId="99a41be6-1bed-4335-a7b7-e543df64b180" providerId="ADAL" clId="{C02827A7-7168-4DC4-BA79-054E9173183C}" dt="2021-03-17T10:26:10.395" v="2395"/>
          <ac:picMkLst>
            <pc:docMk/>
            <pc:sldMk cId="1086517104" sldId="1245026702"/>
            <ac:picMk id="12" creationId="{B155620F-AF6B-48DB-888B-D7076B3542EB}"/>
          </ac:picMkLst>
        </pc:picChg>
        <pc:picChg chg="del">
          <ac:chgData name="Willem Sanberg" userId="99a41be6-1bed-4335-a7b7-e543df64b180" providerId="ADAL" clId="{C02827A7-7168-4DC4-BA79-054E9173183C}" dt="2021-03-17T09:46:54.328" v="1165" actId="478"/>
          <ac:picMkLst>
            <pc:docMk/>
            <pc:sldMk cId="1086517104" sldId="1245026702"/>
            <ac:picMk id="1026" creationId="{196BB954-2482-4AAD-9F27-297E62DD1541}"/>
          </ac:picMkLst>
        </pc:picChg>
        <pc:picChg chg="del">
          <ac:chgData name="Willem Sanberg" userId="99a41be6-1bed-4335-a7b7-e543df64b180" providerId="ADAL" clId="{C02827A7-7168-4DC4-BA79-054E9173183C}" dt="2021-03-17T09:46:51.830" v="1164" actId="478"/>
          <ac:picMkLst>
            <pc:docMk/>
            <pc:sldMk cId="1086517104" sldId="1245026702"/>
            <ac:picMk id="1028" creationId="{CD73FD90-FDFA-444E-A623-4B15276A8218}"/>
          </ac:picMkLst>
        </pc:picChg>
      </pc:sldChg>
      <pc:sldChg chg="modSp add mod ord">
        <pc:chgData name="Willem Sanberg" userId="99a41be6-1bed-4335-a7b7-e543df64b180" providerId="ADAL" clId="{C02827A7-7168-4DC4-BA79-054E9173183C}" dt="2021-03-19T13:14:49.481" v="11975"/>
        <pc:sldMkLst>
          <pc:docMk/>
          <pc:sldMk cId="269557118" sldId="1245026703"/>
        </pc:sldMkLst>
        <pc:spChg chg="mod">
          <ac:chgData name="Willem Sanberg" userId="99a41be6-1bed-4335-a7b7-e543df64b180" providerId="ADAL" clId="{C02827A7-7168-4DC4-BA79-054E9173183C}" dt="2021-03-17T13:19:50.311" v="4338" actId="20577"/>
          <ac:spMkLst>
            <pc:docMk/>
            <pc:sldMk cId="269557118" sldId="1245026703"/>
            <ac:spMk id="2" creationId="{C39E5936-5BA9-4919-B781-94C3EB264FE2}"/>
          </ac:spMkLst>
        </pc:spChg>
      </pc:sldChg>
      <pc:sldChg chg="addSp delSp modSp add del mod">
        <pc:chgData name="Willem Sanberg" userId="99a41be6-1bed-4335-a7b7-e543df64b180" providerId="ADAL" clId="{C02827A7-7168-4DC4-BA79-054E9173183C}" dt="2021-03-17T12:52:14.004" v="4156" actId="47"/>
        <pc:sldMkLst>
          <pc:docMk/>
          <pc:sldMk cId="3135206523" sldId="1245026704"/>
        </pc:sldMkLst>
        <pc:spChg chg="mod">
          <ac:chgData name="Willem Sanberg" userId="99a41be6-1bed-4335-a7b7-e543df64b180" providerId="ADAL" clId="{C02827A7-7168-4DC4-BA79-054E9173183C}" dt="2021-03-17T11:22:32.601" v="3598" actId="20577"/>
          <ac:spMkLst>
            <pc:docMk/>
            <pc:sldMk cId="3135206523" sldId="1245026704"/>
            <ac:spMk id="2" creationId="{EF53A1EE-BB7C-40BE-ACFB-6581A5B211AB}"/>
          </ac:spMkLst>
        </pc:spChg>
        <pc:spChg chg="mod">
          <ac:chgData name="Willem Sanberg" userId="99a41be6-1bed-4335-a7b7-e543df64b180" providerId="ADAL" clId="{C02827A7-7168-4DC4-BA79-054E9173183C}" dt="2021-03-17T11:23:02.088" v="3607" actId="6549"/>
          <ac:spMkLst>
            <pc:docMk/>
            <pc:sldMk cId="3135206523" sldId="1245026704"/>
            <ac:spMk id="3" creationId="{115F63BF-33BA-48E3-81A0-FBBCC3277CFE}"/>
          </ac:spMkLst>
        </pc:spChg>
        <pc:spChg chg="add del mod">
          <ac:chgData name="Willem Sanberg" userId="99a41be6-1bed-4335-a7b7-e543df64b180" providerId="ADAL" clId="{C02827A7-7168-4DC4-BA79-054E9173183C}" dt="2021-03-17T11:20:50.538" v="3454" actId="478"/>
          <ac:spMkLst>
            <pc:docMk/>
            <pc:sldMk cId="3135206523" sldId="1245026704"/>
            <ac:spMk id="4" creationId="{52648965-DBD0-4C01-9DE6-046C3E7A0877}"/>
          </ac:spMkLst>
        </pc:spChg>
      </pc:sldChg>
      <pc:sldChg chg="addSp delSp modSp new mod">
        <pc:chgData name="Willem Sanberg" userId="99a41be6-1bed-4335-a7b7-e543df64b180" providerId="ADAL" clId="{C02827A7-7168-4DC4-BA79-054E9173183C}" dt="2021-03-19T13:22:29.466" v="12065" actId="732"/>
        <pc:sldMkLst>
          <pc:docMk/>
          <pc:sldMk cId="1304667875" sldId="1245026705"/>
        </pc:sldMkLst>
        <pc:spChg chg="add del mod">
          <ac:chgData name="Willem Sanberg" userId="99a41be6-1bed-4335-a7b7-e543df64b180" providerId="ADAL" clId="{C02827A7-7168-4DC4-BA79-054E9173183C}" dt="2021-03-17T12:06:08.959" v="3611"/>
          <ac:spMkLst>
            <pc:docMk/>
            <pc:sldMk cId="1304667875" sldId="1245026705"/>
            <ac:spMk id="3" creationId="{980EECA5-E720-4581-BCB2-012AD56B10F0}"/>
          </ac:spMkLst>
        </pc:spChg>
        <pc:spChg chg="add del mod">
          <ac:chgData name="Willem Sanberg" userId="99a41be6-1bed-4335-a7b7-e543df64b180" providerId="ADAL" clId="{C02827A7-7168-4DC4-BA79-054E9173183C}" dt="2021-03-17T12:06:08.959" v="3611"/>
          <ac:spMkLst>
            <pc:docMk/>
            <pc:sldMk cId="1304667875" sldId="1245026705"/>
            <ac:spMk id="4" creationId="{512B9C92-479C-4DE3-8139-6240B9A891DF}"/>
          </ac:spMkLst>
        </pc:spChg>
        <pc:spChg chg="add mod">
          <ac:chgData name="Willem Sanberg" userId="99a41be6-1bed-4335-a7b7-e543df64b180" providerId="ADAL" clId="{C02827A7-7168-4DC4-BA79-054E9173183C}" dt="2021-03-17T12:13:08.124" v="3721" actId="20577"/>
          <ac:spMkLst>
            <pc:docMk/>
            <pc:sldMk cId="1304667875" sldId="1245026705"/>
            <ac:spMk id="5" creationId="{4F4F0B9F-B7EA-436A-A22C-825C007EDF77}"/>
          </ac:spMkLst>
        </pc:spChg>
        <pc:spChg chg="add del mod">
          <ac:chgData name="Willem Sanberg" userId="99a41be6-1bed-4335-a7b7-e543df64b180" providerId="ADAL" clId="{C02827A7-7168-4DC4-BA79-054E9173183C}" dt="2021-03-17T12:06:23.823" v="3615" actId="478"/>
          <ac:spMkLst>
            <pc:docMk/>
            <pc:sldMk cId="1304667875" sldId="1245026705"/>
            <ac:spMk id="6" creationId="{894CB538-C2CD-4A92-BF3F-DAF664E96F51}"/>
          </ac:spMkLst>
        </pc:spChg>
        <pc:spChg chg="add mod">
          <ac:chgData name="Willem Sanberg" userId="99a41be6-1bed-4335-a7b7-e543df64b180" providerId="ADAL" clId="{C02827A7-7168-4DC4-BA79-054E9173183C}" dt="2021-03-17T12:11:01.837" v="3633" actId="207"/>
          <ac:spMkLst>
            <pc:docMk/>
            <pc:sldMk cId="1304667875" sldId="1245026705"/>
            <ac:spMk id="8" creationId="{95450EA4-61B7-406E-8B1F-1E4026B25CD4}"/>
          </ac:spMkLst>
        </pc:spChg>
        <pc:spChg chg="add mod">
          <ac:chgData name="Willem Sanberg" userId="99a41be6-1bed-4335-a7b7-e543df64b180" providerId="ADAL" clId="{C02827A7-7168-4DC4-BA79-054E9173183C}" dt="2021-03-19T10:13:06.503" v="10533" actId="21"/>
          <ac:spMkLst>
            <pc:docMk/>
            <pc:sldMk cId="1304667875" sldId="1245026705"/>
            <ac:spMk id="9" creationId="{955DB8CA-A74E-4E1F-BD36-EF81A7044198}"/>
          </ac:spMkLst>
        </pc:spChg>
        <pc:picChg chg="add del">
          <ac:chgData name="Willem Sanberg" userId="99a41be6-1bed-4335-a7b7-e543df64b180" providerId="ADAL" clId="{C02827A7-7168-4DC4-BA79-054E9173183C}" dt="2021-03-17T12:06:09.352" v="3612"/>
          <ac:picMkLst>
            <pc:docMk/>
            <pc:sldMk cId="1304667875" sldId="1245026705"/>
            <ac:picMk id="2" creationId="{DB65D7C8-017B-4EB5-B045-895390B90601}"/>
          </ac:picMkLst>
        </pc:picChg>
        <pc:picChg chg="add mod modCrop">
          <ac:chgData name="Willem Sanberg" userId="99a41be6-1bed-4335-a7b7-e543df64b180" providerId="ADAL" clId="{C02827A7-7168-4DC4-BA79-054E9173183C}" dt="2021-03-19T13:22:29.466" v="12065" actId="732"/>
          <ac:picMkLst>
            <pc:docMk/>
            <pc:sldMk cId="1304667875" sldId="1245026705"/>
            <ac:picMk id="7" creationId="{60FDDCA2-2CB3-4E3D-9CC3-F9A70B3DE146}"/>
          </ac:picMkLst>
        </pc:picChg>
      </pc:sldChg>
      <pc:sldChg chg="addSp delSp modSp add mod">
        <pc:chgData name="Willem Sanberg" userId="99a41be6-1bed-4335-a7b7-e543df64b180" providerId="ADAL" clId="{C02827A7-7168-4DC4-BA79-054E9173183C}" dt="2021-03-17T15:47:05.439" v="7598" actId="732"/>
        <pc:sldMkLst>
          <pc:docMk/>
          <pc:sldMk cId="2815990263" sldId="1245026706"/>
        </pc:sldMkLst>
        <pc:spChg chg="mod">
          <ac:chgData name="Willem Sanberg" userId="99a41be6-1bed-4335-a7b7-e543df64b180" providerId="ADAL" clId="{C02827A7-7168-4DC4-BA79-054E9173183C}" dt="2021-03-17T12:13:12.698" v="3722"/>
          <ac:spMkLst>
            <pc:docMk/>
            <pc:sldMk cId="2815990263" sldId="1245026706"/>
            <ac:spMk id="5" creationId="{4F4F0B9F-B7EA-436A-A22C-825C007EDF77}"/>
          </ac:spMkLst>
        </pc:spChg>
        <pc:spChg chg="add mod">
          <ac:chgData name="Willem Sanberg" userId="99a41be6-1bed-4335-a7b7-e543df64b180" providerId="ADAL" clId="{C02827A7-7168-4DC4-BA79-054E9173183C}" dt="2021-03-17T12:14:32.525" v="3774"/>
          <ac:spMkLst>
            <pc:docMk/>
            <pc:sldMk cId="2815990263" sldId="1245026706"/>
            <ac:spMk id="9" creationId="{00A2E2CB-1BB6-47F0-B50E-216D7C80B143}"/>
          </ac:spMkLst>
        </pc:spChg>
        <pc:picChg chg="add del mod">
          <ac:chgData name="Willem Sanberg" userId="99a41be6-1bed-4335-a7b7-e543df64b180" providerId="ADAL" clId="{C02827A7-7168-4DC4-BA79-054E9173183C}" dt="2021-03-17T12:07:15.916" v="3621"/>
          <ac:picMkLst>
            <pc:docMk/>
            <pc:sldMk cId="2815990263" sldId="1245026706"/>
            <ac:picMk id="4" creationId="{E6707512-A109-4324-95EC-FD51714B84C2}"/>
          </ac:picMkLst>
        </pc:picChg>
        <pc:picChg chg="add mod modCrop">
          <ac:chgData name="Willem Sanberg" userId="99a41be6-1bed-4335-a7b7-e543df64b180" providerId="ADAL" clId="{C02827A7-7168-4DC4-BA79-054E9173183C}" dt="2021-03-17T15:47:05.439" v="7598" actId="732"/>
          <ac:picMkLst>
            <pc:docMk/>
            <pc:sldMk cId="2815990263" sldId="1245026706"/>
            <ac:picMk id="6" creationId="{595502B0-48B8-40E6-A423-57024B438C2C}"/>
          </ac:picMkLst>
        </pc:picChg>
        <pc:picChg chg="mod modCrop">
          <ac:chgData name="Willem Sanberg" userId="99a41be6-1bed-4335-a7b7-e543df64b180" providerId="ADAL" clId="{C02827A7-7168-4DC4-BA79-054E9173183C}" dt="2021-03-17T15:45:46.743" v="7596" actId="732"/>
          <ac:picMkLst>
            <pc:docMk/>
            <pc:sldMk cId="2815990263" sldId="1245026706"/>
            <ac:picMk id="7" creationId="{60FDDCA2-2CB3-4E3D-9CC3-F9A70B3DE146}"/>
          </ac:picMkLst>
        </pc:picChg>
        <pc:picChg chg="add del mod modCrop">
          <ac:chgData name="Willem Sanberg" userId="99a41be6-1bed-4335-a7b7-e543df64b180" providerId="ADAL" clId="{C02827A7-7168-4DC4-BA79-054E9173183C}" dt="2021-03-17T12:11:32.499" v="3634" actId="478"/>
          <ac:picMkLst>
            <pc:docMk/>
            <pc:sldMk cId="2815990263" sldId="1245026706"/>
            <ac:picMk id="8" creationId="{7B888887-F969-4741-8240-38DBB1C36035}"/>
          </ac:picMkLst>
        </pc:picChg>
      </pc:sldChg>
      <pc:sldChg chg="add del ord">
        <pc:chgData name="Willem Sanberg" userId="99a41be6-1bed-4335-a7b7-e543df64b180" providerId="ADAL" clId="{C02827A7-7168-4DC4-BA79-054E9173183C}" dt="2021-03-17T12:50:53.497" v="4126" actId="47"/>
        <pc:sldMkLst>
          <pc:docMk/>
          <pc:sldMk cId="3580328527" sldId="1245026707"/>
        </pc:sldMkLst>
      </pc:sldChg>
      <pc:sldChg chg="modSp add del mod ord">
        <pc:chgData name="Willem Sanberg" userId="99a41be6-1bed-4335-a7b7-e543df64b180" providerId="ADAL" clId="{C02827A7-7168-4DC4-BA79-054E9173183C}" dt="2021-03-19T13:07:31.351" v="11749" actId="47"/>
        <pc:sldMkLst>
          <pc:docMk/>
          <pc:sldMk cId="221239654" sldId="1245026708"/>
        </pc:sldMkLst>
        <pc:spChg chg="mod">
          <ac:chgData name="Willem Sanberg" userId="99a41be6-1bed-4335-a7b7-e543df64b180" providerId="ADAL" clId="{C02827A7-7168-4DC4-BA79-054E9173183C}" dt="2021-03-17T12:55:11.250" v="4165"/>
          <ac:spMkLst>
            <pc:docMk/>
            <pc:sldMk cId="221239654" sldId="1245026708"/>
            <ac:spMk id="2" creationId="{EF53A1EE-BB7C-40BE-ACFB-6581A5B211AB}"/>
          </ac:spMkLst>
        </pc:spChg>
        <pc:spChg chg="mod">
          <ac:chgData name="Willem Sanberg" userId="99a41be6-1bed-4335-a7b7-e543df64b180" providerId="ADAL" clId="{C02827A7-7168-4DC4-BA79-054E9173183C}" dt="2021-03-17T12:49:04.950" v="3996" actId="20577"/>
          <ac:spMkLst>
            <pc:docMk/>
            <pc:sldMk cId="221239654" sldId="1245026708"/>
            <ac:spMk id="3" creationId="{115F63BF-33BA-48E3-81A0-FBBCC3277CFE}"/>
          </ac:spMkLst>
        </pc:spChg>
      </pc:sldChg>
      <pc:sldChg chg="modSp add mod ord modTransition">
        <pc:chgData name="Willem Sanberg" userId="99a41be6-1bed-4335-a7b7-e543df64b180" providerId="ADAL" clId="{C02827A7-7168-4DC4-BA79-054E9173183C}" dt="2021-03-19T13:56:13.862" v="12304"/>
        <pc:sldMkLst>
          <pc:docMk/>
          <pc:sldMk cId="1494336083" sldId="1245026709"/>
        </pc:sldMkLst>
        <pc:spChg chg="mod">
          <ac:chgData name="Willem Sanberg" userId="99a41be6-1bed-4335-a7b7-e543df64b180" providerId="ADAL" clId="{C02827A7-7168-4DC4-BA79-054E9173183C}" dt="2021-03-17T12:55:05.088" v="4164" actId="20577"/>
          <ac:spMkLst>
            <pc:docMk/>
            <pc:sldMk cId="1494336083" sldId="1245026709"/>
            <ac:spMk id="2" creationId="{EF53A1EE-BB7C-40BE-ACFB-6581A5B211AB}"/>
          </ac:spMkLst>
        </pc:spChg>
        <pc:spChg chg="mod">
          <ac:chgData name="Willem Sanberg" userId="99a41be6-1bed-4335-a7b7-e543df64b180" providerId="ADAL" clId="{C02827A7-7168-4DC4-BA79-054E9173183C}" dt="2021-03-17T14:06:45.888" v="5223" actId="20577"/>
          <ac:spMkLst>
            <pc:docMk/>
            <pc:sldMk cId="1494336083" sldId="1245026709"/>
            <ac:spMk id="3" creationId="{115F63BF-33BA-48E3-81A0-FBBCC3277CFE}"/>
          </ac:spMkLst>
        </pc:spChg>
      </pc:sldChg>
      <pc:sldChg chg="addSp delSp modSp new mod ord modAnim">
        <pc:chgData name="Willem Sanberg" userId="99a41be6-1bed-4335-a7b7-e543df64b180" providerId="ADAL" clId="{C02827A7-7168-4DC4-BA79-054E9173183C}" dt="2021-03-19T13:21:57.121" v="12064"/>
        <pc:sldMkLst>
          <pc:docMk/>
          <pc:sldMk cId="2152971665" sldId="1245026710"/>
        </pc:sldMkLst>
        <pc:spChg chg="add mod">
          <ac:chgData name="Willem Sanberg" userId="99a41be6-1bed-4335-a7b7-e543df64b180" providerId="ADAL" clId="{C02827A7-7168-4DC4-BA79-054E9173183C}" dt="2021-03-19T13:18:58.665" v="12053" actId="20577"/>
          <ac:spMkLst>
            <pc:docMk/>
            <pc:sldMk cId="2152971665" sldId="1245026710"/>
            <ac:spMk id="2" creationId="{50994746-F433-4CA4-905A-C34848B303FA}"/>
          </ac:spMkLst>
        </pc:spChg>
        <pc:spChg chg="add mod">
          <ac:chgData name="Willem Sanberg" userId="99a41be6-1bed-4335-a7b7-e543df64b180" providerId="ADAL" clId="{C02827A7-7168-4DC4-BA79-054E9173183C}" dt="2021-03-17T13:57:38.061" v="4618" actId="6549"/>
          <ac:spMkLst>
            <pc:docMk/>
            <pc:sldMk cId="2152971665" sldId="1245026710"/>
            <ac:spMk id="3" creationId="{A71BFC40-86E9-4FF8-ACED-B2D6ABC2C49C}"/>
          </ac:spMkLst>
        </pc:spChg>
        <pc:spChg chg="add mod">
          <ac:chgData name="Willem Sanberg" userId="99a41be6-1bed-4335-a7b7-e543df64b180" providerId="ADAL" clId="{C02827A7-7168-4DC4-BA79-054E9173183C}" dt="2021-03-17T13:22:53.839" v="4386" actId="14100"/>
          <ac:spMkLst>
            <pc:docMk/>
            <pc:sldMk cId="2152971665" sldId="1245026710"/>
            <ac:spMk id="7" creationId="{CF088F97-54A9-4F82-BB43-4321E64998A6}"/>
          </ac:spMkLst>
        </pc:spChg>
        <pc:grpChg chg="add mod">
          <ac:chgData name="Willem Sanberg" userId="99a41be6-1bed-4335-a7b7-e543df64b180" providerId="ADAL" clId="{C02827A7-7168-4DC4-BA79-054E9173183C}" dt="2021-03-17T13:54:30.733" v="4458" actId="1076"/>
          <ac:grpSpMkLst>
            <pc:docMk/>
            <pc:sldMk cId="2152971665" sldId="1245026710"/>
            <ac:grpSpMk id="9" creationId="{6B06C8F3-2152-4AA5-9511-9A75E37F4131}"/>
          </ac:grpSpMkLst>
        </pc:grpChg>
        <pc:picChg chg="add mod">
          <ac:chgData name="Willem Sanberg" userId="99a41be6-1bed-4335-a7b7-e543df64b180" providerId="ADAL" clId="{C02827A7-7168-4DC4-BA79-054E9173183C}" dt="2021-03-17T13:56:03.370" v="4536" actId="1076"/>
          <ac:picMkLst>
            <pc:docMk/>
            <pc:sldMk cId="2152971665" sldId="1245026710"/>
            <ac:picMk id="4" creationId="{6C3C78FC-013A-44CE-8752-23694B2FA7BE}"/>
          </ac:picMkLst>
        </pc:picChg>
        <pc:picChg chg="add mod">
          <ac:chgData name="Willem Sanberg" userId="99a41be6-1bed-4335-a7b7-e543df64b180" providerId="ADAL" clId="{C02827A7-7168-4DC4-BA79-054E9173183C}" dt="2021-03-17T13:55:55.803" v="4535" actId="1076"/>
          <ac:picMkLst>
            <pc:docMk/>
            <pc:sldMk cId="2152971665" sldId="1245026710"/>
            <ac:picMk id="5" creationId="{5C448CA5-808C-4CF5-9C82-9EE69C67A9B8}"/>
          </ac:picMkLst>
        </pc:picChg>
        <pc:picChg chg="add mod modCrop">
          <ac:chgData name="Willem Sanberg" userId="99a41be6-1bed-4335-a7b7-e543df64b180" providerId="ADAL" clId="{C02827A7-7168-4DC4-BA79-054E9173183C}" dt="2021-03-17T13:54:06.334" v="4439" actId="1582"/>
          <ac:picMkLst>
            <pc:docMk/>
            <pc:sldMk cId="2152971665" sldId="1245026710"/>
            <ac:picMk id="6" creationId="{D3406B35-9C2A-4A61-8DC8-6C64C0508E80}"/>
          </ac:picMkLst>
        </pc:picChg>
        <pc:picChg chg="add mod modCrop">
          <ac:chgData name="Willem Sanberg" userId="99a41be6-1bed-4335-a7b7-e543df64b180" providerId="ADAL" clId="{C02827A7-7168-4DC4-BA79-054E9173183C}" dt="2021-03-17T13:54:06.334" v="4439" actId="1582"/>
          <ac:picMkLst>
            <pc:docMk/>
            <pc:sldMk cId="2152971665" sldId="1245026710"/>
            <ac:picMk id="8" creationId="{6028C0AC-8C13-4DD1-A22B-5EED95ACA6E9}"/>
          </ac:picMkLst>
        </pc:picChg>
        <pc:picChg chg="add del mod">
          <ac:chgData name="Willem Sanberg" userId="99a41be6-1bed-4335-a7b7-e543df64b180" providerId="ADAL" clId="{C02827A7-7168-4DC4-BA79-054E9173183C}" dt="2021-03-17T13:58:19.107" v="4621" actId="21"/>
          <ac:picMkLst>
            <pc:docMk/>
            <pc:sldMk cId="2152971665" sldId="1245026710"/>
            <ac:picMk id="10" creationId="{EE6343E7-9F02-4DEC-91C7-7D6E9991B92E}"/>
          </ac:picMkLst>
        </pc:picChg>
      </pc:sldChg>
      <pc:sldChg chg="modSp add del mod">
        <pc:chgData name="Willem Sanberg" userId="99a41be6-1bed-4335-a7b7-e543df64b180" providerId="ADAL" clId="{C02827A7-7168-4DC4-BA79-054E9173183C}" dt="2021-03-19T13:55:50.852" v="12303" actId="47"/>
        <pc:sldMkLst>
          <pc:docMk/>
          <pc:sldMk cId="1063405706" sldId="1245026711"/>
        </pc:sldMkLst>
        <pc:spChg chg="mod">
          <ac:chgData name="Willem Sanberg" userId="99a41be6-1bed-4335-a7b7-e543df64b180" providerId="ADAL" clId="{C02827A7-7168-4DC4-BA79-054E9173183C}" dt="2021-03-17T13:20:05.527" v="4343" actId="6549"/>
          <ac:spMkLst>
            <pc:docMk/>
            <pc:sldMk cId="1063405706" sldId="1245026711"/>
            <ac:spMk id="2" creationId="{C39E5936-5BA9-4919-B781-94C3EB264FE2}"/>
          </ac:spMkLst>
        </pc:spChg>
      </pc:sldChg>
      <pc:sldChg chg="add ord">
        <pc:chgData name="Willem Sanberg" userId="99a41be6-1bed-4335-a7b7-e543df64b180" providerId="ADAL" clId="{C02827A7-7168-4DC4-BA79-054E9173183C}" dt="2021-03-17T13:20:27.770" v="4350"/>
        <pc:sldMkLst>
          <pc:docMk/>
          <pc:sldMk cId="1811081235" sldId="1245026712"/>
        </pc:sldMkLst>
      </pc:sldChg>
      <pc:sldChg chg="addSp delSp modSp add mod modNotesTx">
        <pc:chgData name="Willem Sanberg" userId="99a41be6-1bed-4335-a7b7-e543df64b180" providerId="ADAL" clId="{C02827A7-7168-4DC4-BA79-054E9173183C}" dt="2021-03-19T13:21:07.720" v="12062" actId="1076"/>
        <pc:sldMkLst>
          <pc:docMk/>
          <pc:sldMk cId="217183722" sldId="1245026713"/>
        </pc:sldMkLst>
        <pc:spChg chg="mod">
          <ac:chgData name="Willem Sanberg" userId="99a41be6-1bed-4335-a7b7-e543df64b180" providerId="ADAL" clId="{C02827A7-7168-4DC4-BA79-054E9173183C}" dt="2021-03-19T13:16:58.703" v="12026" actId="20577"/>
          <ac:spMkLst>
            <pc:docMk/>
            <pc:sldMk cId="217183722" sldId="1245026713"/>
            <ac:spMk id="2" creationId="{50994746-F433-4CA4-905A-C34848B303FA}"/>
          </ac:spMkLst>
        </pc:spChg>
        <pc:spChg chg="mod">
          <ac:chgData name="Willem Sanberg" userId="99a41be6-1bed-4335-a7b7-e543df64b180" providerId="ADAL" clId="{C02827A7-7168-4DC4-BA79-054E9173183C}" dt="2021-03-19T13:19:54.648" v="12057" actId="20577"/>
          <ac:spMkLst>
            <pc:docMk/>
            <pc:sldMk cId="217183722" sldId="1245026713"/>
            <ac:spMk id="3" creationId="{A71BFC40-86E9-4FF8-ACED-B2D6ABC2C49C}"/>
          </ac:spMkLst>
        </pc:spChg>
        <pc:spChg chg="add del mod">
          <ac:chgData name="Willem Sanberg" userId="99a41be6-1bed-4335-a7b7-e543df64b180" providerId="ADAL" clId="{C02827A7-7168-4DC4-BA79-054E9173183C}" dt="2021-03-17T15:38:35.433" v="7540" actId="478"/>
          <ac:spMkLst>
            <pc:docMk/>
            <pc:sldMk cId="217183722" sldId="1245026713"/>
            <ac:spMk id="4" creationId="{CE12A315-C851-4667-B9CC-B7FA37529377}"/>
          </ac:spMkLst>
        </pc:spChg>
        <pc:grpChg chg="del">
          <ac:chgData name="Willem Sanberg" userId="99a41be6-1bed-4335-a7b7-e543df64b180" providerId="ADAL" clId="{C02827A7-7168-4DC4-BA79-054E9173183C}" dt="2021-03-17T14:01:22.790" v="4851" actId="478"/>
          <ac:grpSpMkLst>
            <pc:docMk/>
            <pc:sldMk cId="217183722" sldId="1245026713"/>
            <ac:grpSpMk id="9" creationId="{6B06C8F3-2152-4AA5-9511-9A75E37F4131}"/>
          </ac:grpSpMkLst>
        </pc:grpChg>
        <pc:picChg chg="del">
          <ac:chgData name="Willem Sanberg" userId="99a41be6-1bed-4335-a7b7-e543df64b180" providerId="ADAL" clId="{C02827A7-7168-4DC4-BA79-054E9173183C}" dt="2021-03-17T13:58:50.931" v="4624" actId="478"/>
          <ac:picMkLst>
            <pc:docMk/>
            <pc:sldMk cId="217183722" sldId="1245026713"/>
            <ac:picMk id="4" creationId="{6C3C78FC-013A-44CE-8752-23694B2FA7BE}"/>
          </ac:picMkLst>
        </pc:picChg>
        <pc:picChg chg="add mod">
          <ac:chgData name="Willem Sanberg" userId="99a41be6-1bed-4335-a7b7-e543df64b180" providerId="ADAL" clId="{C02827A7-7168-4DC4-BA79-054E9173183C}" dt="2021-03-19T13:21:07.720" v="12062" actId="1076"/>
          <ac:picMkLst>
            <pc:docMk/>
            <pc:sldMk cId="217183722" sldId="1245026713"/>
            <ac:picMk id="4" creationId="{E6C4FF25-9185-4021-8906-1DB02CD8F72F}"/>
          </ac:picMkLst>
        </pc:picChg>
        <pc:picChg chg="del">
          <ac:chgData name="Willem Sanberg" userId="99a41be6-1bed-4335-a7b7-e543df64b180" providerId="ADAL" clId="{C02827A7-7168-4DC4-BA79-054E9173183C}" dt="2021-03-17T14:01:21.469" v="4850" actId="478"/>
          <ac:picMkLst>
            <pc:docMk/>
            <pc:sldMk cId="217183722" sldId="1245026713"/>
            <ac:picMk id="5" creationId="{5C448CA5-808C-4CF5-9C82-9EE69C67A9B8}"/>
          </ac:picMkLst>
        </pc:picChg>
        <pc:picChg chg="add del mod">
          <ac:chgData name="Willem Sanberg" userId="99a41be6-1bed-4335-a7b7-e543df64b180" providerId="ADAL" clId="{C02827A7-7168-4DC4-BA79-054E9173183C}" dt="2021-03-19T13:20:59.928" v="12059" actId="478"/>
          <ac:picMkLst>
            <pc:docMk/>
            <pc:sldMk cId="217183722" sldId="1245026713"/>
            <ac:picMk id="10" creationId="{FE87DF54-1539-4A9C-BEFC-166BAB82C940}"/>
          </ac:picMkLst>
        </pc:picChg>
      </pc:sldChg>
      <pc:sldChg chg="modSp add mod ord">
        <pc:chgData name="Willem Sanberg" userId="99a41be6-1bed-4335-a7b7-e543df64b180" providerId="ADAL" clId="{C02827A7-7168-4DC4-BA79-054E9173183C}" dt="2021-03-17T14:07:24.039" v="5233" actId="20577"/>
        <pc:sldMkLst>
          <pc:docMk/>
          <pc:sldMk cId="4290098497" sldId="1245026714"/>
        </pc:sldMkLst>
        <pc:spChg chg="mod">
          <ac:chgData name="Willem Sanberg" userId="99a41be6-1bed-4335-a7b7-e543df64b180" providerId="ADAL" clId="{C02827A7-7168-4DC4-BA79-054E9173183C}" dt="2021-03-17T14:07:24.039" v="5233" actId="20577"/>
          <ac:spMkLst>
            <pc:docMk/>
            <pc:sldMk cId="4290098497" sldId="1245026714"/>
            <ac:spMk id="2" creationId="{C39E5936-5BA9-4919-B781-94C3EB264FE2}"/>
          </ac:spMkLst>
        </pc:spChg>
      </pc:sldChg>
      <pc:sldChg chg="modSp add mod">
        <pc:chgData name="Willem Sanberg" userId="99a41be6-1bed-4335-a7b7-e543df64b180" providerId="ADAL" clId="{C02827A7-7168-4DC4-BA79-054E9173183C}" dt="2021-03-17T14:07:53.138" v="5258" actId="20577"/>
        <pc:sldMkLst>
          <pc:docMk/>
          <pc:sldMk cId="501021861" sldId="1245026715"/>
        </pc:sldMkLst>
        <pc:spChg chg="mod">
          <ac:chgData name="Willem Sanberg" userId="99a41be6-1bed-4335-a7b7-e543df64b180" providerId="ADAL" clId="{C02827A7-7168-4DC4-BA79-054E9173183C}" dt="2021-03-17T14:07:53.138" v="5258" actId="20577"/>
          <ac:spMkLst>
            <pc:docMk/>
            <pc:sldMk cId="501021861" sldId="1245026715"/>
            <ac:spMk id="2" creationId="{C39E5936-5BA9-4919-B781-94C3EB264FE2}"/>
          </ac:spMkLst>
        </pc:spChg>
      </pc:sldChg>
      <pc:sldChg chg="addSp delSp modSp new mod modAnim">
        <pc:chgData name="Willem Sanberg" userId="99a41be6-1bed-4335-a7b7-e543df64b180" providerId="ADAL" clId="{C02827A7-7168-4DC4-BA79-054E9173183C}" dt="2021-03-19T13:42:53.942" v="12283" actId="20577"/>
        <pc:sldMkLst>
          <pc:docMk/>
          <pc:sldMk cId="2213387438" sldId="1245026716"/>
        </pc:sldMkLst>
        <pc:spChg chg="mod">
          <ac:chgData name="Willem Sanberg" userId="99a41be6-1bed-4335-a7b7-e543df64b180" providerId="ADAL" clId="{C02827A7-7168-4DC4-BA79-054E9173183C}" dt="2021-03-17T14:21:24.556" v="6033" actId="20577"/>
          <ac:spMkLst>
            <pc:docMk/>
            <pc:sldMk cId="2213387438" sldId="1245026716"/>
            <ac:spMk id="2" creationId="{B95ADD81-2F35-4D7D-AFC2-A4C48C9C6A2C}"/>
          </ac:spMkLst>
        </pc:spChg>
        <pc:spChg chg="mod">
          <ac:chgData name="Willem Sanberg" userId="99a41be6-1bed-4335-a7b7-e543df64b180" providerId="ADAL" clId="{C02827A7-7168-4DC4-BA79-054E9173183C}" dt="2021-03-19T13:42:53.942" v="12283" actId="20577"/>
          <ac:spMkLst>
            <pc:docMk/>
            <pc:sldMk cId="2213387438" sldId="1245026716"/>
            <ac:spMk id="3" creationId="{8A1D732E-5E82-4590-901A-0A478C757CF0}"/>
          </ac:spMkLst>
        </pc:spChg>
        <pc:picChg chg="add mod">
          <ac:chgData name="Willem Sanberg" userId="99a41be6-1bed-4335-a7b7-e543df64b180" providerId="ADAL" clId="{C02827A7-7168-4DC4-BA79-054E9173183C}" dt="2021-03-17T14:28:41.371" v="6207" actId="1076"/>
          <ac:picMkLst>
            <pc:docMk/>
            <pc:sldMk cId="2213387438" sldId="1245026716"/>
            <ac:picMk id="4" creationId="{18AB417C-E69C-452F-94B4-5181EFBB0321}"/>
          </ac:picMkLst>
        </pc:picChg>
        <pc:picChg chg="add del mod">
          <ac:chgData name="Willem Sanberg" userId="99a41be6-1bed-4335-a7b7-e543df64b180" providerId="ADAL" clId="{C02827A7-7168-4DC4-BA79-054E9173183C}" dt="2021-03-17T14:26:24.144" v="6184" actId="478"/>
          <ac:picMkLst>
            <pc:docMk/>
            <pc:sldMk cId="2213387438" sldId="1245026716"/>
            <ac:picMk id="5" creationId="{759C53D4-1AAF-4658-8C02-DE268CDB0D18}"/>
          </ac:picMkLst>
        </pc:picChg>
        <pc:picChg chg="add mod">
          <ac:chgData name="Willem Sanberg" userId="99a41be6-1bed-4335-a7b7-e543df64b180" providerId="ADAL" clId="{C02827A7-7168-4DC4-BA79-054E9173183C}" dt="2021-03-17T14:28:43.706" v="6208" actId="1076"/>
          <ac:picMkLst>
            <pc:docMk/>
            <pc:sldMk cId="2213387438" sldId="1245026716"/>
            <ac:picMk id="6" creationId="{541928ED-EF31-45F8-BE6A-2A05DA9B66BB}"/>
          </ac:picMkLst>
        </pc:picChg>
        <pc:picChg chg="add mod">
          <ac:chgData name="Willem Sanberg" userId="99a41be6-1bed-4335-a7b7-e543df64b180" providerId="ADAL" clId="{C02827A7-7168-4DC4-BA79-054E9173183C}" dt="2021-03-17T14:28:21.651" v="6205" actId="1076"/>
          <ac:picMkLst>
            <pc:docMk/>
            <pc:sldMk cId="2213387438" sldId="1245026716"/>
            <ac:picMk id="7" creationId="{0C5441A9-10DF-4961-A606-87F5731128EE}"/>
          </ac:picMkLst>
        </pc:picChg>
      </pc:sldChg>
      <pc:sldChg chg="modSp new mod modAnim">
        <pc:chgData name="Willem Sanberg" userId="99a41be6-1bed-4335-a7b7-e543df64b180" providerId="ADAL" clId="{C02827A7-7168-4DC4-BA79-054E9173183C}" dt="2021-03-19T13:40:58.556" v="12269"/>
        <pc:sldMkLst>
          <pc:docMk/>
          <pc:sldMk cId="4207039099" sldId="1245026717"/>
        </pc:sldMkLst>
        <pc:spChg chg="mod">
          <ac:chgData name="Willem Sanberg" userId="99a41be6-1bed-4335-a7b7-e543df64b180" providerId="ADAL" clId="{C02827A7-7168-4DC4-BA79-054E9173183C}" dt="2021-03-17T14:30:48.385" v="6279" actId="20577"/>
          <ac:spMkLst>
            <pc:docMk/>
            <pc:sldMk cId="4207039099" sldId="1245026717"/>
            <ac:spMk id="2" creationId="{A87CD015-FB7C-4129-811F-B27B30C37827}"/>
          </ac:spMkLst>
        </pc:spChg>
        <pc:spChg chg="mod">
          <ac:chgData name="Willem Sanberg" userId="99a41be6-1bed-4335-a7b7-e543df64b180" providerId="ADAL" clId="{C02827A7-7168-4DC4-BA79-054E9173183C}" dt="2021-03-17T14:44:16.773" v="7273" actId="20577"/>
          <ac:spMkLst>
            <pc:docMk/>
            <pc:sldMk cId="4207039099" sldId="1245026717"/>
            <ac:spMk id="3" creationId="{7CB03404-175F-4C7F-A557-DD2CAE42A281}"/>
          </ac:spMkLst>
        </pc:spChg>
      </pc:sldChg>
      <pc:sldChg chg="addSp delSp modSp new mod modAnim modNotesTx">
        <pc:chgData name="Willem Sanberg" userId="99a41be6-1bed-4335-a7b7-e543df64b180" providerId="ADAL" clId="{C02827A7-7168-4DC4-BA79-054E9173183C}" dt="2021-03-19T12:33:20.407" v="11586"/>
        <pc:sldMkLst>
          <pc:docMk/>
          <pc:sldMk cId="2869037370" sldId="1245026718"/>
        </pc:sldMkLst>
        <pc:spChg chg="mod ord">
          <ac:chgData name="Willem Sanberg" userId="99a41be6-1bed-4335-a7b7-e543df64b180" providerId="ADAL" clId="{C02827A7-7168-4DC4-BA79-054E9173183C}" dt="2021-03-19T09:44:13.487" v="9871" actId="20577"/>
          <ac:spMkLst>
            <pc:docMk/>
            <pc:sldMk cId="2869037370" sldId="1245026718"/>
            <ac:spMk id="2" creationId="{9CB35F43-5D9A-4D31-9225-CE5C76BCD13B}"/>
          </ac:spMkLst>
        </pc:spChg>
        <pc:spChg chg="mod">
          <ac:chgData name="Willem Sanberg" userId="99a41be6-1bed-4335-a7b7-e543df64b180" providerId="ADAL" clId="{C02827A7-7168-4DC4-BA79-054E9173183C}" dt="2021-03-19T12:31:25.983" v="11575" actId="14100"/>
          <ac:spMkLst>
            <pc:docMk/>
            <pc:sldMk cId="2869037370" sldId="1245026718"/>
            <ac:spMk id="3" creationId="{12AEA360-117B-494D-A9F9-228F99BC94B1}"/>
          </ac:spMkLst>
        </pc:spChg>
        <pc:spChg chg="add mod">
          <ac:chgData name="Willem Sanberg" userId="99a41be6-1bed-4335-a7b7-e543df64b180" providerId="ADAL" clId="{C02827A7-7168-4DC4-BA79-054E9173183C}" dt="2021-03-19T09:23:53.642" v="9272" actId="164"/>
          <ac:spMkLst>
            <pc:docMk/>
            <pc:sldMk cId="2869037370" sldId="1245026718"/>
            <ac:spMk id="5" creationId="{CA240770-7373-4D76-87BA-CDBB6BE67CF6}"/>
          </ac:spMkLst>
        </pc:spChg>
        <pc:spChg chg="add mod">
          <ac:chgData name="Willem Sanberg" userId="99a41be6-1bed-4335-a7b7-e543df64b180" providerId="ADAL" clId="{C02827A7-7168-4DC4-BA79-054E9173183C}" dt="2021-03-19T09:23:53.642" v="9272" actId="164"/>
          <ac:spMkLst>
            <pc:docMk/>
            <pc:sldMk cId="2869037370" sldId="1245026718"/>
            <ac:spMk id="6" creationId="{3A311F28-6A24-43DE-8EBE-D26C55677A29}"/>
          </ac:spMkLst>
        </pc:spChg>
        <pc:spChg chg="add mod">
          <ac:chgData name="Willem Sanberg" userId="99a41be6-1bed-4335-a7b7-e543df64b180" providerId="ADAL" clId="{C02827A7-7168-4DC4-BA79-054E9173183C}" dt="2021-03-19T09:50:53.728" v="10082" actId="20577"/>
          <ac:spMkLst>
            <pc:docMk/>
            <pc:sldMk cId="2869037370" sldId="1245026718"/>
            <ac:spMk id="7" creationId="{132D7B9A-AC58-4D75-B233-DD3C903543B2}"/>
          </ac:spMkLst>
        </pc:spChg>
        <pc:spChg chg="add mod">
          <ac:chgData name="Willem Sanberg" userId="99a41be6-1bed-4335-a7b7-e543df64b180" providerId="ADAL" clId="{C02827A7-7168-4DC4-BA79-054E9173183C}" dt="2021-03-19T09:23:53.642" v="9272" actId="164"/>
          <ac:spMkLst>
            <pc:docMk/>
            <pc:sldMk cId="2869037370" sldId="1245026718"/>
            <ac:spMk id="8" creationId="{FE26792B-93EF-4DF4-8146-DC3481A9DDB7}"/>
          </ac:spMkLst>
        </pc:spChg>
        <pc:spChg chg="add mod">
          <ac:chgData name="Willem Sanberg" userId="99a41be6-1bed-4335-a7b7-e543df64b180" providerId="ADAL" clId="{C02827A7-7168-4DC4-BA79-054E9173183C}" dt="2021-03-19T09:23:53.642" v="9272" actId="164"/>
          <ac:spMkLst>
            <pc:docMk/>
            <pc:sldMk cId="2869037370" sldId="1245026718"/>
            <ac:spMk id="9" creationId="{F6E6E970-C492-468D-977D-ED774B9C0E36}"/>
          </ac:spMkLst>
        </pc:spChg>
        <pc:spChg chg="add del mod">
          <ac:chgData name="Willem Sanberg" userId="99a41be6-1bed-4335-a7b7-e543df64b180" providerId="ADAL" clId="{C02827A7-7168-4DC4-BA79-054E9173183C}" dt="2021-03-19T12:33:19.792" v="11585" actId="478"/>
          <ac:spMkLst>
            <pc:docMk/>
            <pc:sldMk cId="2869037370" sldId="1245026718"/>
            <ac:spMk id="10" creationId="{C900A2CC-84F2-432C-9AF0-270A80108C28}"/>
          </ac:spMkLst>
        </pc:spChg>
        <pc:spChg chg="add mod">
          <ac:chgData name="Willem Sanberg" userId="99a41be6-1bed-4335-a7b7-e543df64b180" providerId="ADAL" clId="{C02827A7-7168-4DC4-BA79-054E9173183C}" dt="2021-03-19T12:33:20.407" v="11586"/>
          <ac:spMkLst>
            <pc:docMk/>
            <pc:sldMk cId="2869037370" sldId="1245026718"/>
            <ac:spMk id="14" creationId="{0744C48A-3D69-42C3-A60D-B3F79906F7A5}"/>
          </ac:spMkLst>
        </pc:spChg>
        <pc:grpChg chg="add del mod">
          <ac:chgData name="Willem Sanberg" userId="99a41be6-1bed-4335-a7b7-e543df64b180" providerId="ADAL" clId="{C02827A7-7168-4DC4-BA79-054E9173183C}" dt="2021-03-19T10:10:58.843" v="10527" actId="478"/>
          <ac:grpSpMkLst>
            <pc:docMk/>
            <pc:sldMk cId="2869037370" sldId="1245026718"/>
            <ac:grpSpMk id="13" creationId="{4C259868-8904-42CB-82FF-72AFFD9DFD5A}"/>
          </ac:grpSpMkLst>
        </pc:grpChg>
        <pc:picChg chg="add mod ord modCrop">
          <ac:chgData name="Willem Sanberg" userId="99a41be6-1bed-4335-a7b7-e543df64b180" providerId="ADAL" clId="{C02827A7-7168-4DC4-BA79-054E9173183C}" dt="2021-03-19T10:10:40.126" v="10526" actId="1076"/>
          <ac:picMkLst>
            <pc:docMk/>
            <pc:sldMk cId="2869037370" sldId="1245026718"/>
            <ac:picMk id="4" creationId="{2795A320-A04F-4F20-A786-443EC605E8A3}"/>
          </ac:picMkLst>
        </pc:picChg>
        <pc:picChg chg="add del mod">
          <ac:chgData name="Willem Sanberg" userId="99a41be6-1bed-4335-a7b7-e543df64b180" providerId="ADAL" clId="{C02827A7-7168-4DC4-BA79-054E9173183C}" dt="2021-03-19T09:22:44.161" v="9263"/>
          <ac:picMkLst>
            <pc:docMk/>
            <pc:sldMk cId="2869037370" sldId="1245026718"/>
            <ac:picMk id="11" creationId="{586249F7-9D81-4599-9005-BEEAD53F23F5}"/>
          </ac:picMkLst>
        </pc:picChg>
        <pc:picChg chg="add mod ord modCrop">
          <ac:chgData name="Willem Sanberg" userId="99a41be6-1bed-4335-a7b7-e543df64b180" providerId="ADAL" clId="{C02827A7-7168-4DC4-BA79-054E9173183C}" dt="2021-03-19T10:10:36.255" v="10525" actId="1076"/>
          <ac:picMkLst>
            <pc:docMk/>
            <pc:sldMk cId="2869037370" sldId="1245026718"/>
            <ac:picMk id="12" creationId="{4D675466-AE05-4AF7-81A2-E96BDC8B43A5}"/>
          </ac:picMkLst>
        </pc:picChg>
      </pc:sldChg>
      <pc:sldChg chg="addSp delSp modSp new del mod">
        <pc:chgData name="Willem Sanberg" userId="99a41be6-1bed-4335-a7b7-e543df64b180" providerId="ADAL" clId="{C02827A7-7168-4DC4-BA79-054E9173183C}" dt="2021-03-19T10:08:00.708" v="10444" actId="47"/>
        <pc:sldMkLst>
          <pc:docMk/>
          <pc:sldMk cId="3854011848" sldId="1245026719"/>
        </pc:sldMkLst>
        <pc:spChg chg="mod">
          <ac:chgData name="Willem Sanberg" userId="99a41be6-1bed-4335-a7b7-e543df64b180" providerId="ADAL" clId="{C02827A7-7168-4DC4-BA79-054E9173183C}" dt="2021-03-18T16:46:20.404" v="7791" actId="20577"/>
          <ac:spMkLst>
            <pc:docMk/>
            <pc:sldMk cId="3854011848" sldId="1245026719"/>
            <ac:spMk id="3" creationId="{2DD64DAC-C176-4256-9DE0-99D3D26D698E}"/>
          </ac:spMkLst>
        </pc:spChg>
        <pc:spChg chg="add del mod">
          <ac:chgData name="Willem Sanberg" userId="99a41be6-1bed-4335-a7b7-e543df64b180" providerId="ADAL" clId="{C02827A7-7168-4DC4-BA79-054E9173183C}" dt="2021-03-18T16:45:58.151" v="7766"/>
          <ac:spMkLst>
            <pc:docMk/>
            <pc:sldMk cId="3854011848" sldId="1245026719"/>
            <ac:spMk id="5" creationId="{F7F414C5-EDCC-4EC8-8DEC-7150A81BAD6E}"/>
          </ac:spMkLst>
        </pc:spChg>
        <pc:picChg chg="add mod">
          <ac:chgData name="Willem Sanberg" userId="99a41be6-1bed-4335-a7b7-e543df64b180" providerId="ADAL" clId="{C02827A7-7168-4DC4-BA79-054E9173183C}" dt="2021-03-18T16:46:04.214" v="7767" actId="1076"/>
          <ac:picMkLst>
            <pc:docMk/>
            <pc:sldMk cId="3854011848" sldId="1245026719"/>
            <ac:picMk id="4" creationId="{4C5FB7B9-80E4-4A7A-9CC4-A4AA4022400F}"/>
          </ac:picMkLst>
        </pc:picChg>
      </pc:sldChg>
      <pc:sldChg chg="delSp add del mod">
        <pc:chgData name="Willem Sanberg" userId="99a41be6-1bed-4335-a7b7-e543df64b180" providerId="ADAL" clId="{C02827A7-7168-4DC4-BA79-054E9173183C}" dt="2021-03-19T10:07:56.863" v="10443" actId="47"/>
        <pc:sldMkLst>
          <pc:docMk/>
          <pc:sldMk cId="1217932593" sldId="1245026720"/>
        </pc:sldMkLst>
        <pc:picChg chg="del">
          <ac:chgData name="Willem Sanberg" userId="99a41be6-1bed-4335-a7b7-e543df64b180" providerId="ADAL" clId="{C02827A7-7168-4DC4-BA79-054E9173183C}" dt="2021-03-19T09:14:26.201" v="9012" actId="478"/>
          <ac:picMkLst>
            <pc:docMk/>
            <pc:sldMk cId="1217932593" sldId="1245026720"/>
            <ac:picMk id="4" creationId="{2795A320-A04F-4F20-A786-443EC605E8A3}"/>
          </ac:picMkLst>
        </pc:picChg>
      </pc:sldChg>
      <pc:sldChg chg="addSp delSp modSp new mod modAnim">
        <pc:chgData name="Willem Sanberg" userId="99a41be6-1bed-4335-a7b7-e543df64b180" providerId="ADAL" clId="{C02827A7-7168-4DC4-BA79-054E9173183C}" dt="2021-03-19T12:45:35.264" v="11675" actId="164"/>
        <pc:sldMkLst>
          <pc:docMk/>
          <pc:sldMk cId="65726410" sldId="1245026721"/>
        </pc:sldMkLst>
        <pc:spChg chg="mod">
          <ac:chgData name="Willem Sanberg" userId="99a41be6-1bed-4335-a7b7-e543df64b180" providerId="ADAL" clId="{C02827A7-7168-4DC4-BA79-054E9173183C}" dt="2021-03-19T10:06:32.984" v="10433" actId="20577"/>
          <ac:spMkLst>
            <pc:docMk/>
            <pc:sldMk cId="65726410" sldId="1245026721"/>
            <ac:spMk id="2" creationId="{000A806C-C946-44E4-8ECD-8CFB503E2EE8}"/>
          </ac:spMkLst>
        </pc:spChg>
        <pc:spChg chg="mod ord">
          <ac:chgData name="Willem Sanberg" userId="99a41be6-1bed-4335-a7b7-e543df64b180" providerId="ADAL" clId="{C02827A7-7168-4DC4-BA79-054E9173183C}" dt="2021-03-19T09:49:02.913" v="9966" actId="20577"/>
          <ac:spMkLst>
            <pc:docMk/>
            <pc:sldMk cId="65726410" sldId="1245026721"/>
            <ac:spMk id="3" creationId="{66E6851C-D003-43ED-B7C5-2E7437B137F7}"/>
          </ac:spMkLst>
        </pc:spChg>
        <pc:spChg chg="add del mod">
          <ac:chgData name="Willem Sanberg" userId="99a41be6-1bed-4335-a7b7-e543df64b180" providerId="ADAL" clId="{C02827A7-7168-4DC4-BA79-054E9173183C}" dt="2021-03-19T12:33:05.784" v="11583" actId="478"/>
          <ac:spMkLst>
            <pc:docMk/>
            <pc:sldMk cId="65726410" sldId="1245026721"/>
            <ac:spMk id="5" creationId="{3C68659D-315C-4A35-A2DE-BA17F3129BD1}"/>
          </ac:spMkLst>
        </pc:spChg>
        <pc:spChg chg="add del mod">
          <ac:chgData name="Willem Sanberg" userId="99a41be6-1bed-4335-a7b7-e543df64b180" providerId="ADAL" clId="{C02827A7-7168-4DC4-BA79-054E9173183C}" dt="2021-03-19T10:04:16.344" v="10395" actId="478"/>
          <ac:spMkLst>
            <pc:docMk/>
            <pc:sldMk cId="65726410" sldId="1245026721"/>
            <ac:spMk id="6" creationId="{4DF74285-94C2-4FF7-B0DE-027A1853B2E9}"/>
          </ac:spMkLst>
        </pc:spChg>
        <pc:spChg chg="add del mod">
          <ac:chgData name="Willem Sanberg" userId="99a41be6-1bed-4335-a7b7-e543df64b180" providerId="ADAL" clId="{C02827A7-7168-4DC4-BA79-054E9173183C}" dt="2021-03-19T10:13:47.326" v="10535" actId="478"/>
          <ac:spMkLst>
            <pc:docMk/>
            <pc:sldMk cId="65726410" sldId="1245026721"/>
            <ac:spMk id="10" creationId="{AFFD48AB-9EFE-4084-AC98-9C11737096BB}"/>
          </ac:spMkLst>
        </pc:spChg>
        <pc:spChg chg="add mod topLvl">
          <ac:chgData name="Willem Sanberg" userId="99a41be6-1bed-4335-a7b7-e543df64b180" providerId="ADAL" clId="{C02827A7-7168-4DC4-BA79-054E9173183C}" dt="2021-03-19T12:45:35.264" v="11675" actId="164"/>
          <ac:spMkLst>
            <pc:docMk/>
            <pc:sldMk cId="65726410" sldId="1245026721"/>
            <ac:spMk id="11" creationId="{283D9D2A-6DD3-4399-8A11-BE19A66EAE7D}"/>
          </ac:spMkLst>
        </pc:spChg>
        <pc:spChg chg="add mod">
          <ac:chgData name="Willem Sanberg" userId="99a41be6-1bed-4335-a7b7-e543df64b180" providerId="ADAL" clId="{C02827A7-7168-4DC4-BA79-054E9173183C}" dt="2021-03-19T12:33:06.238" v="11584"/>
          <ac:spMkLst>
            <pc:docMk/>
            <pc:sldMk cId="65726410" sldId="1245026721"/>
            <ac:spMk id="13" creationId="{D46E384B-A3ED-4174-9474-29A018CCE13C}"/>
          </ac:spMkLst>
        </pc:spChg>
        <pc:grpChg chg="add del mod">
          <ac:chgData name="Willem Sanberg" userId="99a41be6-1bed-4335-a7b7-e543df64b180" providerId="ADAL" clId="{C02827A7-7168-4DC4-BA79-054E9173183C}" dt="2021-03-19T12:44:54.226" v="11672" actId="478"/>
          <ac:grpSpMkLst>
            <pc:docMk/>
            <pc:sldMk cId="65726410" sldId="1245026721"/>
            <ac:grpSpMk id="12" creationId="{D88936C2-C80F-4D85-B4AD-E70C66CA5868}"/>
          </ac:grpSpMkLst>
        </pc:grpChg>
        <pc:grpChg chg="add mod">
          <ac:chgData name="Willem Sanberg" userId="99a41be6-1bed-4335-a7b7-e543df64b180" providerId="ADAL" clId="{C02827A7-7168-4DC4-BA79-054E9173183C}" dt="2021-03-19T12:45:35.264" v="11675" actId="164"/>
          <ac:grpSpMkLst>
            <pc:docMk/>
            <pc:sldMk cId="65726410" sldId="1245026721"/>
            <ac:grpSpMk id="16" creationId="{ED3CD917-29EC-4032-8B25-AEDF14CCB29F}"/>
          </ac:grpSpMkLst>
        </pc:grpChg>
        <pc:graphicFrameChg chg="add del mod modGraphic">
          <ac:chgData name="Willem Sanberg" userId="99a41be6-1bed-4335-a7b7-e543df64b180" providerId="ADAL" clId="{C02827A7-7168-4DC4-BA79-054E9173183C}" dt="2021-03-19T10:04:19.327" v="10396" actId="478"/>
          <ac:graphicFrameMkLst>
            <pc:docMk/>
            <pc:sldMk cId="65726410" sldId="1245026721"/>
            <ac:graphicFrameMk id="7" creationId="{CDF83F64-9993-47C8-AF64-DBBA1753A702}"/>
          </ac:graphicFrameMkLst>
        </pc:graphicFrameChg>
        <pc:picChg chg="add del mod">
          <ac:chgData name="Willem Sanberg" userId="99a41be6-1bed-4335-a7b7-e543df64b180" providerId="ADAL" clId="{C02827A7-7168-4DC4-BA79-054E9173183C}" dt="2021-03-19T09:21:18.153" v="9258" actId="21"/>
          <ac:picMkLst>
            <pc:docMk/>
            <pc:sldMk cId="65726410" sldId="1245026721"/>
            <ac:picMk id="4" creationId="{8801BCD9-29F3-46BC-878A-84EE88A5F049}"/>
          </ac:picMkLst>
        </pc:picChg>
        <pc:picChg chg="add del mod ord topLvl modCrop">
          <ac:chgData name="Willem Sanberg" userId="99a41be6-1bed-4335-a7b7-e543df64b180" providerId="ADAL" clId="{C02827A7-7168-4DC4-BA79-054E9173183C}" dt="2021-03-19T12:44:54.226" v="11672" actId="478"/>
          <ac:picMkLst>
            <pc:docMk/>
            <pc:sldMk cId="65726410" sldId="1245026721"/>
            <ac:picMk id="8" creationId="{E7C350F6-945E-4001-9193-D76210BB3013}"/>
          </ac:picMkLst>
        </pc:picChg>
        <pc:picChg chg="add del">
          <ac:chgData name="Willem Sanberg" userId="99a41be6-1bed-4335-a7b7-e543df64b180" providerId="ADAL" clId="{C02827A7-7168-4DC4-BA79-054E9173183C}" dt="2021-03-19T12:44:22.929" v="11667" actId="21"/>
          <ac:picMkLst>
            <pc:docMk/>
            <pc:sldMk cId="65726410" sldId="1245026721"/>
            <ac:picMk id="14" creationId="{C9C967C2-6051-4A74-AB19-66CDEEE8C106}"/>
          </ac:picMkLst>
        </pc:picChg>
        <pc:picChg chg="add mod modCrop">
          <ac:chgData name="Willem Sanberg" userId="99a41be6-1bed-4335-a7b7-e543df64b180" providerId="ADAL" clId="{C02827A7-7168-4DC4-BA79-054E9173183C}" dt="2021-03-19T12:45:35.264" v="11675" actId="164"/>
          <ac:picMkLst>
            <pc:docMk/>
            <pc:sldMk cId="65726410" sldId="1245026721"/>
            <ac:picMk id="15" creationId="{0CBFF558-7206-40D3-9D91-14D35C182A09}"/>
          </ac:picMkLst>
        </pc:picChg>
      </pc:sldChg>
      <pc:sldChg chg="addSp delSp modSp add mod modAnim">
        <pc:chgData name="Willem Sanberg" userId="99a41be6-1bed-4335-a7b7-e543df64b180" providerId="ADAL" clId="{C02827A7-7168-4DC4-BA79-054E9173183C}" dt="2021-03-19T12:47:37.992" v="11684"/>
        <pc:sldMkLst>
          <pc:docMk/>
          <pc:sldMk cId="974519621" sldId="1245026722"/>
        </pc:sldMkLst>
        <pc:spChg chg="mod">
          <ac:chgData name="Willem Sanberg" userId="99a41be6-1bed-4335-a7b7-e543df64b180" providerId="ADAL" clId="{C02827A7-7168-4DC4-BA79-054E9173183C}" dt="2021-03-19T09:44:36.697" v="9901" actId="5793"/>
          <ac:spMkLst>
            <pc:docMk/>
            <pc:sldMk cId="974519621" sldId="1245026722"/>
            <ac:spMk id="2" creationId="{000A806C-C946-44E4-8ECD-8CFB503E2EE8}"/>
          </ac:spMkLst>
        </pc:spChg>
        <pc:spChg chg="mod">
          <ac:chgData name="Willem Sanberg" userId="99a41be6-1bed-4335-a7b7-e543df64b180" providerId="ADAL" clId="{C02827A7-7168-4DC4-BA79-054E9173183C}" dt="2021-03-19T09:48:59.331" v="9964" actId="20577"/>
          <ac:spMkLst>
            <pc:docMk/>
            <pc:sldMk cId="974519621" sldId="1245026722"/>
            <ac:spMk id="3" creationId="{66E6851C-D003-43ED-B7C5-2E7437B137F7}"/>
          </ac:spMkLst>
        </pc:spChg>
        <pc:spChg chg="del">
          <ac:chgData name="Willem Sanberg" userId="99a41be6-1bed-4335-a7b7-e543df64b180" providerId="ADAL" clId="{C02827A7-7168-4DC4-BA79-054E9173183C}" dt="2021-03-19T09:58:23.029" v="10345" actId="478"/>
          <ac:spMkLst>
            <pc:docMk/>
            <pc:sldMk cId="974519621" sldId="1245026722"/>
            <ac:spMk id="5" creationId="{3C68659D-315C-4A35-A2DE-BA17F3129BD1}"/>
          </ac:spMkLst>
        </pc:spChg>
        <pc:spChg chg="mod">
          <ac:chgData name="Willem Sanberg" userId="99a41be6-1bed-4335-a7b7-e543df64b180" providerId="ADAL" clId="{C02827A7-7168-4DC4-BA79-054E9173183C}" dt="2021-03-19T12:35:43.728" v="11637" actId="20577"/>
          <ac:spMkLst>
            <pc:docMk/>
            <pc:sldMk cId="974519621" sldId="1245026722"/>
            <ac:spMk id="6" creationId="{4DF74285-94C2-4FF7-B0DE-027A1853B2E9}"/>
          </ac:spMkLst>
        </pc:spChg>
        <pc:spChg chg="add del mod">
          <ac:chgData name="Willem Sanberg" userId="99a41be6-1bed-4335-a7b7-e543df64b180" providerId="ADAL" clId="{C02827A7-7168-4DC4-BA79-054E9173183C}" dt="2021-03-19T10:00:07.849" v="10361" actId="478"/>
          <ac:spMkLst>
            <pc:docMk/>
            <pc:sldMk cId="974519621" sldId="1245026722"/>
            <ac:spMk id="8" creationId="{FA181D05-5C69-4224-AB85-16C476D1FF89}"/>
          </ac:spMkLst>
        </pc:spChg>
        <pc:spChg chg="add del mod">
          <ac:chgData name="Willem Sanberg" userId="99a41be6-1bed-4335-a7b7-e543df64b180" providerId="ADAL" clId="{C02827A7-7168-4DC4-BA79-054E9173183C}" dt="2021-03-19T09:59:20.725" v="10353" actId="478"/>
          <ac:spMkLst>
            <pc:docMk/>
            <pc:sldMk cId="974519621" sldId="1245026722"/>
            <ac:spMk id="9" creationId="{09AA4E61-BE99-463F-911F-31501D959DA1}"/>
          </ac:spMkLst>
        </pc:spChg>
        <pc:spChg chg="add mod">
          <ac:chgData name="Willem Sanberg" userId="99a41be6-1bed-4335-a7b7-e543df64b180" providerId="ADAL" clId="{C02827A7-7168-4DC4-BA79-054E9173183C}" dt="2021-03-19T10:01:27.505" v="10374" actId="13822"/>
          <ac:spMkLst>
            <pc:docMk/>
            <pc:sldMk cId="974519621" sldId="1245026722"/>
            <ac:spMk id="16" creationId="{19BC7FBF-B1EB-4E4A-9FAF-76410FB170E2}"/>
          </ac:spMkLst>
        </pc:spChg>
        <pc:spChg chg="add mod">
          <ac:chgData name="Willem Sanberg" userId="99a41be6-1bed-4335-a7b7-e543df64b180" providerId="ADAL" clId="{C02827A7-7168-4DC4-BA79-054E9173183C}" dt="2021-03-19T12:35:24.708" v="11631" actId="20577"/>
          <ac:spMkLst>
            <pc:docMk/>
            <pc:sldMk cId="974519621" sldId="1245026722"/>
            <ac:spMk id="22" creationId="{6B78FD30-BF7A-45CF-B53A-83717BEE8F01}"/>
          </ac:spMkLst>
        </pc:spChg>
        <pc:graphicFrameChg chg="del">
          <ac:chgData name="Willem Sanberg" userId="99a41be6-1bed-4335-a7b7-e543df64b180" providerId="ADAL" clId="{C02827A7-7168-4DC4-BA79-054E9173183C}" dt="2021-03-19T09:43:30.766" v="9831" actId="478"/>
          <ac:graphicFrameMkLst>
            <pc:docMk/>
            <pc:sldMk cId="974519621" sldId="1245026722"/>
            <ac:graphicFrameMk id="7" creationId="{CDF83F64-9993-47C8-AF64-DBBA1753A702}"/>
          </ac:graphicFrameMkLst>
        </pc:graphicFrameChg>
        <pc:picChg chg="add mod">
          <ac:chgData name="Willem Sanberg" userId="99a41be6-1bed-4335-a7b7-e543df64b180" providerId="ADAL" clId="{C02827A7-7168-4DC4-BA79-054E9173183C}" dt="2021-03-19T10:07:44.079" v="10442" actId="1076"/>
          <ac:picMkLst>
            <pc:docMk/>
            <pc:sldMk cId="974519621" sldId="1245026722"/>
            <ac:picMk id="4" creationId="{46EC92AA-A233-411C-B79B-1B9D6F176BA4}"/>
          </ac:picMkLst>
        </pc:picChg>
        <pc:picChg chg="add del">
          <ac:chgData name="Willem Sanberg" userId="99a41be6-1bed-4335-a7b7-e543df64b180" providerId="ADAL" clId="{C02827A7-7168-4DC4-BA79-054E9173183C}" dt="2021-03-19T12:46:37.460" v="11677" actId="478"/>
          <ac:picMkLst>
            <pc:docMk/>
            <pc:sldMk cId="974519621" sldId="1245026722"/>
            <ac:picMk id="24" creationId="{7FF612BD-6580-49AF-8363-1A7BBD70B4BB}"/>
          </ac:picMkLst>
        </pc:picChg>
        <pc:picChg chg="add mod">
          <ac:chgData name="Willem Sanberg" userId="99a41be6-1bed-4335-a7b7-e543df64b180" providerId="ADAL" clId="{C02827A7-7168-4DC4-BA79-054E9173183C}" dt="2021-03-19T12:47:24.447" v="11683" actId="1076"/>
          <ac:picMkLst>
            <pc:docMk/>
            <pc:sldMk cId="974519621" sldId="1245026722"/>
            <ac:picMk id="25" creationId="{332485BA-7A07-4038-AABF-FF9E69827A67}"/>
          </ac:picMkLst>
        </pc:picChg>
        <pc:cxnChg chg="add mod">
          <ac:chgData name="Willem Sanberg" userId="99a41be6-1bed-4335-a7b7-e543df64b180" providerId="ADAL" clId="{C02827A7-7168-4DC4-BA79-054E9173183C}" dt="2021-03-19T10:00:03.835" v="10360" actId="1582"/>
          <ac:cxnSpMkLst>
            <pc:docMk/>
            <pc:sldMk cId="974519621" sldId="1245026722"/>
            <ac:cxnSpMk id="11" creationId="{30492A67-7014-4F3A-9014-CA4FB200CA8D}"/>
          </ac:cxnSpMkLst>
        </pc:cxnChg>
        <pc:cxnChg chg="add mod">
          <ac:chgData name="Willem Sanberg" userId="99a41be6-1bed-4335-a7b7-e543df64b180" providerId="ADAL" clId="{C02827A7-7168-4DC4-BA79-054E9173183C}" dt="2021-03-19T10:00:03.835" v="10360" actId="1582"/>
          <ac:cxnSpMkLst>
            <pc:docMk/>
            <pc:sldMk cId="974519621" sldId="1245026722"/>
            <ac:cxnSpMk id="12" creationId="{E7A703A7-2321-451B-A099-75DB46ED99B9}"/>
          </ac:cxnSpMkLst>
        </pc:cxnChg>
        <pc:cxnChg chg="add mod">
          <ac:chgData name="Willem Sanberg" userId="99a41be6-1bed-4335-a7b7-e543df64b180" providerId="ADAL" clId="{C02827A7-7168-4DC4-BA79-054E9173183C}" dt="2021-03-19T10:00:03.835" v="10360" actId="1582"/>
          <ac:cxnSpMkLst>
            <pc:docMk/>
            <pc:sldMk cId="974519621" sldId="1245026722"/>
            <ac:cxnSpMk id="13" creationId="{2F3BBE50-1048-4BD5-AE99-DEE36DD4C100}"/>
          </ac:cxnSpMkLst>
        </pc:cxnChg>
        <pc:cxnChg chg="add mod">
          <ac:chgData name="Willem Sanberg" userId="99a41be6-1bed-4335-a7b7-e543df64b180" providerId="ADAL" clId="{C02827A7-7168-4DC4-BA79-054E9173183C}" dt="2021-03-19T12:43:30.303" v="11665" actId="14100"/>
          <ac:cxnSpMkLst>
            <pc:docMk/>
            <pc:sldMk cId="974519621" sldId="1245026722"/>
            <ac:cxnSpMk id="14" creationId="{3DF7D74D-6A32-4648-95B6-4A34520CCDA1}"/>
          </ac:cxnSpMkLst>
        </pc:cxnChg>
        <pc:cxnChg chg="add mod">
          <ac:chgData name="Willem Sanberg" userId="99a41be6-1bed-4335-a7b7-e543df64b180" providerId="ADAL" clId="{C02827A7-7168-4DC4-BA79-054E9173183C}" dt="2021-03-19T10:01:40.805" v="10377" actId="1582"/>
          <ac:cxnSpMkLst>
            <pc:docMk/>
            <pc:sldMk cId="974519621" sldId="1245026722"/>
            <ac:cxnSpMk id="18" creationId="{8F86AD6F-D13C-4AD4-978E-0F12605E1426}"/>
          </ac:cxnSpMkLst>
        </pc:cxnChg>
        <pc:cxnChg chg="add mod">
          <ac:chgData name="Willem Sanberg" userId="99a41be6-1bed-4335-a7b7-e543df64b180" providerId="ADAL" clId="{C02827A7-7168-4DC4-BA79-054E9173183C}" dt="2021-03-19T10:01:52.023" v="10380" actId="14100"/>
          <ac:cxnSpMkLst>
            <pc:docMk/>
            <pc:sldMk cId="974519621" sldId="1245026722"/>
            <ac:cxnSpMk id="20" creationId="{BEE7F6EB-D470-4A7F-8280-78AEAD33DB51}"/>
          </ac:cxnSpMkLst>
        </pc:cxnChg>
      </pc:sldChg>
      <pc:sldChg chg="addSp delSp modSp add mod modAnim">
        <pc:chgData name="Willem Sanberg" userId="99a41be6-1bed-4335-a7b7-e543df64b180" providerId="ADAL" clId="{C02827A7-7168-4DC4-BA79-054E9173183C}" dt="2021-03-19T12:41:18.968" v="11660" actId="20577"/>
        <pc:sldMkLst>
          <pc:docMk/>
          <pc:sldMk cId="3692281417" sldId="1245026723"/>
        </pc:sldMkLst>
        <pc:spChg chg="del mod">
          <ac:chgData name="Willem Sanberg" userId="99a41be6-1bed-4335-a7b7-e543df64b180" providerId="ADAL" clId="{C02827A7-7168-4DC4-BA79-054E9173183C}" dt="2021-03-19T10:07:17.910" v="10439" actId="478"/>
          <ac:spMkLst>
            <pc:docMk/>
            <pc:sldMk cId="3692281417" sldId="1245026723"/>
            <ac:spMk id="5" creationId="{3C68659D-315C-4A35-A2DE-BA17F3129BD1}"/>
          </ac:spMkLst>
        </pc:spChg>
        <pc:spChg chg="mod">
          <ac:chgData name="Willem Sanberg" userId="99a41be6-1bed-4335-a7b7-e543df64b180" providerId="ADAL" clId="{C02827A7-7168-4DC4-BA79-054E9173183C}" dt="2021-03-19T10:11:13.839" v="10529" actId="6549"/>
          <ac:spMkLst>
            <pc:docMk/>
            <pc:sldMk cId="3692281417" sldId="1245026723"/>
            <ac:spMk id="6" creationId="{4DF74285-94C2-4FF7-B0DE-027A1853B2E9}"/>
          </ac:spMkLst>
        </pc:spChg>
        <pc:spChg chg="add mod">
          <ac:chgData name="Willem Sanberg" userId="99a41be6-1bed-4335-a7b7-e543df64b180" providerId="ADAL" clId="{C02827A7-7168-4DC4-BA79-054E9173183C}" dt="2021-03-19T10:13:13.608" v="10534" actId="108"/>
          <ac:spMkLst>
            <pc:docMk/>
            <pc:sldMk cId="3692281417" sldId="1245026723"/>
            <ac:spMk id="9" creationId="{69C267A8-F127-4A37-BE1E-3508212939FE}"/>
          </ac:spMkLst>
        </pc:spChg>
        <pc:graphicFrameChg chg="mod modGraphic">
          <ac:chgData name="Willem Sanberg" userId="99a41be6-1bed-4335-a7b7-e543df64b180" providerId="ADAL" clId="{C02827A7-7168-4DC4-BA79-054E9173183C}" dt="2021-03-19T12:41:18.968" v="11660" actId="20577"/>
          <ac:graphicFrameMkLst>
            <pc:docMk/>
            <pc:sldMk cId="3692281417" sldId="1245026723"/>
            <ac:graphicFrameMk id="7" creationId="{CDF83F64-9993-47C8-AF64-DBBA1753A702}"/>
          </ac:graphicFrameMkLst>
        </pc:graphicFrameChg>
        <pc:picChg chg="del">
          <ac:chgData name="Willem Sanberg" userId="99a41be6-1bed-4335-a7b7-e543df64b180" providerId="ADAL" clId="{C02827A7-7168-4DC4-BA79-054E9173183C}" dt="2021-03-19T10:06:19.148" v="10421" actId="478"/>
          <ac:picMkLst>
            <pc:docMk/>
            <pc:sldMk cId="3692281417" sldId="1245026723"/>
            <ac:picMk id="8" creationId="{E7C350F6-945E-4001-9193-D76210BB3013}"/>
          </ac:picMkLst>
        </pc:picChg>
      </pc:sldChg>
      <pc:sldChg chg="addSp delSp modSp add mod delAnim modAnim">
        <pc:chgData name="Willem Sanberg" userId="99a41be6-1bed-4335-a7b7-e543df64b180" providerId="ADAL" clId="{C02827A7-7168-4DC4-BA79-054E9173183C}" dt="2021-03-19T12:11:26.404" v="10996" actId="6549"/>
        <pc:sldMkLst>
          <pc:docMk/>
          <pc:sldMk cId="3233022187" sldId="1245026724"/>
        </pc:sldMkLst>
        <pc:spChg chg="mod">
          <ac:chgData name="Willem Sanberg" userId="99a41be6-1bed-4335-a7b7-e543df64b180" providerId="ADAL" clId="{C02827A7-7168-4DC4-BA79-054E9173183C}" dt="2021-03-19T11:32:49.847" v="10879" actId="20577"/>
          <ac:spMkLst>
            <pc:docMk/>
            <pc:sldMk cId="3233022187" sldId="1245026724"/>
            <ac:spMk id="2" creationId="{85473D97-D12E-4769-B85A-683CE93184F4}"/>
          </ac:spMkLst>
        </pc:spChg>
        <pc:spChg chg="add mod">
          <ac:chgData name="Willem Sanberg" userId="99a41be6-1bed-4335-a7b7-e543df64b180" providerId="ADAL" clId="{C02827A7-7168-4DC4-BA79-054E9173183C}" dt="2021-03-19T11:30:46.179" v="10735" actId="1076"/>
          <ac:spMkLst>
            <pc:docMk/>
            <pc:sldMk cId="3233022187" sldId="1245026724"/>
            <ac:spMk id="7" creationId="{C7C2DBD0-13DC-4DBF-8F9F-CE2114BA490C}"/>
          </ac:spMkLst>
        </pc:spChg>
        <pc:spChg chg="add mod">
          <ac:chgData name="Willem Sanberg" userId="99a41be6-1bed-4335-a7b7-e543df64b180" providerId="ADAL" clId="{C02827A7-7168-4DC4-BA79-054E9173183C}" dt="2021-03-19T12:11:26.404" v="10996" actId="6549"/>
          <ac:spMkLst>
            <pc:docMk/>
            <pc:sldMk cId="3233022187" sldId="1245026724"/>
            <ac:spMk id="11" creationId="{39B4AF0E-1D43-40B2-9D46-028C2D91BE9B}"/>
          </ac:spMkLst>
        </pc:spChg>
        <pc:grpChg chg="mod">
          <ac:chgData name="Willem Sanberg" userId="99a41be6-1bed-4335-a7b7-e543df64b180" providerId="ADAL" clId="{C02827A7-7168-4DC4-BA79-054E9173183C}" dt="2021-03-19T11:29:34.922" v="10727" actId="1037"/>
          <ac:grpSpMkLst>
            <pc:docMk/>
            <pc:sldMk cId="3233022187" sldId="1245026724"/>
            <ac:grpSpMk id="12" creationId="{26FCE52D-E3BE-4ADB-A6E4-83A9545DFFEA}"/>
          </ac:grpSpMkLst>
        </pc:grpChg>
        <pc:picChg chg="mod modCrop">
          <ac:chgData name="Willem Sanberg" userId="99a41be6-1bed-4335-a7b7-e543df64b180" providerId="ADAL" clId="{C02827A7-7168-4DC4-BA79-054E9173183C}" dt="2021-03-19T11:30:40.518" v="10734" actId="732"/>
          <ac:picMkLst>
            <pc:docMk/>
            <pc:sldMk cId="3233022187" sldId="1245026724"/>
            <ac:picMk id="4" creationId="{968BC772-42CF-41A3-9E6B-55DDB7C7B90B}"/>
          </ac:picMkLst>
        </pc:picChg>
        <pc:picChg chg="add mod">
          <ac:chgData name="Willem Sanberg" userId="99a41be6-1bed-4335-a7b7-e543df64b180" providerId="ADAL" clId="{C02827A7-7168-4DC4-BA79-054E9173183C}" dt="2021-03-19T11:28:05.019" v="10675" actId="1076"/>
          <ac:picMkLst>
            <pc:docMk/>
            <pc:sldMk cId="3233022187" sldId="1245026724"/>
            <ac:picMk id="8" creationId="{5F84C69C-C335-4E6F-9400-4B6E0102722C}"/>
          </ac:picMkLst>
        </pc:picChg>
        <pc:picChg chg="mod">
          <ac:chgData name="Willem Sanberg" userId="99a41be6-1bed-4335-a7b7-e543df64b180" providerId="ADAL" clId="{C02827A7-7168-4DC4-BA79-054E9173183C}" dt="2021-03-19T11:30:22.809" v="10732" actId="1076"/>
          <ac:picMkLst>
            <pc:docMk/>
            <pc:sldMk cId="3233022187" sldId="1245026724"/>
            <ac:picMk id="9" creationId="{FC262BFD-115E-4666-8385-C85BA09E66FD}"/>
          </ac:picMkLst>
        </pc:picChg>
        <pc:picChg chg="del">
          <ac:chgData name="Willem Sanberg" userId="99a41be6-1bed-4335-a7b7-e543df64b180" providerId="ADAL" clId="{C02827A7-7168-4DC4-BA79-054E9173183C}" dt="2021-03-19T11:26:17.713" v="10637" actId="478"/>
          <ac:picMkLst>
            <pc:docMk/>
            <pc:sldMk cId="3233022187" sldId="1245026724"/>
            <ac:picMk id="10" creationId="{9E86C495-A69F-4EB3-A21E-459BACB17556}"/>
          </ac:picMkLst>
        </pc:picChg>
      </pc:sldChg>
      <pc:sldChg chg="add del">
        <pc:chgData name="Willem Sanberg" userId="99a41be6-1bed-4335-a7b7-e543df64b180" providerId="ADAL" clId="{C02827A7-7168-4DC4-BA79-054E9173183C}" dt="2021-03-19T13:40:42.506" v="12268" actId="47"/>
        <pc:sldMkLst>
          <pc:docMk/>
          <pc:sldMk cId="556692265" sldId="1245026725"/>
        </pc:sldMkLst>
      </pc:sldChg>
      <pc:sldChg chg="add del">
        <pc:chgData name="Willem Sanberg" userId="99a41be6-1bed-4335-a7b7-e543df64b180" providerId="ADAL" clId="{C02827A7-7168-4DC4-BA79-054E9173183C}" dt="2021-03-19T12:23:27.855" v="11374" actId="2696"/>
        <pc:sldMkLst>
          <pc:docMk/>
          <pc:sldMk cId="824922086" sldId="1245026725"/>
        </pc:sldMkLst>
      </pc:sldChg>
      <pc:sldChg chg="addSp modSp add mod ord modAnim">
        <pc:chgData name="Willem Sanberg" userId="99a41be6-1bed-4335-a7b7-e543df64b180" providerId="ADAL" clId="{C02827A7-7168-4DC4-BA79-054E9173183C}" dt="2021-03-19T13:09:18.037" v="11793" actId="20577"/>
        <pc:sldMkLst>
          <pc:docMk/>
          <pc:sldMk cId="3147888548" sldId="1245026726"/>
        </pc:sldMkLst>
        <pc:spChg chg="mod">
          <ac:chgData name="Willem Sanberg" userId="99a41be6-1bed-4335-a7b7-e543df64b180" providerId="ADAL" clId="{C02827A7-7168-4DC4-BA79-054E9173183C}" dt="2021-03-19T13:09:18.037" v="11793" actId="20577"/>
          <ac:spMkLst>
            <pc:docMk/>
            <pc:sldMk cId="3147888548" sldId="1245026726"/>
            <ac:spMk id="3" creationId="{B359B574-7629-459D-8384-EC36EDD959BE}"/>
          </ac:spMkLst>
        </pc:spChg>
        <pc:spChg chg="add mod">
          <ac:chgData name="Willem Sanberg" userId="99a41be6-1bed-4335-a7b7-e543df64b180" providerId="ADAL" clId="{C02827A7-7168-4DC4-BA79-054E9173183C}" dt="2021-03-19T12:22:48.702" v="11373" actId="20577"/>
          <ac:spMkLst>
            <pc:docMk/>
            <pc:sldMk cId="3147888548" sldId="1245026726"/>
            <ac:spMk id="4" creationId="{58BA0EEC-856D-4313-A523-4FD91F4B61C9}"/>
          </ac:spMkLst>
        </pc:spChg>
        <pc:spChg chg="mod">
          <ac:chgData name="Willem Sanberg" userId="99a41be6-1bed-4335-a7b7-e543df64b180" providerId="ADAL" clId="{C02827A7-7168-4DC4-BA79-054E9173183C}" dt="2021-03-19T12:18:45.247" v="11211" actId="14100"/>
          <ac:spMkLst>
            <pc:docMk/>
            <pc:sldMk cId="3147888548" sldId="1245026726"/>
            <ac:spMk id="5" creationId="{44B906A2-5B52-4D02-BB68-933492A8050D}"/>
          </ac:spMkLst>
        </pc:spChg>
        <pc:picChg chg="add mod">
          <ac:chgData name="Willem Sanberg" userId="99a41be6-1bed-4335-a7b7-e543df64b180" providerId="ADAL" clId="{C02827A7-7168-4DC4-BA79-054E9173183C}" dt="2021-03-19T12:16:15.720" v="11070"/>
          <ac:picMkLst>
            <pc:docMk/>
            <pc:sldMk cId="3147888548" sldId="1245026726"/>
            <ac:picMk id="6" creationId="{7FEC8365-B6DD-4EEF-A850-9A86D2076B2F}"/>
          </ac:picMkLst>
        </pc:picChg>
      </pc:sldChg>
      <pc:sldChg chg="addSp delSp modSp new mod modAnim">
        <pc:chgData name="Willem Sanberg" userId="99a41be6-1bed-4335-a7b7-e543df64b180" providerId="ADAL" clId="{C02827A7-7168-4DC4-BA79-054E9173183C}" dt="2021-03-19T13:18:19.258" v="12043" actId="20577"/>
        <pc:sldMkLst>
          <pc:docMk/>
          <pc:sldMk cId="602429762" sldId="1245026727"/>
        </pc:sldMkLst>
        <pc:spChg chg="mod">
          <ac:chgData name="Willem Sanberg" userId="99a41be6-1bed-4335-a7b7-e543df64b180" providerId="ADAL" clId="{C02827A7-7168-4DC4-BA79-054E9173183C}" dt="2021-03-19T13:18:19.258" v="12043" actId="20577"/>
          <ac:spMkLst>
            <pc:docMk/>
            <pc:sldMk cId="602429762" sldId="1245026727"/>
            <ac:spMk id="2" creationId="{9F476FD7-4FC0-42C5-AAD6-E4416B031B44}"/>
          </ac:spMkLst>
        </pc:spChg>
        <pc:spChg chg="mod">
          <ac:chgData name="Willem Sanberg" userId="99a41be6-1bed-4335-a7b7-e543df64b180" providerId="ADAL" clId="{C02827A7-7168-4DC4-BA79-054E9173183C}" dt="2021-03-19T13:15:59.220" v="12013" actId="20577"/>
          <ac:spMkLst>
            <pc:docMk/>
            <pc:sldMk cId="602429762" sldId="1245026727"/>
            <ac:spMk id="3" creationId="{B154F388-C70A-40D4-A25D-6FAAEED442C1}"/>
          </ac:spMkLst>
        </pc:spChg>
        <pc:spChg chg="del">
          <ac:chgData name="Willem Sanberg" userId="99a41be6-1bed-4335-a7b7-e543df64b180" providerId="ADAL" clId="{C02827A7-7168-4DC4-BA79-054E9173183C}" dt="2021-03-19T13:11:48.011" v="11868" actId="478"/>
          <ac:spMkLst>
            <pc:docMk/>
            <pc:sldMk cId="602429762" sldId="1245026727"/>
            <ac:spMk id="4" creationId="{88E0FFEE-D13D-4D34-995B-2CBE623D9D7B}"/>
          </ac:spMkLst>
        </pc:spChg>
        <pc:picChg chg="add mod">
          <ac:chgData name="Willem Sanberg" userId="99a41be6-1bed-4335-a7b7-e543df64b180" providerId="ADAL" clId="{C02827A7-7168-4DC4-BA79-054E9173183C}" dt="2021-03-19T13:12:49.410" v="11875" actId="1076"/>
          <ac:picMkLst>
            <pc:docMk/>
            <pc:sldMk cId="602429762" sldId="1245026727"/>
            <ac:picMk id="5" creationId="{D93DDD04-4AEB-42BE-9B7C-0B45200B61E5}"/>
          </ac:picMkLst>
        </pc:picChg>
      </pc:sldChg>
      <pc:sldChg chg="addSp delSp modSp new mod ord modAnim">
        <pc:chgData name="Willem Sanberg" userId="99a41be6-1bed-4335-a7b7-e543df64b180" providerId="ADAL" clId="{C02827A7-7168-4DC4-BA79-054E9173183C}" dt="2021-03-19T13:54:35.565" v="12302" actId="1076"/>
        <pc:sldMkLst>
          <pc:docMk/>
          <pc:sldMk cId="3482954878" sldId="1245026728"/>
        </pc:sldMkLst>
        <pc:spChg chg="mod">
          <ac:chgData name="Willem Sanberg" userId="99a41be6-1bed-4335-a7b7-e543df64b180" providerId="ADAL" clId="{C02827A7-7168-4DC4-BA79-054E9173183C}" dt="2021-03-19T13:26:29.771" v="12113" actId="20577"/>
          <ac:spMkLst>
            <pc:docMk/>
            <pc:sldMk cId="3482954878" sldId="1245026728"/>
            <ac:spMk id="2" creationId="{E31D11AA-F49A-45DF-9C04-A926F7F1A107}"/>
          </ac:spMkLst>
        </pc:spChg>
        <pc:spChg chg="del">
          <ac:chgData name="Willem Sanberg" userId="99a41be6-1bed-4335-a7b7-e543df64b180" providerId="ADAL" clId="{C02827A7-7168-4DC4-BA79-054E9173183C}" dt="2021-03-19T13:26:06.491" v="12093" actId="478"/>
          <ac:spMkLst>
            <pc:docMk/>
            <pc:sldMk cId="3482954878" sldId="1245026728"/>
            <ac:spMk id="3" creationId="{60DD16E8-81D4-4CF8-824F-7A54D07F8C05}"/>
          </ac:spMkLst>
        </pc:spChg>
        <pc:spChg chg="add mod">
          <ac:chgData name="Willem Sanberg" userId="99a41be6-1bed-4335-a7b7-e543df64b180" providerId="ADAL" clId="{C02827A7-7168-4DC4-BA79-054E9173183C}" dt="2021-03-19T13:38:10.984" v="12252" actId="6549"/>
          <ac:spMkLst>
            <pc:docMk/>
            <pc:sldMk cId="3482954878" sldId="1245026728"/>
            <ac:spMk id="4" creationId="{7DF7A1B4-8BDB-4B4C-8ADA-83F8A787B9DF}"/>
          </ac:spMkLst>
        </pc:spChg>
        <pc:spChg chg="add mod">
          <ac:chgData name="Willem Sanberg" userId="99a41be6-1bed-4335-a7b7-e543df64b180" providerId="ADAL" clId="{C02827A7-7168-4DC4-BA79-054E9173183C}" dt="2021-03-19T13:26:02.454" v="12092"/>
          <ac:spMkLst>
            <pc:docMk/>
            <pc:sldMk cId="3482954878" sldId="1245026728"/>
            <ac:spMk id="6" creationId="{77F9C538-D8E7-41A0-BEAF-986222681051}"/>
          </ac:spMkLst>
        </pc:spChg>
        <pc:spChg chg="add mod">
          <ac:chgData name="Willem Sanberg" userId="99a41be6-1bed-4335-a7b7-e543df64b180" providerId="ADAL" clId="{C02827A7-7168-4DC4-BA79-054E9173183C}" dt="2021-03-19T13:54:22.701" v="12300" actId="14100"/>
          <ac:spMkLst>
            <pc:docMk/>
            <pc:sldMk cId="3482954878" sldId="1245026728"/>
            <ac:spMk id="7" creationId="{AAFEDFB3-4C48-4034-BB7C-5BA5E91C1145}"/>
          </ac:spMkLst>
        </pc:spChg>
        <pc:spChg chg="add mod">
          <ac:chgData name="Willem Sanberg" userId="99a41be6-1bed-4335-a7b7-e543df64b180" providerId="ADAL" clId="{C02827A7-7168-4DC4-BA79-054E9173183C}" dt="2021-03-19T13:34:44.828" v="12229" actId="164"/>
          <ac:spMkLst>
            <pc:docMk/>
            <pc:sldMk cId="3482954878" sldId="1245026728"/>
            <ac:spMk id="8" creationId="{73C7E42B-2500-4628-9E5F-F5F4F531E7AD}"/>
          </ac:spMkLst>
        </pc:spChg>
        <pc:spChg chg="add mod">
          <ac:chgData name="Willem Sanberg" userId="99a41be6-1bed-4335-a7b7-e543df64b180" providerId="ADAL" clId="{C02827A7-7168-4DC4-BA79-054E9173183C}" dt="2021-03-19T13:35:38.624" v="12239" actId="1076"/>
          <ac:spMkLst>
            <pc:docMk/>
            <pc:sldMk cId="3482954878" sldId="1245026728"/>
            <ac:spMk id="9" creationId="{6C0E3B20-9858-4FAA-81A5-1A0B4D4503F7}"/>
          </ac:spMkLst>
        </pc:spChg>
        <pc:spChg chg="add mod">
          <ac:chgData name="Willem Sanberg" userId="99a41be6-1bed-4335-a7b7-e543df64b180" providerId="ADAL" clId="{C02827A7-7168-4DC4-BA79-054E9173183C}" dt="2021-03-19T13:54:35.565" v="12302" actId="1076"/>
          <ac:spMkLst>
            <pc:docMk/>
            <pc:sldMk cId="3482954878" sldId="1245026728"/>
            <ac:spMk id="10" creationId="{4CE7C5D8-5AB6-4728-918B-A3666DCF4EF2}"/>
          </ac:spMkLst>
        </pc:spChg>
        <pc:spChg chg="add mod">
          <ac:chgData name="Willem Sanberg" userId="99a41be6-1bed-4335-a7b7-e543df64b180" providerId="ADAL" clId="{C02827A7-7168-4DC4-BA79-054E9173183C}" dt="2021-03-19T13:35:29.360" v="12237" actId="1076"/>
          <ac:spMkLst>
            <pc:docMk/>
            <pc:sldMk cId="3482954878" sldId="1245026728"/>
            <ac:spMk id="11" creationId="{9CA6615B-6561-497B-A02E-ED8A9F980AC2}"/>
          </ac:spMkLst>
        </pc:spChg>
        <pc:spChg chg="add mod">
          <ac:chgData name="Willem Sanberg" userId="99a41be6-1bed-4335-a7b7-e543df64b180" providerId="ADAL" clId="{C02827A7-7168-4DC4-BA79-054E9173183C}" dt="2021-03-19T13:35:35.463" v="12238" actId="1076"/>
          <ac:spMkLst>
            <pc:docMk/>
            <pc:sldMk cId="3482954878" sldId="1245026728"/>
            <ac:spMk id="12" creationId="{5A0106FF-4BC1-4BE1-9BE7-8E204C2AF046}"/>
          </ac:spMkLst>
        </pc:spChg>
        <pc:spChg chg="mod">
          <ac:chgData name="Willem Sanberg" userId="99a41be6-1bed-4335-a7b7-e543df64b180" providerId="ADAL" clId="{C02827A7-7168-4DC4-BA79-054E9173183C}" dt="2021-03-19T13:39:47.472" v="12262" actId="14100"/>
          <ac:spMkLst>
            <pc:docMk/>
            <pc:sldMk cId="3482954878" sldId="1245026728"/>
            <ac:spMk id="29" creationId="{3BE59118-6734-401B-94E7-7C5580713536}"/>
          </ac:spMkLst>
        </pc:spChg>
        <pc:spChg chg="mod">
          <ac:chgData name="Willem Sanberg" userId="99a41be6-1bed-4335-a7b7-e543df64b180" providerId="ADAL" clId="{C02827A7-7168-4DC4-BA79-054E9173183C}" dt="2021-03-19T13:39:18.581" v="12259"/>
          <ac:spMkLst>
            <pc:docMk/>
            <pc:sldMk cId="3482954878" sldId="1245026728"/>
            <ac:spMk id="30" creationId="{3B0CD2C2-4B14-4DE1-B6DC-80069C688ED5}"/>
          </ac:spMkLst>
        </pc:spChg>
        <pc:grpChg chg="add mod">
          <ac:chgData name="Willem Sanberg" userId="99a41be6-1bed-4335-a7b7-e543df64b180" providerId="ADAL" clId="{C02827A7-7168-4DC4-BA79-054E9173183C}" dt="2021-03-19T13:54:27.364" v="12301" actId="1076"/>
          <ac:grpSpMkLst>
            <pc:docMk/>
            <pc:sldMk cId="3482954878" sldId="1245026728"/>
            <ac:grpSpMk id="21" creationId="{88B9A501-7118-4EF1-8B7E-77DD89084381}"/>
          </ac:grpSpMkLst>
        </pc:grpChg>
        <pc:grpChg chg="add mod">
          <ac:chgData name="Willem Sanberg" userId="99a41be6-1bed-4335-a7b7-e543df64b180" providerId="ADAL" clId="{C02827A7-7168-4DC4-BA79-054E9173183C}" dt="2021-03-19T13:37:37.334" v="12246" actId="1076"/>
          <ac:grpSpMkLst>
            <pc:docMk/>
            <pc:sldMk cId="3482954878" sldId="1245026728"/>
            <ac:grpSpMk id="22" creationId="{B51EC3EF-348F-4305-A4AE-4C6EEAD7DC08}"/>
          </ac:grpSpMkLst>
        </pc:grpChg>
        <pc:grpChg chg="add mod">
          <ac:chgData name="Willem Sanberg" userId="99a41be6-1bed-4335-a7b7-e543df64b180" providerId="ADAL" clId="{C02827A7-7168-4DC4-BA79-054E9173183C}" dt="2021-03-19T13:37:37.334" v="12246" actId="1076"/>
          <ac:grpSpMkLst>
            <pc:docMk/>
            <pc:sldMk cId="3482954878" sldId="1245026728"/>
            <ac:grpSpMk id="23" creationId="{18BF8362-3021-459F-9E2A-B00915CCEB9F}"/>
          </ac:grpSpMkLst>
        </pc:grpChg>
        <pc:grpChg chg="add mod">
          <ac:chgData name="Willem Sanberg" userId="99a41be6-1bed-4335-a7b7-e543df64b180" providerId="ADAL" clId="{C02827A7-7168-4DC4-BA79-054E9173183C}" dt="2021-03-19T13:39:21.336" v="12260" actId="1076"/>
          <ac:grpSpMkLst>
            <pc:docMk/>
            <pc:sldMk cId="3482954878" sldId="1245026728"/>
            <ac:grpSpMk id="28" creationId="{E00228FD-543B-43DD-B081-574FDF136938}"/>
          </ac:grpSpMkLst>
        </pc:grpChg>
        <pc:graphicFrameChg chg="add mod modGraphic">
          <ac:chgData name="Willem Sanberg" userId="99a41be6-1bed-4335-a7b7-e543df64b180" providerId="ADAL" clId="{C02827A7-7168-4DC4-BA79-054E9173183C}" dt="2021-03-19T13:37:37.334" v="12246" actId="1076"/>
          <ac:graphicFrameMkLst>
            <pc:docMk/>
            <pc:sldMk cId="3482954878" sldId="1245026728"/>
            <ac:graphicFrameMk id="5" creationId="{A8A35259-57B4-4478-8CE7-59969366D4E3}"/>
          </ac:graphicFrameMkLst>
        </pc:graphicFrameChg>
        <pc:cxnChg chg="add mod">
          <ac:chgData name="Willem Sanberg" userId="99a41be6-1bed-4335-a7b7-e543df64b180" providerId="ADAL" clId="{C02827A7-7168-4DC4-BA79-054E9173183C}" dt="2021-03-19T13:54:35.565" v="12302" actId="1076"/>
          <ac:cxnSpMkLst>
            <pc:docMk/>
            <pc:sldMk cId="3482954878" sldId="1245026728"/>
            <ac:cxnSpMk id="14" creationId="{C010ED1D-8D16-4B22-B4E2-E9E717619290}"/>
          </ac:cxnSpMkLst>
        </pc:cxnChg>
        <pc:cxnChg chg="add mod">
          <ac:chgData name="Willem Sanberg" userId="99a41be6-1bed-4335-a7b7-e543df64b180" providerId="ADAL" clId="{C02827A7-7168-4DC4-BA79-054E9173183C}" dt="2021-03-19T13:35:29.360" v="12237" actId="1076"/>
          <ac:cxnSpMkLst>
            <pc:docMk/>
            <pc:sldMk cId="3482954878" sldId="1245026728"/>
            <ac:cxnSpMk id="15" creationId="{9DDF27B9-9F66-4959-8E0E-696913D7843B}"/>
          </ac:cxnSpMkLst>
        </pc:cxnChg>
        <pc:cxnChg chg="add mod">
          <ac:chgData name="Willem Sanberg" userId="99a41be6-1bed-4335-a7b7-e543df64b180" providerId="ADAL" clId="{C02827A7-7168-4DC4-BA79-054E9173183C}" dt="2021-03-19T13:35:38.624" v="12239" actId="1076"/>
          <ac:cxnSpMkLst>
            <pc:docMk/>
            <pc:sldMk cId="3482954878" sldId="1245026728"/>
            <ac:cxnSpMk id="18" creationId="{A3392EAB-7281-4B98-AAB4-A376D4A6E8FB}"/>
          </ac:cxnSpMkLst>
        </pc:cxnChg>
        <pc:cxnChg chg="mod">
          <ac:chgData name="Willem Sanberg" userId="99a41be6-1bed-4335-a7b7-e543df64b180" providerId="ADAL" clId="{C02827A7-7168-4DC4-BA79-054E9173183C}" dt="2021-03-19T13:39:47.472" v="12262" actId="14100"/>
          <ac:cxnSpMkLst>
            <pc:docMk/>
            <pc:sldMk cId="3482954878" sldId="1245026728"/>
            <ac:cxnSpMk id="31" creationId="{E5CDE07C-FF3F-4F6B-AC87-934C5C85F96D}"/>
          </ac:cxnSpMkLst>
        </pc:cxnChg>
      </pc:sldChg>
      <pc:sldChg chg="addSp delSp modSp new mod ord modAnim">
        <pc:chgData name="Willem Sanberg" userId="99a41be6-1bed-4335-a7b7-e543df64b180" providerId="ADAL" clId="{C02827A7-7168-4DC4-BA79-054E9173183C}" dt="2021-03-19T13:26:53.257" v="12136" actId="20577"/>
        <pc:sldMkLst>
          <pc:docMk/>
          <pc:sldMk cId="3198993216" sldId="1245026729"/>
        </pc:sldMkLst>
        <pc:spChg chg="mod">
          <ac:chgData name="Willem Sanberg" userId="99a41be6-1bed-4335-a7b7-e543df64b180" providerId="ADAL" clId="{C02827A7-7168-4DC4-BA79-054E9173183C}" dt="2021-03-19T13:26:53.257" v="12136" actId="20577"/>
          <ac:spMkLst>
            <pc:docMk/>
            <pc:sldMk cId="3198993216" sldId="1245026729"/>
            <ac:spMk id="2" creationId="{495C7942-F878-458A-A738-D573342D55DC}"/>
          </ac:spMkLst>
        </pc:spChg>
        <pc:spChg chg="del">
          <ac:chgData name="Willem Sanberg" userId="99a41be6-1bed-4335-a7b7-e543df64b180" providerId="ADAL" clId="{C02827A7-7168-4DC4-BA79-054E9173183C}" dt="2021-03-19T13:24:48.362" v="12079" actId="478"/>
          <ac:spMkLst>
            <pc:docMk/>
            <pc:sldMk cId="3198993216" sldId="1245026729"/>
            <ac:spMk id="3" creationId="{AD788421-9EAE-4531-819D-B762D0F836E3}"/>
          </ac:spMkLst>
        </pc:spChg>
        <pc:spChg chg="add mod">
          <ac:chgData name="Willem Sanberg" userId="99a41be6-1bed-4335-a7b7-e543df64b180" providerId="ADAL" clId="{C02827A7-7168-4DC4-BA79-054E9173183C}" dt="2021-03-19T13:24:49.352" v="12080"/>
          <ac:spMkLst>
            <pc:docMk/>
            <pc:sldMk cId="3198993216" sldId="1245026729"/>
            <ac:spMk id="4" creationId="{F8F73F35-0362-430E-AE54-E4A1ED358C97}"/>
          </ac:spMkLst>
        </pc:spChg>
        <pc:spChg chg="mod">
          <ac:chgData name="Willem Sanberg" userId="99a41be6-1bed-4335-a7b7-e543df64b180" providerId="ADAL" clId="{C02827A7-7168-4DC4-BA79-054E9173183C}" dt="2021-03-19T13:24:49.352" v="12080"/>
          <ac:spMkLst>
            <pc:docMk/>
            <pc:sldMk cId="3198993216" sldId="1245026729"/>
            <ac:spMk id="10" creationId="{AC6D9B2F-72E9-4E98-B868-ED2835CF7C14}"/>
          </ac:spMkLst>
        </pc:spChg>
        <pc:spChg chg="add mod">
          <ac:chgData name="Willem Sanberg" userId="99a41be6-1bed-4335-a7b7-e543df64b180" providerId="ADAL" clId="{C02827A7-7168-4DC4-BA79-054E9173183C}" dt="2021-03-19T13:24:49.352" v="12080"/>
          <ac:spMkLst>
            <pc:docMk/>
            <pc:sldMk cId="3198993216" sldId="1245026729"/>
            <ac:spMk id="11" creationId="{91F0A13B-7B16-4247-B6AF-96CB10F69AE1}"/>
          </ac:spMkLst>
        </pc:spChg>
        <pc:grpChg chg="add mod">
          <ac:chgData name="Willem Sanberg" userId="99a41be6-1bed-4335-a7b7-e543df64b180" providerId="ADAL" clId="{C02827A7-7168-4DC4-BA79-054E9173183C}" dt="2021-03-19T13:24:49.352" v="12080"/>
          <ac:grpSpMkLst>
            <pc:docMk/>
            <pc:sldMk cId="3198993216" sldId="1245026729"/>
            <ac:grpSpMk id="7" creationId="{94FB0070-7165-4ABB-B22C-4344FCEEFFB5}"/>
          </ac:grpSpMkLst>
        </pc:grpChg>
        <pc:picChg chg="add mod">
          <ac:chgData name="Willem Sanberg" userId="99a41be6-1bed-4335-a7b7-e543df64b180" providerId="ADAL" clId="{C02827A7-7168-4DC4-BA79-054E9173183C}" dt="2021-03-19T13:24:49.352" v="12080"/>
          <ac:picMkLst>
            <pc:docMk/>
            <pc:sldMk cId="3198993216" sldId="1245026729"/>
            <ac:picMk id="5" creationId="{A43ABC81-0866-4536-A82B-0E6AB62E7D26}"/>
          </ac:picMkLst>
        </pc:picChg>
        <pc:picChg chg="add mod">
          <ac:chgData name="Willem Sanberg" userId="99a41be6-1bed-4335-a7b7-e543df64b180" providerId="ADAL" clId="{C02827A7-7168-4DC4-BA79-054E9173183C}" dt="2021-03-19T13:24:49.352" v="12080"/>
          <ac:picMkLst>
            <pc:docMk/>
            <pc:sldMk cId="3198993216" sldId="1245026729"/>
            <ac:picMk id="6" creationId="{BB6C7D1F-FA17-4590-B6F6-4D7E045E0FF7}"/>
          </ac:picMkLst>
        </pc:picChg>
        <pc:picChg chg="mod">
          <ac:chgData name="Willem Sanberg" userId="99a41be6-1bed-4335-a7b7-e543df64b180" providerId="ADAL" clId="{C02827A7-7168-4DC4-BA79-054E9173183C}" dt="2021-03-19T13:24:49.352" v="12080"/>
          <ac:picMkLst>
            <pc:docMk/>
            <pc:sldMk cId="3198993216" sldId="1245026729"/>
            <ac:picMk id="8" creationId="{B234227B-D110-4ACF-BC5A-DDE8692DF8BC}"/>
          </ac:picMkLst>
        </pc:picChg>
        <pc:picChg chg="mod">
          <ac:chgData name="Willem Sanberg" userId="99a41be6-1bed-4335-a7b7-e543df64b180" providerId="ADAL" clId="{C02827A7-7168-4DC4-BA79-054E9173183C}" dt="2021-03-19T13:24:49.352" v="12080"/>
          <ac:picMkLst>
            <pc:docMk/>
            <pc:sldMk cId="3198993216" sldId="1245026729"/>
            <ac:picMk id="9" creationId="{CB16F452-12EC-47DD-9079-37D431F908CF}"/>
          </ac:picMkLst>
        </pc:picChg>
      </pc:sldChg>
      <pc:sldChg chg="addSp delSp modSp new mod ord modAnim">
        <pc:chgData name="Willem Sanberg" userId="99a41be6-1bed-4335-a7b7-e543df64b180" providerId="ADAL" clId="{C02827A7-7168-4DC4-BA79-054E9173183C}" dt="2021-03-19T13:26:38.488" v="12119" actId="20577"/>
        <pc:sldMkLst>
          <pc:docMk/>
          <pc:sldMk cId="1091082642" sldId="1245026730"/>
        </pc:sldMkLst>
        <pc:spChg chg="mod">
          <ac:chgData name="Willem Sanberg" userId="99a41be6-1bed-4335-a7b7-e543df64b180" providerId="ADAL" clId="{C02827A7-7168-4DC4-BA79-054E9173183C}" dt="2021-03-19T13:26:38.488" v="12119" actId="20577"/>
          <ac:spMkLst>
            <pc:docMk/>
            <pc:sldMk cId="1091082642" sldId="1245026730"/>
            <ac:spMk id="2" creationId="{A2855F4C-5795-4DB3-9BB6-CFF6E2413B63}"/>
          </ac:spMkLst>
        </pc:spChg>
        <pc:spChg chg="del">
          <ac:chgData name="Willem Sanberg" userId="99a41be6-1bed-4335-a7b7-e543df64b180" providerId="ADAL" clId="{C02827A7-7168-4DC4-BA79-054E9173183C}" dt="2021-03-19T13:25:34.397" v="12089" actId="478"/>
          <ac:spMkLst>
            <pc:docMk/>
            <pc:sldMk cId="1091082642" sldId="1245026730"/>
            <ac:spMk id="3" creationId="{20C5182D-F0BA-4B0A-8FC6-62765E77DF7A}"/>
          </ac:spMkLst>
        </pc:spChg>
        <pc:spChg chg="add mod">
          <ac:chgData name="Willem Sanberg" userId="99a41be6-1bed-4335-a7b7-e543df64b180" providerId="ADAL" clId="{C02827A7-7168-4DC4-BA79-054E9173183C}" dt="2021-03-19T13:25:34.704" v="12090"/>
          <ac:spMkLst>
            <pc:docMk/>
            <pc:sldMk cId="1091082642" sldId="1245026730"/>
            <ac:spMk id="4" creationId="{1322D1C2-B320-42D2-A346-8416E7639230}"/>
          </ac:spMkLst>
        </pc:spChg>
        <pc:spChg chg="mod">
          <ac:chgData name="Willem Sanberg" userId="99a41be6-1bed-4335-a7b7-e543df64b180" providerId="ADAL" clId="{C02827A7-7168-4DC4-BA79-054E9173183C}" dt="2021-03-19T13:25:34.704" v="12090"/>
          <ac:spMkLst>
            <pc:docMk/>
            <pc:sldMk cId="1091082642" sldId="1245026730"/>
            <ac:spMk id="8" creationId="{1AFA5F21-1B07-4940-A57E-7C41E92499A7}"/>
          </ac:spMkLst>
        </pc:spChg>
        <pc:spChg chg="mod">
          <ac:chgData name="Willem Sanberg" userId="99a41be6-1bed-4335-a7b7-e543df64b180" providerId="ADAL" clId="{C02827A7-7168-4DC4-BA79-054E9173183C}" dt="2021-03-19T13:25:34.704" v="12090"/>
          <ac:spMkLst>
            <pc:docMk/>
            <pc:sldMk cId="1091082642" sldId="1245026730"/>
            <ac:spMk id="9" creationId="{4A2C3477-B4F1-40C7-BDCA-8B5EBD268FD1}"/>
          </ac:spMkLst>
        </pc:spChg>
        <pc:spChg chg="mod">
          <ac:chgData name="Willem Sanberg" userId="99a41be6-1bed-4335-a7b7-e543df64b180" providerId="ADAL" clId="{C02827A7-7168-4DC4-BA79-054E9173183C}" dt="2021-03-19T13:25:34.704" v="12090"/>
          <ac:spMkLst>
            <pc:docMk/>
            <pc:sldMk cId="1091082642" sldId="1245026730"/>
            <ac:spMk id="10" creationId="{A3DEBAEC-B9FF-4563-BF2B-3DE30AA222D5}"/>
          </ac:spMkLst>
        </pc:spChg>
        <pc:spChg chg="mod">
          <ac:chgData name="Willem Sanberg" userId="99a41be6-1bed-4335-a7b7-e543df64b180" providerId="ADAL" clId="{C02827A7-7168-4DC4-BA79-054E9173183C}" dt="2021-03-19T13:25:34.704" v="12090"/>
          <ac:spMkLst>
            <pc:docMk/>
            <pc:sldMk cId="1091082642" sldId="1245026730"/>
            <ac:spMk id="11" creationId="{11A3464E-527E-46F2-837A-4137222A186E}"/>
          </ac:spMkLst>
        </pc:spChg>
        <pc:spChg chg="mod">
          <ac:chgData name="Willem Sanberg" userId="99a41be6-1bed-4335-a7b7-e543df64b180" providerId="ADAL" clId="{C02827A7-7168-4DC4-BA79-054E9173183C}" dt="2021-03-19T13:25:34.704" v="12090"/>
          <ac:spMkLst>
            <pc:docMk/>
            <pc:sldMk cId="1091082642" sldId="1245026730"/>
            <ac:spMk id="24" creationId="{1D322E59-7476-467B-99AF-678B2EB3FB19}"/>
          </ac:spMkLst>
        </pc:spChg>
        <pc:spChg chg="mod">
          <ac:chgData name="Willem Sanberg" userId="99a41be6-1bed-4335-a7b7-e543df64b180" providerId="ADAL" clId="{C02827A7-7168-4DC4-BA79-054E9173183C}" dt="2021-03-19T13:25:34.704" v="12090"/>
          <ac:spMkLst>
            <pc:docMk/>
            <pc:sldMk cId="1091082642" sldId="1245026730"/>
            <ac:spMk id="27" creationId="{2918139A-1594-48BA-8D31-26FB78CBDCD7}"/>
          </ac:spMkLst>
        </pc:spChg>
        <pc:spChg chg="mod">
          <ac:chgData name="Willem Sanberg" userId="99a41be6-1bed-4335-a7b7-e543df64b180" providerId="ADAL" clId="{C02827A7-7168-4DC4-BA79-054E9173183C}" dt="2021-03-19T13:25:34.704" v="12090"/>
          <ac:spMkLst>
            <pc:docMk/>
            <pc:sldMk cId="1091082642" sldId="1245026730"/>
            <ac:spMk id="28" creationId="{EEA6419A-0505-4D7B-8184-621E34C5CD45}"/>
          </ac:spMkLst>
        </pc:spChg>
        <pc:spChg chg="mod">
          <ac:chgData name="Willem Sanberg" userId="99a41be6-1bed-4335-a7b7-e543df64b180" providerId="ADAL" clId="{C02827A7-7168-4DC4-BA79-054E9173183C}" dt="2021-03-19T13:25:34.704" v="12090"/>
          <ac:spMkLst>
            <pc:docMk/>
            <pc:sldMk cId="1091082642" sldId="1245026730"/>
            <ac:spMk id="29" creationId="{1C548CD3-FF88-4F52-B149-9397F81AB2C1}"/>
          </ac:spMkLst>
        </pc:spChg>
        <pc:spChg chg="mod">
          <ac:chgData name="Willem Sanberg" userId="99a41be6-1bed-4335-a7b7-e543df64b180" providerId="ADAL" clId="{C02827A7-7168-4DC4-BA79-054E9173183C}" dt="2021-03-19T13:25:34.704" v="12090"/>
          <ac:spMkLst>
            <pc:docMk/>
            <pc:sldMk cId="1091082642" sldId="1245026730"/>
            <ac:spMk id="30" creationId="{3BE4428B-C7B3-4177-9718-B995C33C4770}"/>
          </ac:spMkLst>
        </pc:spChg>
        <pc:spChg chg="mod">
          <ac:chgData name="Willem Sanberg" userId="99a41be6-1bed-4335-a7b7-e543df64b180" providerId="ADAL" clId="{C02827A7-7168-4DC4-BA79-054E9173183C}" dt="2021-03-19T13:25:34.704" v="12090"/>
          <ac:spMkLst>
            <pc:docMk/>
            <pc:sldMk cId="1091082642" sldId="1245026730"/>
            <ac:spMk id="31" creationId="{C97D10BC-EE6B-46A5-9295-A7BDDAE4A312}"/>
          </ac:spMkLst>
        </pc:spChg>
        <pc:spChg chg="mod">
          <ac:chgData name="Willem Sanberg" userId="99a41be6-1bed-4335-a7b7-e543df64b180" providerId="ADAL" clId="{C02827A7-7168-4DC4-BA79-054E9173183C}" dt="2021-03-19T13:25:34.704" v="12090"/>
          <ac:spMkLst>
            <pc:docMk/>
            <pc:sldMk cId="1091082642" sldId="1245026730"/>
            <ac:spMk id="32" creationId="{B7AEA8DE-2878-4999-B27F-AE7EE859CF6E}"/>
          </ac:spMkLst>
        </pc:spChg>
        <pc:spChg chg="mod">
          <ac:chgData name="Willem Sanberg" userId="99a41be6-1bed-4335-a7b7-e543df64b180" providerId="ADAL" clId="{C02827A7-7168-4DC4-BA79-054E9173183C}" dt="2021-03-19T13:25:34.704" v="12090"/>
          <ac:spMkLst>
            <pc:docMk/>
            <pc:sldMk cId="1091082642" sldId="1245026730"/>
            <ac:spMk id="33" creationId="{2B395645-CCA2-4643-9E84-0A3962A577CD}"/>
          </ac:spMkLst>
        </pc:spChg>
        <pc:spChg chg="mod">
          <ac:chgData name="Willem Sanberg" userId="99a41be6-1bed-4335-a7b7-e543df64b180" providerId="ADAL" clId="{C02827A7-7168-4DC4-BA79-054E9173183C}" dt="2021-03-19T13:25:34.704" v="12090"/>
          <ac:spMkLst>
            <pc:docMk/>
            <pc:sldMk cId="1091082642" sldId="1245026730"/>
            <ac:spMk id="36" creationId="{F468970D-31C6-4A13-B6EB-ED785EF3CE26}"/>
          </ac:spMkLst>
        </pc:spChg>
        <pc:spChg chg="mod">
          <ac:chgData name="Willem Sanberg" userId="99a41be6-1bed-4335-a7b7-e543df64b180" providerId="ADAL" clId="{C02827A7-7168-4DC4-BA79-054E9173183C}" dt="2021-03-19T13:25:34.704" v="12090"/>
          <ac:spMkLst>
            <pc:docMk/>
            <pc:sldMk cId="1091082642" sldId="1245026730"/>
            <ac:spMk id="37" creationId="{C7F6CEE8-24DF-42A5-808C-2AE5EE0FC91A}"/>
          </ac:spMkLst>
        </pc:spChg>
        <pc:spChg chg="mod">
          <ac:chgData name="Willem Sanberg" userId="99a41be6-1bed-4335-a7b7-e543df64b180" providerId="ADAL" clId="{C02827A7-7168-4DC4-BA79-054E9173183C}" dt="2021-03-19T13:25:34.704" v="12090"/>
          <ac:spMkLst>
            <pc:docMk/>
            <pc:sldMk cId="1091082642" sldId="1245026730"/>
            <ac:spMk id="38" creationId="{BA03A762-BE7F-4837-A9FF-DFD0EAAA1613}"/>
          </ac:spMkLst>
        </pc:spChg>
        <pc:spChg chg="mod">
          <ac:chgData name="Willem Sanberg" userId="99a41be6-1bed-4335-a7b7-e543df64b180" providerId="ADAL" clId="{C02827A7-7168-4DC4-BA79-054E9173183C}" dt="2021-03-19T13:25:34.704" v="12090"/>
          <ac:spMkLst>
            <pc:docMk/>
            <pc:sldMk cId="1091082642" sldId="1245026730"/>
            <ac:spMk id="39" creationId="{2776C3A2-438A-414A-9C70-2084B157DFEF}"/>
          </ac:spMkLst>
        </pc:spChg>
        <pc:spChg chg="mod">
          <ac:chgData name="Willem Sanberg" userId="99a41be6-1bed-4335-a7b7-e543df64b180" providerId="ADAL" clId="{C02827A7-7168-4DC4-BA79-054E9173183C}" dt="2021-03-19T13:25:34.704" v="12090"/>
          <ac:spMkLst>
            <pc:docMk/>
            <pc:sldMk cId="1091082642" sldId="1245026730"/>
            <ac:spMk id="40" creationId="{C82AE239-9657-4866-B5ED-8401AA9664EE}"/>
          </ac:spMkLst>
        </pc:spChg>
        <pc:spChg chg="mod">
          <ac:chgData name="Willem Sanberg" userId="99a41be6-1bed-4335-a7b7-e543df64b180" providerId="ADAL" clId="{C02827A7-7168-4DC4-BA79-054E9173183C}" dt="2021-03-19T13:25:34.704" v="12090"/>
          <ac:spMkLst>
            <pc:docMk/>
            <pc:sldMk cId="1091082642" sldId="1245026730"/>
            <ac:spMk id="41" creationId="{359404DF-57F9-45CE-B07B-C1168615E809}"/>
          </ac:spMkLst>
        </pc:spChg>
        <pc:spChg chg="mod">
          <ac:chgData name="Willem Sanberg" userId="99a41be6-1bed-4335-a7b7-e543df64b180" providerId="ADAL" clId="{C02827A7-7168-4DC4-BA79-054E9173183C}" dt="2021-03-19T13:25:34.704" v="12090"/>
          <ac:spMkLst>
            <pc:docMk/>
            <pc:sldMk cId="1091082642" sldId="1245026730"/>
            <ac:spMk id="42" creationId="{CC317727-2088-445E-8345-18F9D2D9FF53}"/>
          </ac:spMkLst>
        </pc:spChg>
        <pc:spChg chg="mod">
          <ac:chgData name="Willem Sanberg" userId="99a41be6-1bed-4335-a7b7-e543df64b180" providerId="ADAL" clId="{C02827A7-7168-4DC4-BA79-054E9173183C}" dt="2021-03-19T13:25:34.704" v="12090"/>
          <ac:spMkLst>
            <pc:docMk/>
            <pc:sldMk cId="1091082642" sldId="1245026730"/>
            <ac:spMk id="45" creationId="{AC1937F0-5F5C-4D99-A9DE-24F5DEA739A1}"/>
          </ac:spMkLst>
        </pc:spChg>
        <pc:spChg chg="mod">
          <ac:chgData name="Willem Sanberg" userId="99a41be6-1bed-4335-a7b7-e543df64b180" providerId="ADAL" clId="{C02827A7-7168-4DC4-BA79-054E9173183C}" dt="2021-03-19T13:25:34.704" v="12090"/>
          <ac:spMkLst>
            <pc:docMk/>
            <pc:sldMk cId="1091082642" sldId="1245026730"/>
            <ac:spMk id="46" creationId="{0667BCE2-8D02-4B80-A91E-83D011FFBBAE}"/>
          </ac:spMkLst>
        </pc:spChg>
        <pc:spChg chg="mod">
          <ac:chgData name="Willem Sanberg" userId="99a41be6-1bed-4335-a7b7-e543df64b180" providerId="ADAL" clId="{C02827A7-7168-4DC4-BA79-054E9173183C}" dt="2021-03-19T13:25:34.704" v="12090"/>
          <ac:spMkLst>
            <pc:docMk/>
            <pc:sldMk cId="1091082642" sldId="1245026730"/>
            <ac:spMk id="47" creationId="{3237FB55-5DCB-438E-AFF4-55C2BAD24E4D}"/>
          </ac:spMkLst>
        </pc:spChg>
        <pc:spChg chg="mod">
          <ac:chgData name="Willem Sanberg" userId="99a41be6-1bed-4335-a7b7-e543df64b180" providerId="ADAL" clId="{C02827A7-7168-4DC4-BA79-054E9173183C}" dt="2021-03-19T13:25:34.704" v="12090"/>
          <ac:spMkLst>
            <pc:docMk/>
            <pc:sldMk cId="1091082642" sldId="1245026730"/>
            <ac:spMk id="48" creationId="{E76D6DB8-B003-401F-87B3-C1A99F04D673}"/>
          </ac:spMkLst>
        </pc:spChg>
        <pc:spChg chg="mod">
          <ac:chgData name="Willem Sanberg" userId="99a41be6-1bed-4335-a7b7-e543df64b180" providerId="ADAL" clId="{C02827A7-7168-4DC4-BA79-054E9173183C}" dt="2021-03-19T13:25:34.704" v="12090"/>
          <ac:spMkLst>
            <pc:docMk/>
            <pc:sldMk cId="1091082642" sldId="1245026730"/>
            <ac:spMk id="49" creationId="{91004F69-59F9-4742-A73C-6BBFF4848A99}"/>
          </ac:spMkLst>
        </pc:spChg>
        <pc:spChg chg="mod">
          <ac:chgData name="Willem Sanberg" userId="99a41be6-1bed-4335-a7b7-e543df64b180" providerId="ADAL" clId="{C02827A7-7168-4DC4-BA79-054E9173183C}" dt="2021-03-19T13:25:34.704" v="12090"/>
          <ac:spMkLst>
            <pc:docMk/>
            <pc:sldMk cId="1091082642" sldId="1245026730"/>
            <ac:spMk id="50" creationId="{507DB1A0-565D-4270-AEF6-87D2F4620FE7}"/>
          </ac:spMkLst>
        </pc:spChg>
        <pc:spChg chg="mod">
          <ac:chgData name="Willem Sanberg" userId="99a41be6-1bed-4335-a7b7-e543df64b180" providerId="ADAL" clId="{C02827A7-7168-4DC4-BA79-054E9173183C}" dt="2021-03-19T13:25:34.704" v="12090"/>
          <ac:spMkLst>
            <pc:docMk/>
            <pc:sldMk cId="1091082642" sldId="1245026730"/>
            <ac:spMk id="51" creationId="{24148E5A-A37D-4614-8E6A-DE1785CDB49D}"/>
          </ac:spMkLst>
        </pc:spChg>
        <pc:spChg chg="add del mod">
          <ac:chgData name="Willem Sanberg" userId="99a41be6-1bed-4335-a7b7-e543df64b180" providerId="ADAL" clId="{C02827A7-7168-4DC4-BA79-054E9173183C}" dt="2021-03-19T13:25:45.219" v="12091" actId="478"/>
          <ac:spMkLst>
            <pc:docMk/>
            <pc:sldMk cId="1091082642" sldId="1245026730"/>
            <ac:spMk id="52" creationId="{CBB6809D-ED3B-4DA0-85B1-24FD668FCD0B}"/>
          </ac:spMkLst>
        </pc:spChg>
        <pc:spChg chg="add mod">
          <ac:chgData name="Willem Sanberg" userId="99a41be6-1bed-4335-a7b7-e543df64b180" providerId="ADAL" clId="{C02827A7-7168-4DC4-BA79-054E9173183C}" dt="2021-03-19T13:25:34.704" v="12090"/>
          <ac:spMkLst>
            <pc:docMk/>
            <pc:sldMk cId="1091082642" sldId="1245026730"/>
            <ac:spMk id="53" creationId="{50EC6387-A410-49FE-BCD5-689876EBC74E}"/>
          </ac:spMkLst>
        </pc:spChg>
        <pc:grpChg chg="add mod">
          <ac:chgData name="Willem Sanberg" userId="99a41be6-1bed-4335-a7b7-e543df64b180" providerId="ADAL" clId="{C02827A7-7168-4DC4-BA79-054E9173183C}" dt="2021-03-19T13:25:34.704" v="12090"/>
          <ac:grpSpMkLst>
            <pc:docMk/>
            <pc:sldMk cId="1091082642" sldId="1245026730"/>
            <ac:grpSpMk id="5" creationId="{5B793797-FF41-462F-93F4-C0D70ECF9916}"/>
          </ac:grpSpMkLst>
        </pc:grpChg>
        <pc:grpChg chg="add mod">
          <ac:chgData name="Willem Sanberg" userId="99a41be6-1bed-4335-a7b7-e543df64b180" providerId="ADAL" clId="{C02827A7-7168-4DC4-BA79-054E9173183C}" dt="2021-03-19T13:25:34.704" v="12090"/>
          <ac:grpSpMkLst>
            <pc:docMk/>
            <pc:sldMk cId="1091082642" sldId="1245026730"/>
            <ac:grpSpMk id="20" creationId="{309CE69D-7589-49E2-895D-90697A0FD689}"/>
          </ac:grpSpMkLst>
        </pc:grpChg>
        <pc:grpChg chg="mod">
          <ac:chgData name="Willem Sanberg" userId="99a41be6-1bed-4335-a7b7-e543df64b180" providerId="ADAL" clId="{C02827A7-7168-4DC4-BA79-054E9173183C}" dt="2021-03-19T13:25:34.704" v="12090"/>
          <ac:grpSpMkLst>
            <pc:docMk/>
            <pc:sldMk cId="1091082642" sldId="1245026730"/>
            <ac:grpSpMk id="21" creationId="{102C074B-91D5-4342-8B0E-5FD1591C089E}"/>
          </ac:grpSpMkLst>
        </pc:grpChg>
        <pc:grpChg chg="mod">
          <ac:chgData name="Willem Sanberg" userId="99a41be6-1bed-4335-a7b7-e543df64b180" providerId="ADAL" clId="{C02827A7-7168-4DC4-BA79-054E9173183C}" dt="2021-03-19T13:25:34.704" v="12090"/>
          <ac:grpSpMkLst>
            <pc:docMk/>
            <pc:sldMk cId="1091082642" sldId="1245026730"/>
            <ac:grpSpMk id="22" creationId="{2340B25D-F7F8-4015-8E31-76AB664F4CEB}"/>
          </ac:grpSpMkLst>
        </pc:grpChg>
        <pc:grpChg chg="mod">
          <ac:chgData name="Willem Sanberg" userId="99a41be6-1bed-4335-a7b7-e543df64b180" providerId="ADAL" clId="{C02827A7-7168-4DC4-BA79-054E9173183C}" dt="2021-03-19T13:25:34.704" v="12090"/>
          <ac:grpSpMkLst>
            <pc:docMk/>
            <pc:sldMk cId="1091082642" sldId="1245026730"/>
            <ac:grpSpMk id="23" creationId="{608C04D6-42C6-4F83-BAC4-1B3958794E75}"/>
          </ac:grpSpMkLst>
        </pc:grpChg>
        <pc:grpChg chg="mod">
          <ac:chgData name="Willem Sanberg" userId="99a41be6-1bed-4335-a7b7-e543df64b180" providerId="ADAL" clId="{C02827A7-7168-4DC4-BA79-054E9173183C}" dt="2021-03-19T13:25:34.704" v="12090"/>
          <ac:grpSpMkLst>
            <pc:docMk/>
            <pc:sldMk cId="1091082642" sldId="1245026730"/>
            <ac:grpSpMk id="25" creationId="{F4329980-4128-4F57-8259-0E7E63116812}"/>
          </ac:grpSpMkLst>
        </pc:grpChg>
        <pc:grpChg chg="mod">
          <ac:chgData name="Willem Sanberg" userId="99a41be6-1bed-4335-a7b7-e543df64b180" providerId="ADAL" clId="{C02827A7-7168-4DC4-BA79-054E9173183C}" dt="2021-03-19T13:25:34.704" v="12090"/>
          <ac:grpSpMkLst>
            <pc:docMk/>
            <pc:sldMk cId="1091082642" sldId="1245026730"/>
            <ac:grpSpMk id="26" creationId="{A8ECBA43-12B7-492F-B85E-4A1CFC0BF6E2}"/>
          </ac:grpSpMkLst>
        </pc:grpChg>
        <pc:grpChg chg="mod">
          <ac:chgData name="Willem Sanberg" userId="99a41be6-1bed-4335-a7b7-e543df64b180" providerId="ADAL" clId="{C02827A7-7168-4DC4-BA79-054E9173183C}" dt="2021-03-19T13:25:34.704" v="12090"/>
          <ac:grpSpMkLst>
            <pc:docMk/>
            <pc:sldMk cId="1091082642" sldId="1245026730"/>
            <ac:grpSpMk id="34" creationId="{59B20D32-4DF0-4698-800B-B8520E5DD3A9}"/>
          </ac:grpSpMkLst>
        </pc:grpChg>
        <pc:grpChg chg="mod">
          <ac:chgData name="Willem Sanberg" userId="99a41be6-1bed-4335-a7b7-e543df64b180" providerId="ADAL" clId="{C02827A7-7168-4DC4-BA79-054E9173183C}" dt="2021-03-19T13:25:34.704" v="12090"/>
          <ac:grpSpMkLst>
            <pc:docMk/>
            <pc:sldMk cId="1091082642" sldId="1245026730"/>
            <ac:grpSpMk id="35" creationId="{20CC4897-FE21-488A-8734-C2564B12A8E8}"/>
          </ac:grpSpMkLst>
        </pc:grpChg>
        <pc:grpChg chg="mod">
          <ac:chgData name="Willem Sanberg" userId="99a41be6-1bed-4335-a7b7-e543df64b180" providerId="ADAL" clId="{C02827A7-7168-4DC4-BA79-054E9173183C}" dt="2021-03-19T13:25:34.704" v="12090"/>
          <ac:grpSpMkLst>
            <pc:docMk/>
            <pc:sldMk cId="1091082642" sldId="1245026730"/>
            <ac:grpSpMk id="43" creationId="{F219996F-C63B-4FF0-B92A-B3DB0C48D1C7}"/>
          </ac:grpSpMkLst>
        </pc:grpChg>
        <pc:grpChg chg="mod">
          <ac:chgData name="Willem Sanberg" userId="99a41be6-1bed-4335-a7b7-e543df64b180" providerId="ADAL" clId="{C02827A7-7168-4DC4-BA79-054E9173183C}" dt="2021-03-19T13:25:34.704" v="12090"/>
          <ac:grpSpMkLst>
            <pc:docMk/>
            <pc:sldMk cId="1091082642" sldId="1245026730"/>
            <ac:grpSpMk id="44" creationId="{1796EB17-567C-4EA0-8D03-1F2E2A53CF94}"/>
          </ac:grpSpMkLst>
        </pc:grpChg>
        <pc:picChg chg="mod">
          <ac:chgData name="Willem Sanberg" userId="99a41be6-1bed-4335-a7b7-e543df64b180" providerId="ADAL" clId="{C02827A7-7168-4DC4-BA79-054E9173183C}" dt="2021-03-19T13:25:34.704" v="12090"/>
          <ac:picMkLst>
            <pc:docMk/>
            <pc:sldMk cId="1091082642" sldId="1245026730"/>
            <ac:picMk id="6" creationId="{63738237-39EB-48E6-88D7-F53ECCE647A7}"/>
          </ac:picMkLst>
        </pc:picChg>
        <pc:picChg chg="add mod">
          <ac:chgData name="Willem Sanberg" userId="99a41be6-1bed-4335-a7b7-e543df64b180" providerId="ADAL" clId="{C02827A7-7168-4DC4-BA79-054E9173183C}" dt="2021-03-19T13:25:34.704" v="12090"/>
          <ac:picMkLst>
            <pc:docMk/>
            <pc:sldMk cId="1091082642" sldId="1245026730"/>
            <ac:picMk id="15" creationId="{BE60E229-444E-4761-9A94-6A61BB4B40B0}"/>
          </ac:picMkLst>
        </pc:picChg>
        <pc:picChg chg="add mod">
          <ac:chgData name="Willem Sanberg" userId="99a41be6-1bed-4335-a7b7-e543df64b180" providerId="ADAL" clId="{C02827A7-7168-4DC4-BA79-054E9173183C}" dt="2021-03-19T13:25:34.704" v="12090"/>
          <ac:picMkLst>
            <pc:docMk/>
            <pc:sldMk cId="1091082642" sldId="1245026730"/>
            <ac:picMk id="16" creationId="{26D498CB-96CD-4978-833E-50846280676D}"/>
          </ac:picMkLst>
        </pc:picChg>
        <pc:cxnChg chg="mod">
          <ac:chgData name="Willem Sanberg" userId="99a41be6-1bed-4335-a7b7-e543df64b180" providerId="ADAL" clId="{C02827A7-7168-4DC4-BA79-054E9173183C}" dt="2021-03-19T13:25:34.704" v="12090"/>
          <ac:cxnSpMkLst>
            <pc:docMk/>
            <pc:sldMk cId="1091082642" sldId="1245026730"/>
            <ac:cxnSpMk id="7" creationId="{39DCEBBA-CF24-436F-A0B9-AAAA868D69A8}"/>
          </ac:cxnSpMkLst>
        </pc:cxnChg>
        <pc:cxnChg chg="mod">
          <ac:chgData name="Willem Sanberg" userId="99a41be6-1bed-4335-a7b7-e543df64b180" providerId="ADAL" clId="{C02827A7-7168-4DC4-BA79-054E9173183C}" dt="2021-03-19T13:25:34.704" v="12090"/>
          <ac:cxnSpMkLst>
            <pc:docMk/>
            <pc:sldMk cId="1091082642" sldId="1245026730"/>
            <ac:cxnSpMk id="12" creationId="{5EC42077-0C25-4C4F-B07F-D99E2019CB5A}"/>
          </ac:cxnSpMkLst>
        </pc:cxnChg>
        <pc:cxnChg chg="mod">
          <ac:chgData name="Willem Sanberg" userId="99a41be6-1bed-4335-a7b7-e543df64b180" providerId="ADAL" clId="{C02827A7-7168-4DC4-BA79-054E9173183C}" dt="2021-03-19T13:25:34.704" v="12090"/>
          <ac:cxnSpMkLst>
            <pc:docMk/>
            <pc:sldMk cId="1091082642" sldId="1245026730"/>
            <ac:cxnSpMk id="13" creationId="{B68B6FAF-91FA-408F-97DA-7EE99F3612A7}"/>
          </ac:cxnSpMkLst>
        </pc:cxnChg>
        <pc:cxnChg chg="mod">
          <ac:chgData name="Willem Sanberg" userId="99a41be6-1bed-4335-a7b7-e543df64b180" providerId="ADAL" clId="{C02827A7-7168-4DC4-BA79-054E9173183C}" dt="2021-03-19T13:25:34.704" v="12090"/>
          <ac:cxnSpMkLst>
            <pc:docMk/>
            <pc:sldMk cId="1091082642" sldId="1245026730"/>
            <ac:cxnSpMk id="14" creationId="{3A3DA6A7-252A-4105-AD83-7D784D241B4C}"/>
          </ac:cxnSpMkLst>
        </pc:cxnChg>
        <pc:cxnChg chg="add mod">
          <ac:chgData name="Willem Sanberg" userId="99a41be6-1bed-4335-a7b7-e543df64b180" providerId="ADAL" clId="{C02827A7-7168-4DC4-BA79-054E9173183C}" dt="2021-03-19T13:25:34.704" v="12090"/>
          <ac:cxnSpMkLst>
            <pc:docMk/>
            <pc:sldMk cId="1091082642" sldId="1245026730"/>
            <ac:cxnSpMk id="17" creationId="{C1C87520-AB63-4163-AA74-E2A5F0635A8A}"/>
          </ac:cxnSpMkLst>
        </pc:cxnChg>
        <pc:cxnChg chg="add mod">
          <ac:chgData name="Willem Sanberg" userId="99a41be6-1bed-4335-a7b7-e543df64b180" providerId="ADAL" clId="{C02827A7-7168-4DC4-BA79-054E9173183C}" dt="2021-03-19T13:25:34.704" v="12090"/>
          <ac:cxnSpMkLst>
            <pc:docMk/>
            <pc:sldMk cId="1091082642" sldId="1245026730"/>
            <ac:cxnSpMk id="18" creationId="{2AD2DEF9-762B-43AF-A2B9-A97B608AB2F0}"/>
          </ac:cxnSpMkLst>
        </pc:cxnChg>
        <pc:cxnChg chg="add mod">
          <ac:chgData name="Willem Sanberg" userId="99a41be6-1bed-4335-a7b7-e543df64b180" providerId="ADAL" clId="{C02827A7-7168-4DC4-BA79-054E9173183C}" dt="2021-03-19T13:25:34.704" v="12090"/>
          <ac:cxnSpMkLst>
            <pc:docMk/>
            <pc:sldMk cId="1091082642" sldId="1245026730"/>
            <ac:cxnSpMk id="19" creationId="{36C36441-8BB4-4AD4-90B9-C407E32D0EEC}"/>
          </ac:cxnSpMkLst>
        </pc:cxnChg>
      </pc:sldChg>
      <pc:sldMasterChg chg="delSldLayout">
        <pc:chgData name="Willem Sanberg" userId="99a41be6-1bed-4335-a7b7-e543df64b180" providerId="ADAL" clId="{C02827A7-7168-4DC4-BA79-054E9173183C}" dt="2021-03-19T13:40:12.164" v="12267" actId="47"/>
        <pc:sldMasterMkLst>
          <pc:docMk/>
          <pc:sldMasterMk cId="2289545993" sldId="2147483705"/>
        </pc:sldMasterMkLst>
        <pc:sldLayoutChg chg="del">
          <pc:chgData name="Willem Sanberg" userId="99a41be6-1bed-4335-a7b7-e543df64b180" providerId="ADAL" clId="{C02827A7-7168-4DC4-BA79-054E9173183C}" dt="2021-03-19T13:40:12.164" v="12267" actId="47"/>
          <pc:sldLayoutMkLst>
            <pc:docMk/>
            <pc:sldMasterMk cId="2289545993" sldId="2147483705"/>
            <pc:sldLayoutMk cId="294074826" sldId="2147483916"/>
          </pc:sldLayoutMkLst>
        </pc:sldLayoutChg>
      </pc:sldMasterChg>
      <pc:sldMasterChg chg="add del addSldLayout delSldLayout">
        <pc:chgData name="Willem Sanberg" userId="99a41be6-1bed-4335-a7b7-e543df64b180" providerId="ADAL" clId="{C02827A7-7168-4DC4-BA79-054E9173183C}" dt="2021-03-17T14:42:54.103" v="7149" actId="47"/>
        <pc:sldMasterMkLst>
          <pc:docMk/>
          <pc:sldMasterMk cId="2289545993" sldId="2147483912"/>
        </pc:sldMasterMkLst>
        <pc:sldLayoutChg chg="add del">
          <pc:chgData name="Willem Sanberg" userId="99a41be6-1bed-4335-a7b7-e543df64b180" providerId="ADAL" clId="{C02827A7-7168-4DC4-BA79-054E9173183C}" dt="2021-03-17T14:42:54.103" v="7149" actId="47"/>
          <pc:sldLayoutMkLst>
            <pc:docMk/>
            <pc:sldMasterMk cId="2289545993" sldId="2147483912"/>
            <pc:sldLayoutMk cId="3416121442" sldId="2147483913"/>
          </pc:sldLayoutMkLst>
        </pc:sldLayoutChg>
        <pc:sldLayoutChg chg="add del">
          <pc:chgData name="Willem Sanberg" userId="99a41be6-1bed-4335-a7b7-e543df64b180" providerId="ADAL" clId="{C02827A7-7168-4DC4-BA79-054E9173183C}" dt="2021-03-17T14:42:54.103" v="7149" actId="47"/>
          <pc:sldLayoutMkLst>
            <pc:docMk/>
            <pc:sldMasterMk cId="2289545993" sldId="2147483912"/>
            <pc:sldLayoutMk cId="2891333327" sldId="214748391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xp1-my.sharepoint.com/personal/willem_sanberg_nxp_com/Documents/AI_sota_series/AI_sota_NAS_emergenc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Emergence of Neural Architecture Search</a:t>
            </a:r>
            <a:br>
              <a:rPr lang="en-US"/>
            </a:br>
            <a:r>
              <a:rPr lang="en-US"/>
              <a:t>(#papers)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Sheet5!$B$1</c:f>
              <c:strCache>
                <c:ptCount val="1"/>
                <c:pt idx="0">
                  <c:v>HA-NAS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Sheet5!$A$2:$A$6</c:f>
              <c:numCache>
                <c:formatCode>General</c:formatCode>
                <c:ptCount val="5"/>
                <c:pt idx="0">
                  <c:v>2016</c:v>
                </c:pt>
                <c:pt idx="1">
                  <c:v>2017</c:v>
                </c:pt>
                <c:pt idx="2">
                  <c:v>2018</c:v>
                </c:pt>
                <c:pt idx="3">
                  <c:v>2019</c:v>
                </c:pt>
                <c:pt idx="4">
                  <c:v>2020</c:v>
                </c:pt>
              </c:numCache>
            </c:numRef>
          </c:cat>
          <c:val>
            <c:numRef>
              <c:f>Sheet5!$B$2:$B$6</c:f>
              <c:numCache>
                <c:formatCode>General</c:formatCode>
                <c:ptCount val="5"/>
                <c:pt idx="0">
                  <c:v>1</c:v>
                </c:pt>
                <c:pt idx="1">
                  <c:v>1</c:v>
                </c:pt>
                <c:pt idx="2">
                  <c:v>20</c:v>
                </c:pt>
                <c:pt idx="3">
                  <c:v>33</c:v>
                </c:pt>
                <c:pt idx="4">
                  <c:v>83</c:v>
                </c:pt>
              </c:numCache>
            </c:numRef>
          </c:val>
          <c:extLst>
            <c:ext xmlns:c16="http://schemas.microsoft.com/office/drawing/2014/chart" uri="{C3380CC4-5D6E-409C-BE32-E72D297353CC}">
              <c16:uniqueId val="{00000000-F8DC-4F15-B231-AA577BC416CD}"/>
            </c:ext>
          </c:extLst>
        </c:ser>
        <c:ser>
          <c:idx val="1"/>
          <c:order val="1"/>
          <c:tx>
            <c:strRef>
              <c:f>Sheet5!$C$1</c:f>
              <c:strCache>
                <c:ptCount val="1"/>
                <c:pt idx="0">
                  <c:v>NAS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Sheet5!$A$2:$A$6</c:f>
              <c:numCache>
                <c:formatCode>General</c:formatCode>
                <c:ptCount val="5"/>
                <c:pt idx="0">
                  <c:v>2016</c:v>
                </c:pt>
                <c:pt idx="1">
                  <c:v>2017</c:v>
                </c:pt>
                <c:pt idx="2">
                  <c:v>2018</c:v>
                </c:pt>
                <c:pt idx="3">
                  <c:v>2019</c:v>
                </c:pt>
                <c:pt idx="4">
                  <c:v>2020</c:v>
                </c:pt>
              </c:numCache>
            </c:numRef>
          </c:cat>
          <c:val>
            <c:numRef>
              <c:f>Sheet5!$C$2:$C$6</c:f>
              <c:numCache>
                <c:formatCode>General</c:formatCode>
                <c:ptCount val="5"/>
                <c:pt idx="0">
                  <c:v>9</c:v>
                </c:pt>
                <c:pt idx="1">
                  <c:v>20</c:v>
                </c:pt>
                <c:pt idx="2">
                  <c:v>52</c:v>
                </c:pt>
                <c:pt idx="3">
                  <c:v>229</c:v>
                </c:pt>
                <c:pt idx="4">
                  <c:v>382</c:v>
                </c:pt>
              </c:numCache>
            </c:numRef>
          </c:val>
          <c:extLst>
            <c:ext xmlns:c16="http://schemas.microsoft.com/office/drawing/2014/chart" uri="{C3380CC4-5D6E-409C-BE32-E72D297353CC}">
              <c16:uniqueId val="{00000001-F8DC-4F15-B231-AA577BC416CD}"/>
            </c:ext>
          </c:extLst>
        </c:ser>
        <c:dLbls>
          <c:dLblPos val="ctr"/>
          <c:showLegendKey val="0"/>
          <c:showVal val="1"/>
          <c:showCatName val="0"/>
          <c:showSerName val="0"/>
          <c:showPercent val="0"/>
          <c:showBubbleSize val="0"/>
        </c:dLbls>
        <c:gapWidth val="150"/>
        <c:overlap val="100"/>
        <c:axId val="1415304992"/>
        <c:axId val="1190042768"/>
      </c:barChart>
      <c:catAx>
        <c:axId val="141530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0042768"/>
        <c:crosses val="autoZero"/>
        <c:auto val="1"/>
        <c:lblAlgn val="ctr"/>
        <c:lblOffset val="100"/>
        <c:noMultiLvlLbl val="0"/>
      </c:catAx>
      <c:valAx>
        <c:axId val="1190042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5304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3"/>
          <p:cNvSpPr>
            <a:spLocks noGrp="1" noChangeArrowheads="1"/>
          </p:cNvSpPr>
          <p:nvPr>
            <p:ph type="dt" sz="quarter" idx="1"/>
          </p:nvPr>
        </p:nvSpPr>
        <p:spPr bwMode="auto">
          <a:xfrm>
            <a:off x="4402700" y="9129458"/>
            <a:ext cx="1735707" cy="268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a:lvl1pPr>
          </a:lstStyle>
          <a:p>
            <a:pPr algn="l"/>
            <a:fld id="{FF589425-449D-4D80-B16A-0FCA3F0B391A}" type="datetime9">
              <a:rPr lang="en-US" sz="900"/>
              <a:pPr algn="l"/>
              <a:t>3/18/2021 2:30:22 PM</a:t>
            </a:fld>
            <a:endParaRPr lang="en-US" sz="900" dirty="0"/>
          </a:p>
        </p:txBody>
      </p:sp>
      <p:sp>
        <p:nvSpPr>
          <p:cNvPr id="20" name="Rectangle 4"/>
          <p:cNvSpPr>
            <a:spLocks noGrp="1" noChangeArrowheads="1"/>
          </p:cNvSpPr>
          <p:nvPr>
            <p:ph type="ftr" sz="quarter" idx="2"/>
          </p:nvPr>
        </p:nvSpPr>
        <p:spPr bwMode="auto">
          <a:xfrm>
            <a:off x="604893" y="9129458"/>
            <a:ext cx="3797807" cy="272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lvl1pPr>
          </a:lstStyle>
          <a:p>
            <a:r>
              <a:rPr lang="en-US" sz="900" cap="all" dirty="0"/>
              <a:t>Public, </a:t>
            </a:r>
            <a:r>
              <a:rPr lang="en-US" sz="900" dirty="0"/>
              <a:t>© NXP</a:t>
            </a:r>
          </a:p>
        </p:txBody>
      </p:sp>
      <p:sp>
        <p:nvSpPr>
          <p:cNvPr id="21" name="Rectangle 5"/>
          <p:cNvSpPr>
            <a:spLocks noGrp="1" noChangeArrowheads="1"/>
          </p:cNvSpPr>
          <p:nvPr>
            <p:ph type="sldNum" sz="quarter" idx="3"/>
          </p:nvPr>
        </p:nvSpPr>
        <p:spPr bwMode="auto">
          <a:xfrm>
            <a:off x="202864" y="9129458"/>
            <a:ext cx="416205" cy="2689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1A579D-3553-4F33-9067-7E7231905C3B}" type="slidenum">
              <a:rPr lang="en-US" sz="1000"/>
              <a:pPr/>
              <a:t>‹#›</a:t>
            </a:fld>
            <a:endParaRPr lang="en-US" sz="1000" dirty="0"/>
          </a:p>
        </p:txBody>
      </p:sp>
      <p:grpSp>
        <p:nvGrpSpPr>
          <p:cNvPr id="6" name="Group 5">
            <a:extLst>
              <a:ext uri="{FF2B5EF4-FFF2-40B4-BE49-F238E27FC236}">
                <a16:creationId xmlns:a16="http://schemas.microsoft.com/office/drawing/2014/main" id="{8BC3BF46-A6F5-4DB5-9DFF-F4C01756D6D6}"/>
              </a:ext>
            </a:extLst>
          </p:cNvPr>
          <p:cNvGrpSpPr/>
          <p:nvPr/>
        </p:nvGrpSpPr>
        <p:grpSpPr>
          <a:xfrm>
            <a:off x="6603940" y="9182388"/>
            <a:ext cx="452877" cy="163126"/>
            <a:chOff x="271463" y="2852738"/>
            <a:chExt cx="3190876" cy="1149350"/>
          </a:xfrm>
        </p:grpSpPr>
        <p:sp>
          <p:nvSpPr>
            <p:cNvPr id="7" name="Freeform 6">
              <a:extLst>
                <a:ext uri="{FF2B5EF4-FFF2-40B4-BE49-F238E27FC236}">
                  <a16:creationId xmlns:a16="http://schemas.microsoft.com/office/drawing/2014/main" id="{BF5D0D75-DED7-4284-906B-21F7E0368BC8}"/>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 name="Freeform 7">
              <a:extLst>
                <a:ext uri="{FF2B5EF4-FFF2-40B4-BE49-F238E27FC236}">
                  <a16:creationId xmlns:a16="http://schemas.microsoft.com/office/drawing/2014/main" id="{DC1692CE-743A-4BF7-AB0A-671B4AF9649E}"/>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id="{6AE49670-FCC3-460C-A108-EF544742D647}"/>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ECB7E71A-70DC-403D-8B75-49ECCC6CF793}"/>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77F7E096-4FB5-4555-83CB-390C6A75C0B0}"/>
                </a:ext>
              </a:extLst>
            </p:cNvPr>
            <p:cNvSpPr>
              <a:spLocks/>
            </p:cNvSpPr>
            <p:nvPr/>
          </p:nvSpPr>
          <p:spPr bwMode="auto">
            <a:xfrm>
              <a:off x="271463" y="2852738"/>
              <a:ext cx="1306513"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78919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Rectangle 3">
            <a:extLst>
              <a:ext uri="{FF2B5EF4-FFF2-40B4-BE49-F238E27FC236}">
                <a16:creationId xmlns:a16="http://schemas.microsoft.com/office/drawing/2014/main" id="{8E4FAC5F-76F7-40D3-AA51-EA65E10A569B}"/>
              </a:ext>
            </a:extLst>
          </p:cNvPr>
          <p:cNvSpPr>
            <a:spLocks noGrp="1" noChangeArrowheads="1"/>
          </p:cNvSpPr>
          <p:nvPr>
            <p:ph type="dt" sz="quarter" idx="1"/>
          </p:nvPr>
        </p:nvSpPr>
        <p:spPr bwMode="auto">
          <a:xfrm>
            <a:off x="4402700" y="9129458"/>
            <a:ext cx="1735707" cy="268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a:lvl1pPr>
          </a:lstStyle>
          <a:p>
            <a:pPr algn="l"/>
            <a:fld id="{FF589425-449D-4D80-B16A-0FCA3F0B391A}" type="datetime9">
              <a:rPr lang="en-US" sz="900"/>
              <a:pPr algn="l"/>
              <a:t>3/18/2021 2:30:22 PM</a:t>
            </a:fld>
            <a:endParaRPr lang="en-US" sz="900" dirty="0"/>
          </a:p>
        </p:txBody>
      </p:sp>
      <p:sp>
        <p:nvSpPr>
          <p:cNvPr id="23" name="Rectangle 4">
            <a:extLst>
              <a:ext uri="{FF2B5EF4-FFF2-40B4-BE49-F238E27FC236}">
                <a16:creationId xmlns:a16="http://schemas.microsoft.com/office/drawing/2014/main" id="{0AB81111-36A1-4E45-8B18-91185E450857}"/>
              </a:ext>
            </a:extLst>
          </p:cNvPr>
          <p:cNvSpPr>
            <a:spLocks noGrp="1" noChangeArrowheads="1"/>
          </p:cNvSpPr>
          <p:nvPr>
            <p:ph type="ftr" sz="quarter" idx="4"/>
          </p:nvPr>
        </p:nvSpPr>
        <p:spPr bwMode="auto">
          <a:xfrm>
            <a:off x="604893" y="9129458"/>
            <a:ext cx="3797807" cy="272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lvl1pPr>
          </a:lstStyle>
          <a:p>
            <a:r>
              <a:rPr lang="en-US" sz="900" cap="all" dirty="0"/>
              <a:t>public, </a:t>
            </a:r>
            <a:r>
              <a:rPr lang="en-US" sz="900" dirty="0"/>
              <a:t>© NXP</a:t>
            </a:r>
          </a:p>
        </p:txBody>
      </p:sp>
      <p:sp>
        <p:nvSpPr>
          <p:cNvPr id="24" name="Rectangle 5">
            <a:extLst>
              <a:ext uri="{FF2B5EF4-FFF2-40B4-BE49-F238E27FC236}">
                <a16:creationId xmlns:a16="http://schemas.microsoft.com/office/drawing/2014/main" id="{5FD1D2C5-F9B4-4C5C-A9CA-DFB0297712E9}"/>
              </a:ext>
            </a:extLst>
          </p:cNvPr>
          <p:cNvSpPr>
            <a:spLocks noGrp="1" noChangeArrowheads="1"/>
          </p:cNvSpPr>
          <p:nvPr>
            <p:ph type="sldNum" sz="quarter" idx="5"/>
          </p:nvPr>
        </p:nvSpPr>
        <p:spPr bwMode="auto">
          <a:xfrm>
            <a:off x="202864" y="9129458"/>
            <a:ext cx="416205" cy="2689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1A579D-3553-4F33-9067-7E7231905C3B}" type="slidenum">
              <a:rPr lang="en-US" sz="1000"/>
              <a:pPr/>
              <a:t>‹#›</a:t>
            </a:fld>
            <a:endParaRPr lang="en-US" sz="1000" dirty="0"/>
          </a:p>
        </p:txBody>
      </p:sp>
      <p:grpSp>
        <p:nvGrpSpPr>
          <p:cNvPr id="8" name="Group 7">
            <a:extLst>
              <a:ext uri="{FF2B5EF4-FFF2-40B4-BE49-F238E27FC236}">
                <a16:creationId xmlns:a16="http://schemas.microsoft.com/office/drawing/2014/main" id="{D7150A0C-E6D4-49DA-8653-F6247E6F039E}"/>
              </a:ext>
            </a:extLst>
          </p:cNvPr>
          <p:cNvGrpSpPr/>
          <p:nvPr/>
        </p:nvGrpSpPr>
        <p:grpSpPr>
          <a:xfrm>
            <a:off x="6603940" y="9182388"/>
            <a:ext cx="452877" cy="163126"/>
            <a:chOff x="271463" y="2852738"/>
            <a:chExt cx="3190876" cy="1149350"/>
          </a:xfrm>
        </p:grpSpPr>
        <p:sp>
          <p:nvSpPr>
            <p:cNvPr id="9" name="Freeform 6">
              <a:extLst>
                <a:ext uri="{FF2B5EF4-FFF2-40B4-BE49-F238E27FC236}">
                  <a16:creationId xmlns:a16="http://schemas.microsoft.com/office/drawing/2014/main" id="{0980C33D-A300-4AD4-B29C-DB5DB48BF6C3}"/>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 name="Freeform 7">
              <a:extLst>
                <a:ext uri="{FF2B5EF4-FFF2-40B4-BE49-F238E27FC236}">
                  <a16:creationId xmlns:a16="http://schemas.microsoft.com/office/drawing/2014/main" id="{5EF4A5A6-0833-4CBA-83F6-B67AC40DA567}"/>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Freeform 8">
              <a:extLst>
                <a:ext uri="{FF2B5EF4-FFF2-40B4-BE49-F238E27FC236}">
                  <a16:creationId xmlns:a16="http://schemas.microsoft.com/office/drawing/2014/main" id="{D7B0BAF0-F0F9-4BAB-B024-016469F1C935}"/>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 name="Freeform 9">
              <a:extLst>
                <a:ext uri="{FF2B5EF4-FFF2-40B4-BE49-F238E27FC236}">
                  <a16:creationId xmlns:a16="http://schemas.microsoft.com/office/drawing/2014/main" id="{A22B1E9B-0DB2-4458-B851-F9044721EF71}"/>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 name="Freeform 10">
              <a:extLst>
                <a:ext uri="{FF2B5EF4-FFF2-40B4-BE49-F238E27FC236}">
                  <a16:creationId xmlns:a16="http://schemas.microsoft.com/office/drawing/2014/main" id="{B4BEF329-F78C-43AC-92A3-343811ED70F3}"/>
                </a:ext>
              </a:extLst>
            </p:cNvPr>
            <p:cNvSpPr>
              <a:spLocks/>
            </p:cNvSpPr>
            <p:nvPr/>
          </p:nvSpPr>
          <p:spPr bwMode="auto">
            <a:xfrm>
              <a:off x="271463" y="2852738"/>
              <a:ext cx="1306513"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0800221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many different target platforms &amp; cores, each with several different SW routes, hence many considerations if you want to design optimal neural networks. </a:t>
            </a:r>
          </a:p>
          <a:p>
            <a:endParaRPr lang="en-US" dirty="0"/>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4</a:t>
            </a:fld>
            <a:endParaRPr lang="en-US" sz="1000" dirty="0"/>
          </a:p>
        </p:txBody>
      </p:sp>
    </p:spTree>
    <p:extLst>
      <p:ext uri="{BB962C8B-B14F-4D97-AF65-F5344CB8AC3E}">
        <p14:creationId xmlns:p14="http://schemas.microsoft.com/office/powerpoint/2010/main" val="307915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NN Design &amp; solution coverage</a:t>
            </a:r>
            <a:endParaRPr lang="en-US" dirty="0"/>
          </a:p>
          <a:p>
            <a:r>
              <a:rPr lang="en-US" dirty="0"/>
              <a:t>Traditional, manually designed NN architectures do not cover all relevant solutions</a:t>
            </a:r>
          </a:p>
          <a:p>
            <a:pPr lvl="1"/>
            <a:r>
              <a:rPr lang="en-US" i="1" dirty="0"/>
              <a:t>Due to, i.e., human bias in what a feasible or good architecture should look like</a:t>
            </a:r>
          </a:p>
          <a:p>
            <a:endParaRPr lang="en-US" dirty="0"/>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7</a:t>
            </a:fld>
            <a:endParaRPr lang="en-US" sz="1000" dirty="0"/>
          </a:p>
        </p:txBody>
      </p:sp>
    </p:spTree>
    <p:extLst>
      <p:ext uri="{BB962C8B-B14F-4D97-AF65-F5344CB8AC3E}">
        <p14:creationId xmlns:p14="http://schemas.microsoft.com/office/powerpoint/2010/main" val="778024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10</a:t>
            </a:fld>
            <a:endParaRPr lang="en-US" sz="1000" dirty="0"/>
          </a:p>
        </p:txBody>
      </p:sp>
    </p:spTree>
    <p:extLst>
      <p:ext uri="{BB962C8B-B14F-4D97-AF65-F5344CB8AC3E}">
        <p14:creationId xmlns:p14="http://schemas.microsoft.com/office/powerpoint/2010/main" val="3511538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proposed algorithm is a simple hill climbing strategy. We start with a small, pretrained network. Then, we apply network morphisms to generate larger ones that may perform better when trained further. Due to the network morphism, the child networks start at the same performance as their parent. In essence, network morphisms can thus be seen as a way to initialize child networks to perform well, avoiding the expensive step of training them from scratch and thereby reducing the cost of their evaluation. The various child networks can then be trained further for a brief period of time to exploit the additional capacity, and the search can move on to the best resulting child network. This constitutes one step of our proposed algorithm, which we dub Neural Architecture Search by Hill-climbing (NASH). In our implementation, </a:t>
            </a:r>
            <a:r>
              <a:rPr lang="en-US" dirty="0" err="1"/>
              <a:t>ApplyNetMorphs</a:t>
            </a:r>
            <a:r>
              <a:rPr lang="en-US" dirty="0"/>
              <a:t>(model, n) applies n network morphisms, each of them sampled randomly from the following three: 1) Make the network deeper. 2) Make the network wider. 3) Add a skip connection. See appendix B for more details. Since a lot of networks need to be trained, the child networks can only be trained for a few epochs. Hence, an optimization algorithm with good anytime performance is required - we chose the cosine annealing strategy from </a:t>
            </a:r>
            <a:r>
              <a:rPr lang="en-US" dirty="0" err="1"/>
              <a:t>Loshchilov</a:t>
            </a:r>
            <a:r>
              <a:rPr lang="en-US" dirty="0"/>
              <a:t> &amp; </a:t>
            </a:r>
            <a:r>
              <a:rPr lang="en-US" dirty="0" err="1"/>
              <a:t>Hutter</a:t>
            </a:r>
            <a:r>
              <a:rPr lang="en-US" dirty="0"/>
              <a:t> (2017), whereas the learning rate is implicitly restarted: the training always starts with a learning rate </a:t>
            </a:r>
            <a:r>
              <a:rPr lang="en-US" dirty="0" err="1"/>
              <a:t>λs</a:t>
            </a:r>
            <a:r>
              <a:rPr lang="en-US" dirty="0"/>
              <a:t> which is annealed to </a:t>
            </a:r>
            <a:r>
              <a:rPr lang="en-US" dirty="0" err="1"/>
              <a:t>λa</a:t>
            </a:r>
            <a:r>
              <a:rPr lang="en-US" dirty="0"/>
              <a:t> after </a:t>
            </a:r>
            <a:r>
              <a:rPr lang="en-US" dirty="0" err="1"/>
              <a:t>eneigh</a:t>
            </a:r>
            <a:r>
              <a:rPr lang="en-US" dirty="0"/>
              <a:t> epochs. We use the same learning rate scheduler in the final training (aside from a different number of epochs). </a:t>
            </a:r>
          </a:p>
          <a:p>
            <a:endParaRPr lang="en-US" dirty="0"/>
          </a:p>
          <a:p>
            <a:r>
              <a:rPr lang="en-US" dirty="0"/>
              <a:t>SGDR: STOCHASTIC GRADIENT DESCENT WITH WARM RESTARTS </a:t>
            </a:r>
            <a:r>
              <a:rPr lang="en-US" dirty="0" err="1"/>
              <a:t>Loshchilov</a:t>
            </a:r>
            <a:r>
              <a:rPr lang="en-US" dirty="0"/>
              <a:t> &amp; </a:t>
            </a:r>
            <a:r>
              <a:rPr lang="en-US" dirty="0" err="1"/>
              <a:t>Hutter</a:t>
            </a:r>
            <a:r>
              <a:rPr lang="en-US" dirty="0"/>
              <a:t> ICLR 2017 (https://arxiv.org/pdf/1608.03983.pdf)</a:t>
            </a:r>
          </a:p>
          <a:p>
            <a:r>
              <a:rPr lang="en-US" dirty="0"/>
              <a:t>LR schedule not as staircase, but quick drops and then restart. Results in faster and more stable improvement of test error, and even ‘better anytime performance’ (consistently below default training schedules).</a:t>
            </a:r>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11</a:t>
            </a:fld>
            <a:endParaRPr lang="en-US" sz="1000" dirty="0"/>
          </a:p>
        </p:txBody>
      </p:sp>
    </p:spTree>
    <p:extLst>
      <p:ext uri="{BB962C8B-B14F-4D97-AF65-F5344CB8AC3E}">
        <p14:creationId xmlns:p14="http://schemas.microsoft.com/office/powerpoint/2010/main" val="424132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18</a:t>
            </a:fld>
            <a:endParaRPr lang="en-US" sz="1000" dirty="0"/>
          </a:p>
        </p:txBody>
      </p:sp>
    </p:spTree>
    <p:extLst>
      <p:ext uri="{BB962C8B-B14F-4D97-AF65-F5344CB8AC3E}">
        <p14:creationId xmlns:p14="http://schemas.microsoft.com/office/powerpoint/2010/main" val="1874443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Title Slide">
    <p:spTree>
      <p:nvGrpSpPr>
        <p:cNvPr id="1" name=""/>
        <p:cNvGrpSpPr/>
        <p:nvPr/>
      </p:nvGrpSpPr>
      <p:grpSpPr>
        <a:xfrm>
          <a:off x="0" y="0"/>
          <a:ext cx="0" cy="0"/>
          <a:chOff x="0" y="0"/>
          <a:chExt cx="0" cy="0"/>
        </a:xfrm>
      </p:grpSpPr>
      <p:pic>
        <p:nvPicPr>
          <p:cNvPr id="19" name="Picture Placeholder 16" descr="A large building&#10;&#10;Description automatically generated">
            <a:extLst>
              <a:ext uri="{FF2B5EF4-FFF2-40B4-BE49-F238E27FC236}">
                <a16:creationId xmlns:a16="http://schemas.microsoft.com/office/drawing/2014/main" id="{F367A7A6-D723-40BB-A3B1-7662B43D6B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0049" y="71563"/>
            <a:ext cx="4810031" cy="6786437"/>
          </a:xfrm>
          <a:prstGeom prst="rect">
            <a:avLst/>
          </a:prstGeom>
        </p:spPr>
      </p:pic>
      <p:sp>
        <p:nvSpPr>
          <p:cNvPr id="90" name="Text Placeholder 89"/>
          <p:cNvSpPr>
            <a:spLocks noGrp="1"/>
          </p:cNvSpPr>
          <p:nvPr>
            <p:ph type="body" sz="quarter" idx="12" hasCustomPrompt="1"/>
          </p:nvPr>
        </p:nvSpPr>
        <p:spPr>
          <a:xfrm>
            <a:off x="625287" y="4210334"/>
            <a:ext cx="6174317" cy="399042"/>
          </a:xfrm>
        </p:spPr>
        <p:txBody>
          <a:bodyPr>
            <a:normAutofit/>
          </a:bodyPr>
          <a:lstStyle>
            <a:lvl1pPr marL="0" indent="0" algn="l" rtl="0" fontAlgn="base">
              <a:lnSpc>
                <a:spcPct val="100000"/>
              </a:lnSpc>
              <a:spcBef>
                <a:spcPts val="0"/>
              </a:spcBef>
              <a:spcAft>
                <a:spcPct val="0"/>
              </a:spcAft>
              <a:buClrTx/>
              <a:buSzPct val="80000"/>
              <a:buFont typeface="Arial" charset="0"/>
              <a:buNone/>
              <a:defRPr lang="en-US" sz="1400" b="1" kern="1200" cap="all" spc="300" baseline="0" dirty="0" smtClean="0">
                <a:solidFill>
                  <a:schemeClr val="tx1">
                    <a:lumMod val="85000"/>
                    <a:lumOff val="15000"/>
                  </a:schemeClr>
                </a:solidFill>
                <a:effectLst/>
                <a:latin typeface="+mj-lt"/>
                <a:ea typeface="+mn-ea"/>
                <a:cs typeface="Arial" panose="020B0604020202020204" pitchFamily="34" charset="0"/>
              </a:defRPr>
            </a:lvl1pPr>
            <a:lvl2pPr marL="233363" indent="0">
              <a:buFontTx/>
              <a:buNone/>
              <a:defRPr/>
            </a:lvl2pPr>
            <a:lvl3pPr marL="401638" indent="0">
              <a:buFontTx/>
              <a:buNone/>
              <a:defRPr/>
            </a:lvl3pPr>
            <a:lvl4pPr marL="569912" indent="0">
              <a:buFontTx/>
              <a:buNone/>
              <a:defRPr/>
            </a:lvl4pPr>
            <a:lvl5pPr marL="746125" indent="0">
              <a:buFontTx/>
              <a:buNone/>
              <a:defRPr/>
            </a:lvl5pPr>
          </a:lstStyle>
          <a:p>
            <a:pPr marL="0" lvl="0" indent="0" algn="l" rtl="0" fontAlgn="base">
              <a:lnSpc>
                <a:spcPct val="100000"/>
              </a:lnSpc>
              <a:spcBef>
                <a:spcPts val="0"/>
              </a:spcBef>
              <a:spcAft>
                <a:spcPct val="0"/>
              </a:spcAft>
              <a:buClrTx/>
              <a:buSzPct val="80000"/>
              <a:buFont typeface="Arial" charset="0"/>
              <a:buNone/>
            </a:pPr>
            <a:r>
              <a:rPr lang="en-US" dirty="0"/>
              <a:t>month 2020</a:t>
            </a:r>
          </a:p>
        </p:txBody>
      </p:sp>
      <p:sp>
        <p:nvSpPr>
          <p:cNvPr id="27" name="Rectangle 183"/>
          <p:cNvSpPr>
            <a:spLocks noGrp="1" noChangeArrowheads="1"/>
          </p:cNvSpPr>
          <p:nvPr userDrawn="1">
            <p:ph type="subTitle" idx="1" hasCustomPrompt="1"/>
          </p:nvPr>
        </p:nvSpPr>
        <p:spPr bwMode="blackWhite">
          <a:xfrm>
            <a:off x="625287" y="3497623"/>
            <a:ext cx="6174317" cy="809562"/>
          </a:xfrm>
          <a:prstGeom prst="rect">
            <a:avLst/>
          </a:prstGeom>
          <a:ln w="25400" algn="ctr"/>
          <a:effectLst/>
        </p:spPr>
        <p:txBody>
          <a:bodyPr tIns="0" bIns="91440" anchor="b">
            <a:noAutofit/>
          </a:bodyPr>
          <a:lstStyle>
            <a:lvl1pPr marL="0" indent="0" algn="l" rtl="0" fontAlgn="base">
              <a:lnSpc>
                <a:spcPct val="100000"/>
              </a:lnSpc>
              <a:spcBef>
                <a:spcPts val="0"/>
              </a:spcBef>
              <a:spcAft>
                <a:spcPct val="0"/>
              </a:spcAft>
              <a:buClrTx/>
              <a:buFont typeface="Arial" charset="0"/>
              <a:buNone/>
              <a:defRPr lang="en-US" sz="1800" b="0" kern="1200" cap="none" spc="50" baseline="0" dirty="0" smtClean="0">
                <a:solidFill>
                  <a:schemeClr val="tx1">
                    <a:lumMod val="85000"/>
                    <a:lumOff val="15000"/>
                  </a:schemeClr>
                </a:solidFill>
                <a:effectLst/>
                <a:latin typeface="Arial" panose="020B0604020202020204" pitchFamily="34" charset="0"/>
                <a:ea typeface="+mn-ea"/>
                <a:cs typeface="+mn-cs"/>
              </a:defRPr>
            </a:lvl1pPr>
          </a:lstStyle>
          <a:p>
            <a:pPr lvl="0"/>
            <a:r>
              <a:rPr lang="en-US" dirty="0"/>
              <a:t>First name Last name</a:t>
            </a:r>
          </a:p>
          <a:p>
            <a:pPr lvl="0"/>
            <a:r>
              <a:rPr lang="en-US" dirty="0"/>
              <a:t>Official title goes here</a:t>
            </a:r>
          </a:p>
        </p:txBody>
      </p:sp>
      <p:sp>
        <p:nvSpPr>
          <p:cNvPr id="28" name="Rectangle 182"/>
          <p:cNvSpPr>
            <a:spLocks noGrp="1" noChangeArrowheads="1"/>
          </p:cNvSpPr>
          <p:nvPr>
            <p:ph type="ctrTitle" hasCustomPrompt="1"/>
          </p:nvPr>
        </p:nvSpPr>
        <p:spPr bwMode="blackWhite">
          <a:xfrm>
            <a:off x="625287" y="427838"/>
            <a:ext cx="6165127" cy="2961111"/>
          </a:xfrm>
          <a:prstGeom prst="rect">
            <a:avLst/>
          </a:prstGeom>
          <a:ln w="25400"/>
          <a:effectLst/>
        </p:spPr>
        <p:txBody>
          <a:bodyPr tIns="91440" bIns="91440" anchor="b"/>
          <a:lstStyle>
            <a:lvl1pPr algn="l">
              <a:lnSpc>
                <a:spcPts val="5500"/>
              </a:lnSpc>
              <a:spcBef>
                <a:spcPts val="0"/>
              </a:spcBef>
              <a:defRPr lang="en-US" sz="4900" b="0" kern="1200" cap="all" spc="-50" baseline="0" dirty="0">
                <a:solidFill>
                  <a:schemeClr val="tx1">
                    <a:lumMod val="85000"/>
                    <a:lumOff val="15000"/>
                  </a:schemeClr>
                </a:solidFill>
                <a:effectLst/>
                <a:latin typeface="Arial" panose="020B0604020202020204" pitchFamily="34" charset="0"/>
                <a:ea typeface="+mn-ea"/>
                <a:cs typeface="+mn-cs"/>
              </a:defRPr>
            </a:lvl1pPr>
          </a:lstStyle>
          <a:p>
            <a:r>
              <a:rPr lang="en-US" dirty="0"/>
              <a:t>Title Goes Here Second Line</a:t>
            </a:r>
            <a:br>
              <a:rPr lang="en-US" dirty="0"/>
            </a:br>
            <a:r>
              <a:rPr lang="en-US" dirty="0"/>
              <a:t>Third Line</a:t>
            </a:r>
          </a:p>
        </p:txBody>
      </p:sp>
      <p:sp>
        <p:nvSpPr>
          <p:cNvPr id="11" name="TextBox 10">
            <a:extLst>
              <a:ext uri="{FF2B5EF4-FFF2-40B4-BE49-F238E27FC236}">
                <a16:creationId xmlns:a16="http://schemas.microsoft.com/office/drawing/2014/main" id="{76C06E3A-77E8-4336-8E69-F834D6840692}"/>
              </a:ext>
            </a:extLst>
          </p:cNvPr>
          <p:cNvSpPr txBox="1"/>
          <p:nvPr userDrawn="1"/>
        </p:nvSpPr>
        <p:spPr>
          <a:xfrm>
            <a:off x="625287" y="5986814"/>
            <a:ext cx="6587542" cy="308777"/>
          </a:xfrm>
          <a:prstGeom prst="rect">
            <a:avLst/>
          </a:prstGeom>
          <a:noFill/>
        </p:spPr>
        <p:txBody>
          <a:bodyPr wrap="square" rtlCol="0" anchor="b">
            <a:noAutofit/>
          </a:bodyPr>
          <a:lstStyle/>
          <a:p>
            <a:pPr algn="l"/>
            <a:r>
              <a:rPr lang="en-US" sz="900" b="1" i="0" cap="all" spc="50" baseline="0" dirty="0" err="1">
                <a:solidFill>
                  <a:schemeClr val="tx2">
                    <a:lumMod val="90000"/>
                  </a:schemeClr>
                </a:solidFill>
                <a:latin typeface="+mj-lt"/>
                <a:cs typeface="Arial" panose="020B0604020202020204" pitchFamily="34" charset="0"/>
              </a:rPr>
              <a:t>PUblic</a:t>
            </a:r>
            <a:endParaRPr lang="en-US" sz="900" b="1" i="0" cap="all" spc="50" baseline="0" dirty="0">
              <a:solidFill>
                <a:schemeClr val="tx2">
                  <a:lumMod val="90000"/>
                </a:schemeClr>
              </a:solidFill>
              <a:latin typeface="+mj-lt"/>
              <a:cs typeface="Arial" panose="020B0604020202020204" pitchFamily="34" charset="0"/>
            </a:endParaRPr>
          </a:p>
        </p:txBody>
      </p:sp>
      <p:grpSp>
        <p:nvGrpSpPr>
          <p:cNvPr id="33" name="Group 32">
            <a:extLst>
              <a:ext uri="{FF2B5EF4-FFF2-40B4-BE49-F238E27FC236}">
                <a16:creationId xmlns:a16="http://schemas.microsoft.com/office/drawing/2014/main" id="{6DB26A35-77F5-445D-B6D8-5AC2F84354FB}"/>
              </a:ext>
            </a:extLst>
          </p:cNvPr>
          <p:cNvGrpSpPr/>
          <p:nvPr userDrawn="1"/>
        </p:nvGrpSpPr>
        <p:grpSpPr>
          <a:xfrm>
            <a:off x="0" y="0"/>
            <a:ext cx="12190081" cy="79514"/>
            <a:chOff x="0" y="-1"/>
            <a:chExt cx="12190081" cy="1350190"/>
          </a:xfrm>
        </p:grpSpPr>
        <p:sp>
          <p:nvSpPr>
            <p:cNvPr id="34" name="Rectangle 33">
              <a:extLst>
                <a:ext uri="{FF2B5EF4-FFF2-40B4-BE49-F238E27FC236}">
                  <a16:creationId xmlns:a16="http://schemas.microsoft.com/office/drawing/2014/main" id="{03AA52E7-FC36-4ED4-867F-157B0BCEBEAA}"/>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sp>
          <p:nvSpPr>
            <p:cNvPr id="35" name="Rectangle 34">
              <a:extLst>
                <a:ext uri="{FF2B5EF4-FFF2-40B4-BE49-F238E27FC236}">
                  <a16:creationId xmlns:a16="http://schemas.microsoft.com/office/drawing/2014/main" id="{AED8626D-4DCA-4D23-8BF4-1806FF2B3D47}"/>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sp>
          <p:nvSpPr>
            <p:cNvPr id="36" name="Rectangle 35">
              <a:extLst>
                <a:ext uri="{FF2B5EF4-FFF2-40B4-BE49-F238E27FC236}">
                  <a16:creationId xmlns:a16="http://schemas.microsoft.com/office/drawing/2014/main" id="{A456C9DC-AC7B-4A0E-8C19-8B43D714AD24}"/>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sp>
          <p:nvSpPr>
            <p:cNvPr id="37" name="Rectangle 36">
              <a:extLst>
                <a:ext uri="{FF2B5EF4-FFF2-40B4-BE49-F238E27FC236}">
                  <a16:creationId xmlns:a16="http://schemas.microsoft.com/office/drawing/2014/main" id="{50DA97BB-3B9D-475D-90A5-85DF0ACEA7DB}"/>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sp>
          <p:nvSpPr>
            <p:cNvPr id="38" name="Rectangle 37">
              <a:extLst>
                <a:ext uri="{FF2B5EF4-FFF2-40B4-BE49-F238E27FC236}">
                  <a16:creationId xmlns:a16="http://schemas.microsoft.com/office/drawing/2014/main" id="{E39B465D-2073-45C5-B64A-4C84B0F0C14A}"/>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grpSp>
      <p:pic>
        <p:nvPicPr>
          <p:cNvPr id="39" name="Graphic 38">
            <a:extLst>
              <a:ext uri="{FF2B5EF4-FFF2-40B4-BE49-F238E27FC236}">
                <a16:creationId xmlns:a16="http://schemas.microsoft.com/office/drawing/2014/main" id="{0479C9BD-7253-4516-B9AE-7AD2D65881E2}"/>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614" t="23225" r="5073" b="21217"/>
          <a:stretch/>
        </p:blipFill>
        <p:spPr>
          <a:xfrm>
            <a:off x="619242" y="5157865"/>
            <a:ext cx="5280626" cy="720276"/>
          </a:xfrm>
          <a:prstGeom prst="rect">
            <a:avLst/>
          </a:prstGeom>
        </p:spPr>
      </p:pic>
      <p:sp>
        <p:nvSpPr>
          <p:cNvPr id="40" name="TextBox 39">
            <a:extLst>
              <a:ext uri="{FF2B5EF4-FFF2-40B4-BE49-F238E27FC236}">
                <a16:creationId xmlns:a16="http://schemas.microsoft.com/office/drawing/2014/main" id="{406C25F4-61A1-429C-96A6-EF43EBB0D205}"/>
              </a:ext>
            </a:extLst>
          </p:cNvPr>
          <p:cNvSpPr txBox="1"/>
          <p:nvPr userDrawn="1"/>
        </p:nvSpPr>
        <p:spPr>
          <a:xfrm>
            <a:off x="625287" y="6281012"/>
            <a:ext cx="5470713" cy="308777"/>
          </a:xfrm>
          <a:prstGeom prst="rect">
            <a:avLst/>
          </a:prstGeom>
          <a:noFill/>
        </p:spPr>
        <p:txBody>
          <a:bodyPr wrap="square" rtlCol="0" anchor="b">
            <a:noAutofit/>
          </a:bodyPr>
          <a:lstStyle/>
          <a:p>
            <a:pPr algn="l"/>
            <a:r>
              <a:rPr lang="en-US" sz="650" b="0" i="0" cap="all" spc="50" baseline="0" dirty="0">
                <a:solidFill>
                  <a:schemeClr val="tx2">
                    <a:lumMod val="90000"/>
                  </a:schemeClr>
                </a:solidFill>
                <a:latin typeface="+mj-lt"/>
                <a:cs typeface="Arial" panose="020B0604020202020204" pitchFamily="34" charset="0"/>
              </a:rPr>
              <a:t>NXP, the NXP logo and NXP SECURE CONNECTIONS FOR A SMARTER WORLD are trademarks of NXP B.V. All other product or service names are the property of their respective owners. © 2020 NXP B.V.</a:t>
            </a:r>
          </a:p>
        </p:txBody>
      </p:sp>
    </p:spTree>
    <p:extLst>
      <p:ext uri="{BB962C8B-B14F-4D97-AF65-F5344CB8AC3E}">
        <p14:creationId xmlns:p14="http://schemas.microsoft.com/office/powerpoint/2010/main" val="7438388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4" name="Rectangle 226"/>
          <p:cNvSpPr>
            <a:spLocks noGrp="1" noChangeArrowheads="1"/>
          </p:cNvSpPr>
          <p:nvPr>
            <p:ph type="title"/>
          </p:nvPr>
        </p:nvSpPr>
        <p:spPr bwMode="auto">
          <a:xfrm>
            <a:off x="394775" y="414064"/>
            <a:ext cx="11454325" cy="654049"/>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3422137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29380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lumn">
    <p:spTree>
      <p:nvGrpSpPr>
        <p:cNvPr id="1" name=""/>
        <p:cNvGrpSpPr/>
        <p:nvPr/>
      </p:nvGrpSpPr>
      <p:grpSpPr>
        <a:xfrm>
          <a:off x="0" y="0"/>
          <a:ext cx="0" cy="0"/>
          <a:chOff x="0" y="0"/>
          <a:chExt cx="0" cy="0"/>
        </a:xfrm>
      </p:grpSpPr>
      <p:sp>
        <p:nvSpPr>
          <p:cNvPr id="44" name="Rectangle 226"/>
          <p:cNvSpPr>
            <a:spLocks noGrp="1" noChangeArrowheads="1"/>
          </p:cNvSpPr>
          <p:nvPr>
            <p:ph type="title"/>
          </p:nvPr>
        </p:nvSpPr>
        <p:spPr bwMode="auto">
          <a:xfrm>
            <a:off x="394775" y="414064"/>
            <a:ext cx="11663021" cy="654049"/>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defRPr>
            </a:lvl1pPr>
          </a:lstStyle>
          <a:p>
            <a:pPr lvl="0"/>
            <a:r>
              <a:rPr lang="en-US"/>
              <a:t>Click to edit Master title style</a:t>
            </a:r>
            <a:endParaRPr lang="en-US" dirty="0"/>
          </a:p>
        </p:txBody>
      </p:sp>
      <p:sp>
        <p:nvSpPr>
          <p:cNvPr id="5" name="Text Placeholder 45"/>
          <p:cNvSpPr>
            <a:spLocks noGrp="1"/>
          </p:cNvSpPr>
          <p:nvPr>
            <p:ph type="body" sz="quarter" idx="10"/>
          </p:nvPr>
        </p:nvSpPr>
        <p:spPr>
          <a:xfrm>
            <a:off x="394775" y="1153266"/>
            <a:ext cx="5847277" cy="4667249"/>
          </a:xfrm>
        </p:spPr>
        <p:txBody>
          <a:bodyPr/>
          <a:lstStyle>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5"/>
          <p:cNvSpPr>
            <a:spLocks noGrp="1"/>
          </p:cNvSpPr>
          <p:nvPr>
            <p:ph type="body" sz="quarter" idx="11"/>
          </p:nvPr>
        </p:nvSpPr>
        <p:spPr>
          <a:xfrm>
            <a:off x="6242052" y="1153266"/>
            <a:ext cx="5847277" cy="4667249"/>
          </a:xfrm>
        </p:spPr>
        <p:txBody>
          <a:bodyPr/>
          <a:lstStyle>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612144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Slide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1A16C9-C041-49C5-AC50-D0FF3E5085DA}"/>
              </a:ext>
            </a:extLst>
          </p:cNvPr>
          <p:cNvSpPr/>
          <p:nvPr userDrawn="1"/>
        </p:nvSpPr>
        <p:spPr>
          <a:xfrm>
            <a:off x="0" y="5834418"/>
            <a:ext cx="12192000" cy="10235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0453E47-1254-4AED-A541-BB7CE36A4C87}"/>
              </a:ext>
            </a:extLst>
          </p:cNvPr>
          <p:cNvSpPr/>
          <p:nvPr userDrawn="1"/>
        </p:nvSpPr>
        <p:spPr>
          <a:xfrm>
            <a:off x="0" y="1"/>
            <a:ext cx="12192000" cy="218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26"/>
          <p:cNvSpPr>
            <a:spLocks noGrp="1" noChangeArrowheads="1"/>
          </p:cNvSpPr>
          <p:nvPr>
            <p:ph type="title" hasCustomPrompt="1"/>
          </p:nvPr>
        </p:nvSpPr>
        <p:spPr bwMode="auto">
          <a:xfrm>
            <a:off x="936080" y="1634279"/>
            <a:ext cx="7009333" cy="2454464"/>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lnSpc>
                <a:spcPts val="6000"/>
              </a:lnSpc>
              <a:spcBef>
                <a:spcPts val="0"/>
              </a:spcBef>
              <a:spcAft>
                <a:spcPct val="0"/>
              </a:spcAft>
              <a:defRPr lang="en-US" sz="5500" b="0" kern="1200" cap="none" spc="-50" baseline="0" dirty="0">
                <a:solidFill>
                  <a:schemeClr val="tx1"/>
                </a:solidFill>
                <a:effectLst/>
                <a:latin typeface="Arial" panose="020B0604020202020204" pitchFamily="34" charset="0"/>
                <a:ea typeface="+mn-ea"/>
                <a:cs typeface="Arial" panose="020B0604020202020204" pitchFamily="34" charset="0"/>
              </a:defRPr>
            </a:lvl1pPr>
          </a:lstStyle>
          <a:p>
            <a:pPr lvl="0"/>
            <a:r>
              <a:rPr lang="en-US" dirty="0"/>
              <a:t>Title Goes Here</a:t>
            </a:r>
            <a:br>
              <a:rPr lang="en-US" dirty="0"/>
            </a:br>
            <a:r>
              <a:rPr lang="en-US" dirty="0"/>
              <a:t>Second Line Title</a:t>
            </a:r>
            <a:br>
              <a:rPr lang="en-US" dirty="0"/>
            </a:br>
            <a:r>
              <a:rPr lang="en-US" dirty="0"/>
              <a:t>Third Line Title</a:t>
            </a:r>
          </a:p>
        </p:txBody>
      </p:sp>
      <p:sp>
        <p:nvSpPr>
          <p:cNvPr id="16" name="Slide Number Placeholder 1">
            <a:extLst>
              <a:ext uri="{FF2B5EF4-FFF2-40B4-BE49-F238E27FC236}">
                <a16:creationId xmlns:a16="http://schemas.microsoft.com/office/drawing/2014/main" id="{AF788F4C-F3F1-4D1E-9E78-69BDCFEDEA0E}"/>
              </a:ext>
            </a:extLst>
          </p:cNvPr>
          <p:cNvSpPr txBox="1">
            <a:spLocks/>
          </p:cNvSpPr>
          <p:nvPr userDrawn="1"/>
        </p:nvSpPr>
        <p:spPr>
          <a:xfrm>
            <a:off x="6757621" y="6429865"/>
            <a:ext cx="596447" cy="277811"/>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1000" b="1" spc="300" smtClean="0">
                <a:solidFill>
                  <a:schemeClr val="tx2">
                    <a:lumMod val="75000"/>
                  </a:schemeClr>
                </a:solidFill>
                <a:latin typeface="Arial" panose="020B0604020202020204" pitchFamily="34" charset="0"/>
                <a:cs typeface="Arial" panose="020B0604020202020204" pitchFamily="34" charset="0"/>
              </a:rPr>
              <a:pPr algn="r"/>
              <a:t>‹#›</a:t>
            </a:fld>
            <a:endParaRPr lang="en-US" sz="1000" b="1" spc="300" dirty="0">
              <a:solidFill>
                <a:schemeClr val="tx2">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43A6489-F2EE-48AA-AF66-CF911B054E5B}"/>
              </a:ext>
            </a:extLst>
          </p:cNvPr>
          <p:cNvSpPr txBox="1"/>
          <p:nvPr userDrawn="1"/>
        </p:nvSpPr>
        <p:spPr>
          <a:xfrm>
            <a:off x="939519" y="6115278"/>
            <a:ext cx="2590528" cy="308777"/>
          </a:xfrm>
          <a:prstGeom prst="rect">
            <a:avLst/>
          </a:prstGeom>
          <a:noFill/>
        </p:spPr>
        <p:txBody>
          <a:bodyPr wrap="square" rtlCol="0" anchor="b">
            <a:noAutofit/>
          </a:bodyPr>
          <a:lstStyle/>
          <a:p>
            <a:pPr algn="l"/>
            <a:r>
              <a:rPr lang="en-US" sz="900" b="1" i="0" cap="all" spc="50" baseline="0" dirty="0" err="1">
                <a:solidFill>
                  <a:schemeClr val="tx2">
                    <a:lumMod val="90000"/>
                  </a:schemeClr>
                </a:solidFill>
                <a:latin typeface="Arial" panose="020B0604020202020204" pitchFamily="34" charset="0"/>
                <a:cs typeface="Arial" panose="020B0604020202020204" pitchFamily="34" charset="0"/>
              </a:rPr>
              <a:t>PUblic</a:t>
            </a:r>
            <a:endParaRPr lang="en-US" sz="900" b="1" i="0" cap="all" spc="50" baseline="0" dirty="0">
              <a:solidFill>
                <a:schemeClr val="tx2">
                  <a:lumMod val="90000"/>
                </a:schemeClr>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419428A6-B4EA-426C-B5D6-7BF8255D0379}"/>
              </a:ext>
            </a:extLst>
          </p:cNvPr>
          <p:cNvGrpSpPr/>
          <p:nvPr userDrawn="1"/>
        </p:nvGrpSpPr>
        <p:grpSpPr>
          <a:xfrm>
            <a:off x="1" y="4335146"/>
            <a:ext cx="7945412" cy="59196"/>
            <a:chOff x="0" y="-1"/>
            <a:chExt cx="12190081" cy="1350190"/>
          </a:xfrm>
        </p:grpSpPr>
        <p:sp>
          <p:nvSpPr>
            <p:cNvPr id="21" name="Rectangle 20">
              <a:extLst>
                <a:ext uri="{FF2B5EF4-FFF2-40B4-BE49-F238E27FC236}">
                  <a16:creationId xmlns:a16="http://schemas.microsoft.com/office/drawing/2014/main" id="{B4B1F641-A39F-419C-B874-36E8B4C70292}"/>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443CEE6-1108-4EA9-99ED-44930E6EC07C}"/>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9A6895F3-7204-48FF-A4F3-F08AE082612C}"/>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E99838EC-325A-4D0A-BA69-5EBCA1E4E224}"/>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E4AB4C98-DF4F-4361-A999-30FBA0566D05}"/>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
        <p:nvSpPr>
          <p:cNvPr id="26" name="Rectangle 25">
            <a:extLst>
              <a:ext uri="{FF2B5EF4-FFF2-40B4-BE49-F238E27FC236}">
                <a16:creationId xmlns:a16="http://schemas.microsoft.com/office/drawing/2014/main" id="{FE5D1333-9BCA-4D99-8B74-A5FD0A4B9B51}"/>
              </a:ext>
            </a:extLst>
          </p:cNvPr>
          <p:cNvSpPr/>
          <p:nvPr userDrawn="1"/>
        </p:nvSpPr>
        <p:spPr>
          <a:xfrm>
            <a:off x="10163174" y="0"/>
            <a:ext cx="2028826" cy="6858000"/>
          </a:xfrm>
          <a:prstGeom prst="rect">
            <a:avLst/>
          </a:prstGeom>
          <a:solidFill>
            <a:srgbClr val="50A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7" name="Graphic 26">
            <a:extLst>
              <a:ext uri="{FF2B5EF4-FFF2-40B4-BE49-F238E27FC236}">
                <a16:creationId xmlns:a16="http://schemas.microsoft.com/office/drawing/2014/main" id="{9203C931-D801-4035-A8B2-0085615AC4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79906" y="5228176"/>
            <a:ext cx="995362" cy="995362"/>
          </a:xfrm>
          <a:prstGeom prst="rect">
            <a:avLst/>
          </a:prstGeom>
        </p:spPr>
      </p:pic>
      <p:sp>
        <p:nvSpPr>
          <p:cNvPr id="28" name="Rectangle 27">
            <a:extLst>
              <a:ext uri="{FF2B5EF4-FFF2-40B4-BE49-F238E27FC236}">
                <a16:creationId xmlns:a16="http://schemas.microsoft.com/office/drawing/2014/main" id="{92FB6ECD-AD16-4595-BDE1-ED612F049B15}"/>
              </a:ext>
            </a:extLst>
          </p:cNvPr>
          <p:cNvSpPr/>
          <p:nvPr userDrawn="1"/>
        </p:nvSpPr>
        <p:spPr>
          <a:xfrm>
            <a:off x="9972674" y="0"/>
            <a:ext cx="200026" cy="6858000"/>
          </a:xfrm>
          <a:prstGeom prst="rect">
            <a:avLst/>
          </a:prstGeom>
          <a:solidFill>
            <a:srgbClr val="229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9" name="Graphic 18">
            <a:extLst>
              <a:ext uri="{FF2B5EF4-FFF2-40B4-BE49-F238E27FC236}">
                <a16:creationId xmlns:a16="http://schemas.microsoft.com/office/drawing/2014/main" id="{2870034E-F8DD-48DC-A066-E5AC17824E5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6446" y="5043977"/>
            <a:ext cx="5592432" cy="1226264"/>
          </a:xfrm>
          <a:prstGeom prst="rect">
            <a:avLst/>
          </a:prstGeom>
        </p:spPr>
      </p:pic>
      <p:sp>
        <p:nvSpPr>
          <p:cNvPr id="29" name="TextBox 28">
            <a:extLst>
              <a:ext uri="{FF2B5EF4-FFF2-40B4-BE49-F238E27FC236}">
                <a16:creationId xmlns:a16="http://schemas.microsoft.com/office/drawing/2014/main" id="{89D6C17E-6427-4E15-BF87-030DEB8EE579}"/>
              </a:ext>
            </a:extLst>
          </p:cNvPr>
          <p:cNvSpPr txBox="1"/>
          <p:nvPr userDrawn="1"/>
        </p:nvSpPr>
        <p:spPr>
          <a:xfrm>
            <a:off x="939519" y="6364207"/>
            <a:ext cx="5818102" cy="343469"/>
          </a:xfrm>
          <a:prstGeom prst="rect">
            <a:avLst/>
          </a:prstGeom>
          <a:noFill/>
        </p:spPr>
        <p:txBody>
          <a:bodyPr wrap="square" rtlCol="0" anchor="b">
            <a:noAutofit/>
          </a:bodyPr>
          <a:lstStyle/>
          <a:p>
            <a:pPr algn="l"/>
            <a:r>
              <a:rPr lang="en-US" sz="700" b="0" i="0" cap="all" spc="50" baseline="0" dirty="0">
                <a:solidFill>
                  <a:schemeClr val="bg2">
                    <a:lumMod val="75000"/>
                  </a:schemeClr>
                </a:solidFill>
                <a:latin typeface="Arial" panose="020B0604020202020204" pitchFamily="34" charset="0"/>
                <a:cs typeface="Arial" panose="020B0604020202020204" pitchFamily="34" charset="0"/>
              </a:rPr>
              <a:t>NXP, the NXP logo and NXP SECURE CONNECTIONS FOR A SMARTER WORLD are trademarks of NXP B.V. All other product or service names are the property of their respective owners. © 2020 NXP B.V.</a:t>
            </a:r>
          </a:p>
        </p:txBody>
      </p:sp>
    </p:spTree>
    <p:extLst>
      <p:ext uri="{BB962C8B-B14F-4D97-AF65-F5344CB8AC3E}">
        <p14:creationId xmlns:p14="http://schemas.microsoft.com/office/powerpoint/2010/main" val="114775440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Slide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1A16C9-C041-49C5-AC50-D0FF3E5085DA}"/>
              </a:ext>
            </a:extLst>
          </p:cNvPr>
          <p:cNvSpPr/>
          <p:nvPr userDrawn="1"/>
        </p:nvSpPr>
        <p:spPr>
          <a:xfrm>
            <a:off x="0" y="5834418"/>
            <a:ext cx="12192000" cy="10235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0453E47-1254-4AED-A541-BB7CE36A4C87}"/>
              </a:ext>
            </a:extLst>
          </p:cNvPr>
          <p:cNvSpPr/>
          <p:nvPr userDrawn="1"/>
        </p:nvSpPr>
        <p:spPr>
          <a:xfrm>
            <a:off x="0" y="1"/>
            <a:ext cx="12192000" cy="218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8C66DA4-3842-41AB-A413-DA2CAB207332}"/>
              </a:ext>
            </a:extLst>
          </p:cNvPr>
          <p:cNvSpPr txBox="1"/>
          <p:nvPr userDrawn="1"/>
        </p:nvSpPr>
        <p:spPr>
          <a:xfrm>
            <a:off x="939519" y="6364207"/>
            <a:ext cx="5818102" cy="343469"/>
          </a:xfrm>
          <a:prstGeom prst="rect">
            <a:avLst/>
          </a:prstGeom>
          <a:noFill/>
        </p:spPr>
        <p:txBody>
          <a:bodyPr wrap="square" rtlCol="0" anchor="b">
            <a:noAutofit/>
          </a:bodyPr>
          <a:lstStyle/>
          <a:p>
            <a:pPr algn="l"/>
            <a:r>
              <a:rPr lang="en-US" sz="700" b="0" i="0" cap="all" spc="50" baseline="0" dirty="0">
                <a:solidFill>
                  <a:schemeClr val="bg2">
                    <a:lumMod val="75000"/>
                  </a:schemeClr>
                </a:solidFill>
                <a:latin typeface="Arial" panose="020B0604020202020204" pitchFamily="34" charset="0"/>
                <a:cs typeface="Arial" panose="020B0604020202020204" pitchFamily="34" charset="0"/>
              </a:rPr>
              <a:t>NXP, the NXP logo and NXP SECURE CONNECTIONS FOR A SMARTER WORLD are trademarks of NXP B.V. All other product or service names are the property of their respective owners. © 2020 NXP B.V.</a:t>
            </a:r>
          </a:p>
        </p:txBody>
      </p:sp>
      <p:sp>
        <p:nvSpPr>
          <p:cNvPr id="16" name="Slide Number Placeholder 1">
            <a:extLst>
              <a:ext uri="{FF2B5EF4-FFF2-40B4-BE49-F238E27FC236}">
                <a16:creationId xmlns:a16="http://schemas.microsoft.com/office/drawing/2014/main" id="{AF788F4C-F3F1-4D1E-9E78-69BDCFEDEA0E}"/>
              </a:ext>
            </a:extLst>
          </p:cNvPr>
          <p:cNvSpPr txBox="1">
            <a:spLocks/>
          </p:cNvSpPr>
          <p:nvPr userDrawn="1"/>
        </p:nvSpPr>
        <p:spPr>
          <a:xfrm>
            <a:off x="6757621" y="6429865"/>
            <a:ext cx="596447" cy="277811"/>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1000" b="1" spc="300" smtClean="0">
                <a:solidFill>
                  <a:schemeClr val="tx2">
                    <a:lumMod val="75000"/>
                  </a:schemeClr>
                </a:solidFill>
                <a:latin typeface="Arial" panose="020B0604020202020204" pitchFamily="34" charset="0"/>
                <a:cs typeface="Arial" panose="020B0604020202020204" pitchFamily="34" charset="0"/>
              </a:rPr>
              <a:pPr algn="r"/>
              <a:t>‹#›</a:t>
            </a:fld>
            <a:endParaRPr lang="en-US" sz="1000" b="1" spc="300" dirty="0">
              <a:solidFill>
                <a:schemeClr val="tx2">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43A6489-F2EE-48AA-AF66-CF911B054E5B}"/>
              </a:ext>
            </a:extLst>
          </p:cNvPr>
          <p:cNvSpPr txBox="1"/>
          <p:nvPr userDrawn="1"/>
        </p:nvSpPr>
        <p:spPr>
          <a:xfrm>
            <a:off x="939519" y="6115278"/>
            <a:ext cx="2590528" cy="308777"/>
          </a:xfrm>
          <a:prstGeom prst="rect">
            <a:avLst/>
          </a:prstGeom>
          <a:noFill/>
        </p:spPr>
        <p:txBody>
          <a:bodyPr wrap="square" rtlCol="0" anchor="b">
            <a:noAutofit/>
          </a:bodyPr>
          <a:lstStyle/>
          <a:p>
            <a:pPr algn="l"/>
            <a:r>
              <a:rPr lang="en-US" sz="900" b="1" i="0" cap="all" spc="50" baseline="0" dirty="0" err="1">
                <a:solidFill>
                  <a:schemeClr val="tx2">
                    <a:lumMod val="90000"/>
                  </a:schemeClr>
                </a:solidFill>
                <a:latin typeface="Arial" panose="020B0604020202020204" pitchFamily="34" charset="0"/>
                <a:cs typeface="Arial" panose="020B0604020202020204" pitchFamily="34" charset="0"/>
              </a:rPr>
              <a:t>PUblic</a:t>
            </a:r>
            <a:endParaRPr lang="en-US" sz="900" b="1" i="0" cap="all" spc="50" baseline="0" dirty="0">
              <a:solidFill>
                <a:schemeClr val="tx2">
                  <a:lumMod val="90000"/>
                </a:schemeClr>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545DCA3A-3479-4CA4-B85C-C27090ADD0B2}"/>
              </a:ext>
            </a:extLst>
          </p:cNvPr>
          <p:cNvSpPr/>
          <p:nvPr userDrawn="1"/>
        </p:nvSpPr>
        <p:spPr>
          <a:xfrm>
            <a:off x="10163174" y="0"/>
            <a:ext cx="2028826" cy="6857999"/>
          </a:xfrm>
          <a:prstGeom prst="rect">
            <a:avLst/>
          </a:prstGeom>
          <a:solidFill>
            <a:srgbClr val="98B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34" name="Graphic 33">
            <a:extLst>
              <a:ext uri="{FF2B5EF4-FFF2-40B4-BE49-F238E27FC236}">
                <a16:creationId xmlns:a16="http://schemas.microsoft.com/office/drawing/2014/main" id="{5A7B107C-1960-4D18-8903-018BBE08D6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79906" y="5228176"/>
            <a:ext cx="995362" cy="995362"/>
          </a:xfrm>
          <a:prstGeom prst="rect">
            <a:avLst/>
          </a:prstGeom>
        </p:spPr>
      </p:pic>
      <p:sp>
        <p:nvSpPr>
          <p:cNvPr id="35" name="Rectangle 34">
            <a:extLst>
              <a:ext uri="{FF2B5EF4-FFF2-40B4-BE49-F238E27FC236}">
                <a16:creationId xmlns:a16="http://schemas.microsoft.com/office/drawing/2014/main" id="{CADADDD7-27DF-4F1B-AF83-2336CE552FBC}"/>
              </a:ext>
            </a:extLst>
          </p:cNvPr>
          <p:cNvSpPr/>
          <p:nvPr userDrawn="1"/>
        </p:nvSpPr>
        <p:spPr>
          <a:xfrm>
            <a:off x="9972674" y="0"/>
            <a:ext cx="200026" cy="6858000"/>
          </a:xfrm>
          <a:prstGeom prst="rect">
            <a:avLst/>
          </a:prstGeom>
          <a:solidFill>
            <a:srgbClr val="7F9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9" name="Graphic 18">
            <a:extLst>
              <a:ext uri="{FF2B5EF4-FFF2-40B4-BE49-F238E27FC236}">
                <a16:creationId xmlns:a16="http://schemas.microsoft.com/office/drawing/2014/main" id="{15C90563-5E31-4BB6-A451-C74BBA9E275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6446" y="5043977"/>
            <a:ext cx="5592432" cy="1226264"/>
          </a:xfrm>
          <a:prstGeom prst="rect">
            <a:avLst/>
          </a:prstGeom>
        </p:spPr>
      </p:pic>
      <p:sp>
        <p:nvSpPr>
          <p:cNvPr id="20" name="Rectangle 226">
            <a:extLst>
              <a:ext uri="{FF2B5EF4-FFF2-40B4-BE49-F238E27FC236}">
                <a16:creationId xmlns:a16="http://schemas.microsoft.com/office/drawing/2014/main" id="{B20325F3-D3B7-4667-B443-7A5E875CEFF4}"/>
              </a:ext>
            </a:extLst>
          </p:cNvPr>
          <p:cNvSpPr>
            <a:spLocks noGrp="1" noChangeArrowheads="1"/>
          </p:cNvSpPr>
          <p:nvPr>
            <p:ph type="title" hasCustomPrompt="1"/>
          </p:nvPr>
        </p:nvSpPr>
        <p:spPr bwMode="auto">
          <a:xfrm>
            <a:off x="936080" y="1634279"/>
            <a:ext cx="7009333" cy="2454464"/>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lnSpc>
                <a:spcPts val="6000"/>
              </a:lnSpc>
              <a:spcBef>
                <a:spcPts val="0"/>
              </a:spcBef>
              <a:spcAft>
                <a:spcPct val="0"/>
              </a:spcAft>
              <a:defRPr lang="en-US" sz="5500" b="0" kern="1200" cap="none" spc="-50" baseline="0" dirty="0">
                <a:solidFill>
                  <a:schemeClr val="tx1"/>
                </a:solidFill>
                <a:effectLst/>
                <a:latin typeface="Arial" panose="020B0604020202020204" pitchFamily="34" charset="0"/>
                <a:ea typeface="+mn-ea"/>
                <a:cs typeface="Arial" panose="020B0604020202020204" pitchFamily="34" charset="0"/>
              </a:defRPr>
            </a:lvl1pPr>
          </a:lstStyle>
          <a:p>
            <a:pPr lvl="0"/>
            <a:r>
              <a:rPr lang="en-US" dirty="0"/>
              <a:t>Title Goes Here</a:t>
            </a:r>
            <a:br>
              <a:rPr lang="en-US" dirty="0"/>
            </a:br>
            <a:r>
              <a:rPr lang="en-US" dirty="0"/>
              <a:t>Second Line Title</a:t>
            </a:r>
            <a:br>
              <a:rPr lang="en-US" dirty="0"/>
            </a:br>
            <a:r>
              <a:rPr lang="en-US" dirty="0"/>
              <a:t>Third Line Title</a:t>
            </a:r>
          </a:p>
        </p:txBody>
      </p:sp>
      <p:grpSp>
        <p:nvGrpSpPr>
          <p:cNvPr id="21" name="Group 20">
            <a:extLst>
              <a:ext uri="{FF2B5EF4-FFF2-40B4-BE49-F238E27FC236}">
                <a16:creationId xmlns:a16="http://schemas.microsoft.com/office/drawing/2014/main" id="{79A50CE8-C42A-40BE-B8BE-DD6BA74EC96D}"/>
              </a:ext>
            </a:extLst>
          </p:cNvPr>
          <p:cNvGrpSpPr/>
          <p:nvPr userDrawn="1"/>
        </p:nvGrpSpPr>
        <p:grpSpPr>
          <a:xfrm>
            <a:off x="1" y="4335146"/>
            <a:ext cx="7945412" cy="59196"/>
            <a:chOff x="0" y="-1"/>
            <a:chExt cx="12190081" cy="1350190"/>
          </a:xfrm>
        </p:grpSpPr>
        <p:sp>
          <p:nvSpPr>
            <p:cNvPr id="22" name="Rectangle 21">
              <a:extLst>
                <a:ext uri="{FF2B5EF4-FFF2-40B4-BE49-F238E27FC236}">
                  <a16:creationId xmlns:a16="http://schemas.microsoft.com/office/drawing/2014/main" id="{B079EEBE-0AA2-4B9F-8CA5-4EF66EBBF8CE}"/>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5652E4ED-5154-481E-9CD9-E54F58D89897}"/>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7FA421C-F569-4674-A016-EEEC0F3E71CF}"/>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098BED1-31EA-40EC-979E-CC6D43308799}"/>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3A82CE24-80C3-4E10-AE08-C8E299AD93A9}"/>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2166627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1A16C9-C041-49C5-AC50-D0FF3E5085DA}"/>
              </a:ext>
            </a:extLst>
          </p:cNvPr>
          <p:cNvSpPr/>
          <p:nvPr userDrawn="1"/>
        </p:nvSpPr>
        <p:spPr>
          <a:xfrm>
            <a:off x="0" y="5834418"/>
            <a:ext cx="12192000" cy="10235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0453E47-1254-4AED-A541-BB7CE36A4C87}"/>
              </a:ext>
            </a:extLst>
          </p:cNvPr>
          <p:cNvSpPr/>
          <p:nvPr userDrawn="1"/>
        </p:nvSpPr>
        <p:spPr>
          <a:xfrm>
            <a:off x="0" y="1"/>
            <a:ext cx="12192000" cy="218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Slide Number Placeholder 1">
            <a:extLst>
              <a:ext uri="{FF2B5EF4-FFF2-40B4-BE49-F238E27FC236}">
                <a16:creationId xmlns:a16="http://schemas.microsoft.com/office/drawing/2014/main" id="{AF788F4C-F3F1-4D1E-9E78-69BDCFEDEA0E}"/>
              </a:ext>
            </a:extLst>
          </p:cNvPr>
          <p:cNvSpPr txBox="1">
            <a:spLocks/>
          </p:cNvSpPr>
          <p:nvPr userDrawn="1"/>
        </p:nvSpPr>
        <p:spPr>
          <a:xfrm>
            <a:off x="6757621" y="6429865"/>
            <a:ext cx="596447" cy="277811"/>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1000" b="1" spc="300" smtClean="0">
                <a:solidFill>
                  <a:schemeClr val="tx2">
                    <a:lumMod val="75000"/>
                  </a:schemeClr>
                </a:solidFill>
                <a:latin typeface="Arial" panose="020B0604020202020204" pitchFamily="34" charset="0"/>
                <a:cs typeface="Arial" panose="020B0604020202020204" pitchFamily="34" charset="0"/>
              </a:rPr>
              <a:pPr algn="r"/>
              <a:t>‹#›</a:t>
            </a:fld>
            <a:endParaRPr lang="en-US" sz="1000" b="1" spc="300" dirty="0">
              <a:solidFill>
                <a:schemeClr val="tx2">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43A6489-F2EE-48AA-AF66-CF911B054E5B}"/>
              </a:ext>
            </a:extLst>
          </p:cNvPr>
          <p:cNvSpPr txBox="1"/>
          <p:nvPr userDrawn="1"/>
        </p:nvSpPr>
        <p:spPr>
          <a:xfrm>
            <a:off x="939519" y="6115278"/>
            <a:ext cx="2590528" cy="308777"/>
          </a:xfrm>
          <a:prstGeom prst="rect">
            <a:avLst/>
          </a:prstGeom>
          <a:noFill/>
        </p:spPr>
        <p:txBody>
          <a:bodyPr wrap="square" rtlCol="0" anchor="b">
            <a:noAutofit/>
          </a:bodyPr>
          <a:lstStyle/>
          <a:p>
            <a:pPr algn="l"/>
            <a:r>
              <a:rPr lang="en-US" sz="900" b="1" i="0" cap="all" spc="50" baseline="0" dirty="0" err="1">
                <a:solidFill>
                  <a:schemeClr val="tx2">
                    <a:lumMod val="90000"/>
                  </a:schemeClr>
                </a:solidFill>
                <a:latin typeface="Arial" panose="020B0604020202020204" pitchFamily="34" charset="0"/>
                <a:cs typeface="Arial" panose="020B0604020202020204" pitchFamily="34" charset="0"/>
              </a:rPr>
              <a:t>PUblic</a:t>
            </a:r>
            <a:endParaRPr lang="en-US" sz="900" b="1" i="0" cap="all" spc="50" baseline="0" dirty="0">
              <a:solidFill>
                <a:schemeClr val="tx2">
                  <a:lumMod val="90000"/>
                </a:schemeClr>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29639A3C-5B99-4F0B-8C96-2711DE232E7A}"/>
              </a:ext>
            </a:extLst>
          </p:cNvPr>
          <p:cNvSpPr/>
          <p:nvPr userDrawn="1"/>
        </p:nvSpPr>
        <p:spPr>
          <a:xfrm>
            <a:off x="10163174" y="0"/>
            <a:ext cx="2028826" cy="6857999"/>
          </a:xfrm>
          <a:prstGeom prst="rect">
            <a:avLst/>
          </a:prstGeom>
          <a:solidFill>
            <a:srgbClr val="FF9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31" name="Graphic 30">
            <a:extLst>
              <a:ext uri="{FF2B5EF4-FFF2-40B4-BE49-F238E27FC236}">
                <a16:creationId xmlns:a16="http://schemas.microsoft.com/office/drawing/2014/main" id="{B081DA00-9A65-4F43-BEC9-5D54EC6101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79906" y="5228176"/>
            <a:ext cx="995362" cy="995362"/>
          </a:xfrm>
          <a:prstGeom prst="rect">
            <a:avLst/>
          </a:prstGeom>
        </p:spPr>
      </p:pic>
      <p:sp>
        <p:nvSpPr>
          <p:cNvPr id="32" name="Rectangle 31">
            <a:extLst>
              <a:ext uri="{FF2B5EF4-FFF2-40B4-BE49-F238E27FC236}">
                <a16:creationId xmlns:a16="http://schemas.microsoft.com/office/drawing/2014/main" id="{9EA282F3-18EF-46C0-BE23-00B6F460489B}"/>
              </a:ext>
            </a:extLst>
          </p:cNvPr>
          <p:cNvSpPr/>
          <p:nvPr userDrawn="1"/>
        </p:nvSpPr>
        <p:spPr>
          <a:xfrm>
            <a:off x="9972674" y="0"/>
            <a:ext cx="200026" cy="6858000"/>
          </a:xfrm>
          <a:prstGeom prst="rect">
            <a:avLst/>
          </a:prstGeom>
          <a:solidFill>
            <a:srgbClr val="E68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9" name="Graphic 18">
            <a:extLst>
              <a:ext uri="{FF2B5EF4-FFF2-40B4-BE49-F238E27FC236}">
                <a16:creationId xmlns:a16="http://schemas.microsoft.com/office/drawing/2014/main" id="{D536963C-3E89-44A3-8B67-93A64F4E3D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6446" y="5043977"/>
            <a:ext cx="5592432" cy="1226264"/>
          </a:xfrm>
          <a:prstGeom prst="rect">
            <a:avLst/>
          </a:prstGeom>
        </p:spPr>
      </p:pic>
      <p:sp>
        <p:nvSpPr>
          <p:cNvPr id="20" name="TextBox 19">
            <a:extLst>
              <a:ext uri="{FF2B5EF4-FFF2-40B4-BE49-F238E27FC236}">
                <a16:creationId xmlns:a16="http://schemas.microsoft.com/office/drawing/2014/main" id="{8AE8EA48-8A72-4DFF-8F74-E81BDBAEF43A}"/>
              </a:ext>
            </a:extLst>
          </p:cNvPr>
          <p:cNvSpPr txBox="1"/>
          <p:nvPr userDrawn="1"/>
        </p:nvSpPr>
        <p:spPr>
          <a:xfrm>
            <a:off x="939519" y="6364207"/>
            <a:ext cx="5818102" cy="343469"/>
          </a:xfrm>
          <a:prstGeom prst="rect">
            <a:avLst/>
          </a:prstGeom>
          <a:noFill/>
        </p:spPr>
        <p:txBody>
          <a:bodyPr wrap="square" rtlCol="0" anchor="b">
            <a:noAutofit/>
          </a:bodyPr>
          <a:lstStyle/>
          <a:p>
            <a:pPr algn="l"/>
            <a:r>
              <a:rPr lang="en-US" sz="700" b="0" i="0" cap="all" spc="50" baseline="0" dirty="0">
                <a:solidFill>
                  <a:schemeClr val="bg2">
                    <a:lumMod val="75000"/>
                  </a:schemeClr>
                </a:solidFill>
                <a:latin typeface="Arial" panose="020B0604020202020204" pitchFamily="34" charset="0"/>
                <a:cs typeface="Arial" panose="020B0604020202020204" pitchFamily="34" charset="0"/>
              </a:rPr>
              <a:t>NXP, the NXP logo and NXP SECURE CONNECTIONS FOR A SMARTER WORLD are trademarks of NXP B.V. All other product or service names are the property of their respective owners. © 2020 NXP B.V.</a:t>
            </a:r>
          </a:p>
        </p:txBody>
      </p:sp>
      <p:sp>
        <p:nvSpPr>
          <p:cNvPr id="21" name="Rectangle 226">
            <a:extLst>
              <a:ext uri="{FF2B5EF4-FFF2-40B4-BE49-F238E27FC236}">
                <a16:creationId xmlns:a16="http://schemas.microsoft.com/office/drawing/2014/main" id="{9DDFC051-4C35-4AC2-A3C2-87EF3BE5ACC5}"/>
              </a:ext>
            </a:extLst>
          </p:cNvPr>
          <p:cNvSpPr>
            <a:spLocks noGrp="1" noChangeArrowheads="1"/>
          </p:cNvSpPr>
          <p:nvPr>
            <p:ph type="title" hasCustomPrompt="1"/>
          </p:nvPr>
        </p:nvSpPr>
        <p:spPr bwMode="auto">
          <a:xfrm>
            <a:off x="936080" y="1634279"/>
            <a:ext cx="7009333" cy="2454464"/>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lnSpc>
                <a:spcPts val="6000"/>
              </a:lnSpc>
              <a:spcBef>
                <a:spcPts val="0"/>
              </a:spcBef>
              <a:spcAft>
                <a:spcPct val="0"/>
              </a:spcAft>
              <a:defRPr lang="en-US" sz="5500" b="0" kern="1200" cap="none" spc="-50" baseline="0" dirty="0">
                <a:solidFill>
                  <a:schemeClr val="tx1"/>
                </a:solidFill>
                <a:effectLst/>
                <a:latin typeface="Arial" panose="020B0604020202020204" pitchFamily="34" charset="0"/>
                <a:ea typeface="+mn-ea"/>
                <a:cs typeface="Arial" panose="020B0604020202020204" pitchFamily="34" charset="0"/>
              </a:defRPr>
            </a:lvl1pPr>
          </a:lstStyle>
          <a:p>
            <a:pPr lvl="0"/>
            <a:r>
              <a:rPr lang="en-US" dirty="0"/>
              <a:t>Title Goes Here</a:t>
            </a:r>
            <a:br>
              <a:rPr lang="en-US" dirty="0"/>
            </a:br>
            <a:r>
              <a:rPr lang="en-US" dirty="0"/>
              <a:t>Second Line Title</a:t>
            </a:r>
            <a:br>
              <a:rPr lang="en-US" dirty="0"/>
            </a:br>
            <a:r>
              <a:rPr lang="en-US" dirty="0"/>
              <a:t>Third Line Title</a:t>
            </a:r>
          </a:p>
        </p:txBody>
      </p:sp>
      <p:grpSp>
        <p:nvGrpSpPr>
          <p:cNvPr id="22" name="Group 21">
            <a:extLst>
              <a:ext uri="{FF2B5EF4-FFF2-40B4-BE49-F238E27FC236}">
                <a16:creationId xmlns:a16="http://schemas.microsoft.com/office/drawing/2014/main" id="{A734B508-19CE-4E96-99FC-3DE740789F3D}"/>
              </a:ext>
            </a:extLst>
          </p:cNvPr>
          <p:cNvGrpSpPr/>
          <p:nvPr userDrawn="1"/>
        </p:nvGrpSpPr>
        <p:grpSpPr>
          <a:xfrm>
            <a:off x="1" y="4335146"/>
            <a:ext cx="7945412" cy="59196"/>
            <a:chOff x="0" y="-1"/>
            <a:chExt cx="12190081" cy="1350190"/>
          </a:xfrm>
        </p:grpSpPr>
        <p:sp>
          <p:nvSpPr>
            <p:cNvPr id="23" name="Rectangle 22">
              <a:extLst>
                <a:ext uri="{FF2B5EF4-FFF2-40B4-BE49-F238E27FC236}">
                  <a16:creationId xmlns:a16="http://schemas.microsoft.com/office/drawing/2014/main" id="{27E3FE20-D5A7-49D4-9FC3-1C51497B1D95}"/>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4BBDC35-DA26-42D8-B8AD-9BA7AB4CB70C}"/>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C061553-8252-4DB2-8E43-E8D8704C9A75}"/>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01ECAB66-D623-4D2F-8EF9-FF10CEF71088}"/>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A3960A1F-C2ED-40E3-8DD3-DC97CF1E1CAB}"/>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9910403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ud, Image, Content">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500039" y="431801"/>
            <a:ext cx="4884679" cy="5839346"/>
          </a:xfrm>
          <a:solidFill>
            <a:schemeClr val="bg1">
              <a:lumMod val="95000"/>
            </a:schemeClr>
          </a:solidFill>
        </p:spPr>
        <p:txBody>
          <a:bodyPr anchor="ctr">
            <a:normAutofit/>
          </a:bodyPr>
          <a:lstStyle>
            <a:lvl1pPr marL="0" indent="0" algn="ctr">
              <a:buFontTx/>
              <a:buNone/>
              <a:defRPr sz="1500" cap="all" baseline="0">
                <a:solidFill>
                  <a:schemeClr val="tx1"/>
                </a:solidFill>
                <a:latin typeface="Arial" panose="020B0604020202020204" pitchFamily="34" charset="0"/>
                <a:cs typeface="Arial" panose="020B0604020202020204" pitchFamily="34" charset="0"/>
              </a:defRPr>
            </a:lvl1pPr>
          </a:lstStyle>
          <a:p>
            <a:r>
              <a:rPr lang="en-US" dirty="0"/>
              <a:t>Click to Insert Picture</a:t>
            </a:r>
          </a:p>
        </p:txBody>
      </p:sp>
      <p:sp>
        <p:nvSpPr>
          <p:cNvPr id="5" name="Rectangle 226">
            <a:extLst>
              <a:ext uri="{FF2B5EF4-FFF2-40B4-BE49-F238E27FC236}">
                <a16:creationId xmlns:a16="http://schemas.microsoft.com/office/drawing/2014/main" id="{6D349D80-209D-4869-B663-DDBD96A271B4}"/>
              </a:ext>
            </a:extLst>
          </p:cNvPr>
          <p:cNvSpPr>
            <a:spLocks noGrp="1" noChangeArrowheads="1"/>
          </p:cNvSpPr>
          <p:nvPr>
            <p:ph type="title" hasCustomPrompt="1"/>
          </p:nvPr>
        </p:nvSpPr>
        <p:spPr bwMode="auto">
          <a:xfrm>
            <a:off x="5732890" y="431801"/>
            <a:ext cx="6188603" cy="1375192"/>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defRPr lang="en-US" sz="2300" b="1" kern="1200" cap="all" spc="210" baseline="0" dirty="0">
                <a:solidFill>
                  <a:schemeClr val="tx1"/>
                </a:solidFill>
                <a:effectLst/>
                <a:latin typeface="Arial" panose="020B0604020202020204" pitchFamily="34" charset="0"/>
                <a:ea typeface="+mn-ea"/>
                <a:cs typeface="Arial" panose="020B0604020202020204" pitchFamily="34" charset="0"/>
              </a:defRPr>
            </a:lvl1pPr>
          </a:lstStyle>
          <a:p>
            <a:pPr marL="0" lvl="0" indent="0" algn="l" rtl="0" fontAlgn="base">
              <a:lnSpc>
                <a:spcPct val="100000"/>
              </a:lnSpc>
              <a:spcBef>
                <a:spcPts val="1200"/>
              </a:spcBef>
              <a:spcAft>
                <a:spcPts val="75"/>
              </a:spcAft>
              <a:buClrTx/>
              <a:buSzPct val="80000"/>
              <a:buFontTx/>
              <a:buNone/>
            </a:pPr>
            <a:r>
              <a:rPr lang="en-US" dirty="0"/>
              <a:t>Title Goes Here</a:t>
            </a:r>
            <a:br>
              <a:rPr lang="en-US" dirty="0"/>
            </a:br>
            <a:r>
              <a:rPr lang="en-US" dirty="0"/>
              <a:t>Second Line Title Here</a:t>
            </a:r>
          </a:p>
        </p:txBody>
      </p:sp>
      <p:sp>
        <p:nvSpPr>
          <p:cNvPr id="6" name="Text Placeholder 45">
            <a:extLst>
              <a:ext uri="{FF2B5EF4-FFF2-40B4-BE49-F238E27FC236}">
                <a16:creationId xmlns:a16="http://schemas.microsoft.com/office/drawing/2014/main" id="{F467A178-3F40-46AE-B142-7537AEFA635F}"/>
              </a:ext>
            </a:extLst>
          </p:cNvPr>
          <p:cNvSpPr>
            <a:spLocks noGrp="1"/>
          </p:cNvSpPr>
          <p:nvPr>
            <p:ph type="body" sz="quarter" idx="10"/>
          </p:nvPr>
        </p:nvSpPr>
        <p:spPr>
          <a:xfrm>
            <a:off x="5732888" y="1958337"/>
            <a:ext cx="6188603" cy="4312810"/>
          </a:xfrm>
        </p:spPr>
        <p:txBody>
          <a:bodyPr/>
          <a:lstStyle>
            <a:lvl1pPr>
              <a:spcBef>
                <a:spcPts val="1200"/>
              </a:spcBef>
              <a:defRPr>
                <a:latin typeface="Arial" panose="020B0604020202020204" pitchFamily="34" charset="0"/>
                <a:cs typeface="Arial" panose="020B0604020202020204" pitchFamily="34" charset="0"/>
              </a:defRPr>
            </a:lvl1pPr>
            <a:lvl2pPr>
              <a:spcBef>
                <a:spcPts val="1200"/>
              </a:spcBef>
              <a:defRPr>
                <a:latin typeface="Arial" panose="020B0604020202020204" pitchFamily="34" charset="0"/>
                <a:cs typeface="Arial" panose="020B0604020202020204" pitchFamily="34" charset="0"/>
              </a:defRPr>
            </a:lvl2pPr>
            <a:lvl3pPr>
              <a:spcBef>
                <a:spcPts val="1200"/>
              </a:spcBef>
              <a:defRPr>
                <a:latin typeface="Arial" panose="020B0604020202020204" pitchFamily="34" charset="0"/>
                <a:cs typeface="Arial" panose="020B0604020202020204" pitchFamily="34" charset="0"/>
              </a:defRPr>
            </a:lvl3pPr>
            <a:lvl4pPr>
              <a:spcBef>
                <a:spcPts val="1200"/>
              </a:spcBef>
              <a:defRPr>
                <a:latin typeface="Arial" panose="020B0604020202020204" pitchFamily="34" charset="0"/>
                <a:cs typeface="Arial" panose="020B0604020202020204" pitchFamily="34" charset="0"/>
              </a:defRPr>
            </a:lvl4pPr>
            <a:lvl5pPr>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029723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BD3316-8C03-4E14-A26A-B573F6170B51}"/>
              </a:ext>
            </a:extLst>
          </p:cNvPr>
          <p:cNvSpPr/>
          <p:nvPr userDrawn="1"/>
        </p:nvSpPr>
        <p:spPr>
          <a:xfrm>
            <a:off x="1" y="6393976"/>
            <a:ext cx="6540502" cy="464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ectangle 4"/>
          <p:cNvSpPr/>
          <p:nvPr userDrawn="1"/>
        </p:nvSpPr>
        <p:spPr>
          <a:xfrm>
            <a:off x="0" y="0"/>
            <a:ext cx="5651500" cy="688340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13" name="Picture Placeholder 2">
            <a:extLst>
              <a:ext uri="{FF2B5EF4-FFF2-40B4-BE49-F238E27FC236}">
                <a16:creationId xmlns:a16="http://schemas.microsoft.com/office/drawing/2014/main" id="{911CAFD9-C949-4672-8099-280A9D3A4A5D}"/>
              </a:ext>
            </a:extLst>
          </p:cNvPr>
          <p:cNvSpPr>
            <a:spLocks noGrp="1"/>
          </p:cNvSpPr>
          <p:nvPr>
            <p:ph type="pic" sz="quarter" idx="11" hasCustomPrompt="1"/>
          </p:nvPr>
        </p:nvSpPr>
        <p:spPr>
          <a:xfrm>
            <a:off x="0" y="79514"/>
            <a:ext cx="5651500" cy="6778486"/>
          </a:xfrm>
        </p:spPr>
        <p:txBody>
          <a:bodyPr>
            <a:normAutofit/>
          </a:bodyPr>
          <a:lstStyle>
            <a:lvl1pPr marL="0" indent="0" algn="ctr">
              <a:buFontTx/>
              <a:buNone/>
              <a:defRPr sz="1500" cap="all" baseline="0">
                <a:solidFill>
                  <a:schemeClr val="tx1"/>
                </a:solidFill>
                <a:latin typeface="Arial" panose="020B0604020202020204" pitchFamily="34" charset="0"/>
                <a:cs typeface="Arial" panose="020B0604020202020204" pitchFamily="34" charset="0"/>
              </a:defRPr>
            </a:lvl1pPr>
          </a:lstStyle>
          <a:p>
            <a:r>
              <a:rPr lang="en-US" dirty="0"/>
              <a:t>Click to Insert Picture</a:t>
            </a:r>
          </a:p>
        </p:txBody>
      </p:sp>
      <p:grpSp>
        <p:nvGrpSpPr>
          <p:cNvPr id="14" name="Group 13">
            <a:extLst>
              <a:ext uri="{FF2B5EF4-FFF2-40B4-BE49-F238E27FC236}">
                <a16:creationId xmlns:a16="http://schemas.microsoft.com/office/drawing/2014/main" id="{D6143B65-FAC5-4D31-9319-78DB1093D45C}"/>
              </a:ext>
            </a:extLst>
          </p:cNvPr>
          <p:cNvGrpSpPr/>
          <p:nvPr userDrawn="1"/>
        </p:nvGrpSpPr>
        <p:grpSpPr>
          <a:xfrm>
            <a:off x="0" y="0"/>
            <a:ext cx="12190081" cy="79514"/>
            <a:chOff x="0" y="-1"/>
            <a:chExt cx="12190081" cy="1350190"/>
          </a:xfrm>
        </p:grpSpPr>
        <p:sp>
          <p:nvSpPr>
            <p:cNvPr id="15" name="Rectangle 14">
              <a:extLst>
                <a:ext uri="{FF2B5EF4-FFF2-40B4-BE49-F238E27FC236}">
                  <a16:creationId xmlns:a16="http://schemas.microsoft.com/office/drawing/2014/main" id="{543F77FA-B6E2-422A-A9CA-B7D9CD063394}"/>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40A4F3DD-51AF-4E21-AF3F-235370EFB9DD}"/>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DD84D32-7C7C-420C-88C2-251264F588C4}"/>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32946DA-2B91-4542-A1A4-EEA43900A0DA}"/>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EA99CD9-05CA-4AC9-8CB5-B8AAB07C7B0A}"/>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
        <p:nvSpPr>
          <p:cNvPr id="20" name="Rectangle 226">
            <a:extLst>
              <a:ext uri="{FF2B5EF4-FFF2-40B4-BE49-F238E27FC236}">
                <a16:creationId xmlns:a16="http://schemas.microsoft.com/office/drawing/2014/main" id="{7F1B957F-4AD2-4311-BB34-8768EC6BB75D}"/>
              </a:ext>
            </a:extLst>
          </p:cNvPr>
          <p:cNvSpPr>
            <a:spLocks noGrp="1" noChangeArrowheads="1"/>
          </p:cNvSpPr>
          <p:nvPr>
            <p:ph type="title" hasCustomPrompt="1"/>
          </p:nvPr>
        </p:nvSpPr>
        <p:spPr bwMode="auto">
          <a:xfrm>
            <a:off x="6077070" y="431801"/>
            <a:ext cx="5844423" cy="1375192"/>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defRPr lang="en-US" sz="2300" b="1" kern="1200" cap="all" spc="210" baseline="0" dirty="0">
                <a:solidFill>
                  <a:schemeClr val="tx1"/>
                </a:solidFill>
                <a:effectLst/>
                <a:latin typeface="Arial" panose="020B0604020202020204" pitchFamily="34" charset="0"/>
                <a:ea typeface="+mn-ea"/>
                <a:cs typeface="Arial" panose="020B0604020202020204" pitchFamily="34" charset="0"/>
              </a:defRPr>
            </a:lvl1pPr>
          </a:lstStyle>
          <a:p>
            <a:pPr marL="0" lvl="0" indent="0" algn="l" rtl="0" fontAlgn="base">
              <a:lnSpc>
                <a:spcPct val="100000"/>
              </a:lnSpc>
              <a:spcBef>
                <a:spcPts val="1200"/>
              </a:spcBef>
              <a:spcAft>
                <a:spcPts val="75"/>
              </a:spcAft>
              <a:buClrTx/>
              <a:buSzPct val="80000"/>
              <a:buFontTx/>
              <a:buNone/>
            </a:pPr>
            <a:r>
              <a:rPr lang="en-US" dirty="0"/>
              <a:t>Title Goes Here</a:t>
            </a:r>
            <a:br>
              <a:rPr lang="en-US" dirty="0"/>
            </a:br>
            <a:r>
              <a:rPr lang="en-US" dirty="0"/>
              <a:t>Second Line Title Here</a:t>
            </a:r>
          </a:p>
        </p:txBody>
      </p:sp>
      <p:sp>
        <p:nvSpPr>
          <p:cNvPr id="21" name="Text Placeholder 45">
            <a:extLst>
              <a:ext uri="{FF2B5EF4-FFF2-40B4-BE49-F238E27FC236}">
                <a16:creationId xmlns:a16="http://schemas.microsoft.com/office/drawing/2014/main" id="{839A5A7E-A866-43B0-9F76-EA26A619B0A3}"/>
              </a:ext>
            </a:extLst>
          </p:cNvPr>
          <p:cNvSpPr>
            <a:spLocks noGrp="1"/>
          </p:cNvSpPr>
          <p:nvPr>
            <p:ph type="body" sz="quarter" idx="10"/>
          </p:nvPr>
        </p:nvSpPr>
        <p:spPr>
          <a:xfrm>
            <a:off x="6077068" y="1958337"/>
            <a:ext cx="5844423" cy="4312810"/>
          </a:xfrm>
        </p:spPr>
        <p:txBody>
          <a:bodyPr/>
          <a:lstStyle>
            <a:lvl1pPr>
              <a:spcBef>
                <a:spcPts val="1200"/>
              </a:spcBef>
              <a:defRPr>
                <a:latin typeface="Arial" panose="020B0604020202020204" pitchFamily="34" charset="0"/>
                <a:cs typeface="Arial" panose="020B0604020202020204" pitchFamily="34" charset="0"/>
              </a:defRPr>
            </a:lvl1pPr>
            <a:lvl2pPr>
              <a:spcBef>
                <a:spcPts val="1200"/>
              </a:spcBef>
              <a:defRPr>
                <a:latin typeface="Arial" panose="020B0604020202020204" pitchFamily="34" charset="0"/>
                <a:cs typeface="Arial" panose="020B0604020202020204" pitchFamily="34" charset="0"/>
              </a:defRPr>
            </a:lvl2pPr>
            <a:lvl3pPr>
              <a:spcBef>
                <a:spcPts val="1200"/>
              </a:spcBef>
              <a:defRPr>
                <a:latin typeface="Arial" panose="020B0604020202020204" pitchFamily="34" charset="0"/>
                <a:cs typeface="Arial" panose="020B0604020202020204" pitchFamily="34" charset="0"/>
              </a:defRPr>
            </a:lvl3pPr>
            <a:lvl4pPr>
              <a:spcBef>
                <a:spcPts val="1200"/>
              </a:spcBef>
              <a:defRPr>
                <a:latin typeface="Arial" panose="020B0604020202020204" pitchFamily="34" charset="0"/>
                <a:cs typeface="Arial" panose="020B0604020202020204" pitchFamily="34" charset="0"/>
              </a:defRPr>
            </a:lvl4pPr>
            <a:lvl5pPr>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215520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BD3316-8C03-4E14-A26A-B573F6170B51}"/>
              </a:ext>
            </a:extLst>
          </p:cNvPr>
          <p:cNvSpPr/>
          <p:nvPr userDrawn="1"/>
        </p:nvSpPr>
        <p:spPr>
          <a:xfrm>
            <a:off x="1" y="6393976"/>
            <a:ext cx="6540502" cy="464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ectangle 4"/>
          <p:cNvSpPr/>
          <p:nvPr userDrawn="1"/>
        </p:nvSpPr>
        <p:spPr>
          <a:xfrm>
            <a:off x="0" y="0"/>
            <a:ext cx="5651500" cy="6857999"/>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46" name="Text Placeholder 45"/>
          <p:cNvSpPr>
            <a:spLocks noGrp="1"/>
          </p:cNvSpPr>
          <p:nvPr>
            <p:ph type="body" sz="quarter" idx="10"/>
          </p:nvPr>
        </p:nvSpPr>
        <p:spPr>
          <a:xfrm>
            <a:off x="470848" y="964060"/>
            <a:ext cx="4749421" cy="4450312"/>
          </a:xfrm>
        </p:spPr>
        <p:txBody>
          <a:bodyPr anchor="ctr">
            <a:normAutofit/>
          </a:bodyPr>
          <a:lstStyle>
            <a:lvl1pPr marL="0" indent="0">
              <a:spcBef>
                <a:spcPts val="1200"/>
              </a:spcBef>
              <a:buFontTx/>
              <a:buNone/>
              <a:defRPr sz="3500">
                <a:solidFill>
                  <a:schemeClr val="tx1"/>
                </a:solidFill>
                <a:latin typeface="Arial" panose="020B0604020202020204" pitchFamily="34" charset="0"/>
                <a:cs typeface="Arial" panose="020B0604020202020204" pitchFamily="34" charset="0"/>
              </a:defRPr>
            </a:lvl1pPr>
            <a:lvl2pPr marL="169863" indent="0">
              <a:spcBef>
                <a:spcPts val="1200"/>
              </a:spcBef>
              <a:buFontTx/>
              <a:buNone/>
              <a:defRPr/>
            </a:lvl2pPr>
            <a:lvl3pPr marL="341312" indent="0">
              <a:spcBef>
                <a:spcPts val="1200"/>
              </a:spcBef>
              <a:buFontTx/>
              <a:buNone/>
              <a:defRPr/>
            </a:lvl3pPr>
            <a:lvl4pPr marL="511175" indent="0">
              <a:spcBef>
                <a:spcPts val="1200"/>
              </a:spcBef>
              <a:buFontTx/>
              <a:buNone/>
              <a:defRPr/>
            </a:lvl4pPr>
            <a:lvl5pPr marL="688975" indent="0">
              <a:spcBef>
                <a:spcPts val="1200"/>
              </a:spcBef>
              <a:buFontTx/>
              <a:buNone/>
              <a:defRPr/>
            </a:lvl5pPr>
          </a:lstStyle>
          <a:p>
            <a:pPr lvl="0"/>
            <a:r>
              <a:rPr lang="en-US"/>
              <a:t>Click to edit Master text styles</a:t>
            </a:r>
          </a:p>
        </p:txBody>
      </p:sp>
      <p:grpSp>
        <p:nvGrpSpPr>
          <p:cNvPr id="11" name="Group 10">
            <a:extLst>
              <a:ext uri="{FF2B5EF4-FFF2-40B4-BE49-F238E27FC236}">
                <a16:creationId xmlns:a16="http://schemas.microsoft.com/office/drawing/2014/main" id="{DF9C1B87-6A8D-4C64-83AE-14D387F7CF23}"/>
              </a:ext>
            </a:extLst>
          </p:cNvPr>
          <p:cNvGrpSpPr/>
          <p:nvPr userDrawn="1"/>
        </p:nvGrpSpPr>
        <p:grpSpPr>
          <a:xfrm>
            <a:off x="0" y="0"/>
            <a:ext cx="12190081" cy="79514"/>
            <a:chOff x="0" y="-1"/>
            <a:chExt cx="12190081" cy="1350190"/>
          </a:xfrm>
        </p:grpSpPr>
        <p:sp>
          <p:nvSpPr>
            <p:cNvPr id="12" name="Rectangle 11">
              <a:extLst>
                <a:ext uri="{FF2B5EF4-FFF2-40B4-BE49-F238E27FC236}">
                  <a16:creationId xmlns:a16="http://schemas.microsoft.com/office/drawing/2014/main" id="{2EEF9623-B990-4FC5-B3AF-ABCC21E73ED3}"/>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BE6F548F-1A42-4C2C-94CE-E08BCCAF458E}"/>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1DD7377-0B81-4391-AF3B-45468D1DB841}"/>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6372F4AB-7E8B-4283-9E7D-D13FB39EF1D1}"/>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82FAF1A-055B-442A-B4D3-7551731C83F3}"/>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5517166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BD3316-8C03-4E14-A26A-B573F6170B51}"/>
              </a:ext>
            </a:extLst>
          </p:cNvPr>
          <p:cNvSpPr/>
          <p:nvPr userDrawn="1"/>
        </p:nvSpPr>
        <p:spPr>
          <a:xfrm>
            <a:off x="1" y="6393976"/>
            <a:ext cx="6540502" cy="464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ectangle 4"/>
          <p:cNvSpPr/>
          <p:nvPr userDrawn="1"/>
        </p:nvSpPr>
        <p:spPr>
          <a:xfrm>
            <a:off x="0" y="0"/>
            <a:ext cx="5651500" cy="6857999"/>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12" name="Picture Placeholder 2">
            <a:extLst>
              <a:ext uri="{FF2B5EF4-FFF2-40B4-BE49-F238E27FC236}">
                <a16:creationId xmlns:a16="http://schemas.microsoft.com/office/drawing/2014/main" id="{081D92BB-6197-48EF-BA05-DDD2BA2B9E4C}"/>
              </a:ext>
            </a:extLst>
          </p:cNvPr>
          <p:cNvSpPr>
            <a:spLocks noGrp="1"/>
          </p:cNvSpPr>
          <p:nvPr>
            <p:ph type="pic" sz="quarter" idx="11"/>
          </p:nvPr>
        </p:nvSpPr>
        <p:spPr>
          <a:xfrm>
            <a:off x="-2" y="79514"/>
            <a:ext cx="5651500" cy="6778486"/>
          </a:xfrm>
        </p:spPr>
        <p:txBody>
          <a:bodyPr anchor="t">
            <a:normAutofit/>
          </a:bodyPr>
          <a:lstStyle>
            <a:lvl1pPr marL="0" indent="0" algn="ctr">
              <a:buFontTx/>
              <a:buNone/>
              <a:defRPr sz="1500" cap="all" baseline="0">
                <a:solidFill>
                  <a:schemeClr val="tx1"/>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46" name="Text Placeholder 45"/>
          <p:cNvSpPr>
            <a:spLocks noGrp="1"/>
          </p:cNvSpPr>
          <p:nvPr>
            <p:ph type="body" sz="quarter" idx="10"/>
          </p:nvPr>
        </p:nvSpPr>
        <p:spPr>
          <a:xfrm>
            <a:off x="6500173" y="964060"/>
            <a:ext cx="4749421" cy="4450312"/>
          </a:xfrm>
        </p:spPr>
        <p:txBody>
          <a:bodyPr anchor="ctr">
            <a:normAutofit/>
          </a:bodyPr>
          <a:lstStyle>
            <a:lvl1pPr marL="0" indent="0">
              <a:spcBef>
                <a:spcPts val="1200"/>
              </a:spcBef>
              <a:buFontTx/>
              <a:buNone/>
              <a:defRPr sz="3500" spc="-50" baseline="0">
                <a:solidFill>
                  <a:schemeClr val="tx1"/>
                </a:solidFill>
                <a:latin typeface="Arial" panose="020B0604020202020204" pitchFamily="34" charset="0"/>
                <a:cs typeface="Arial" panose="020B0604020202020204" pitchFamily="34" charset="0"/>
              </a:defRPr>
            </a:lvl1pPr>
            <a:lvl2pPr marL="169863" indent="0">
              <a:spcBef>
                <a:spcPts val="1200"/>
              </a:spcBef>
              <a:buFontTx/>
              <a:buNone/>
              <a:defRPr/>
            </a:lvl2pPr>
            <a:lvl3pPr marL="341312" indent="0">
              <a:spcBef>
                <a:spcPts val="1200"/>
              </a:spcBef>
              <a:buFontTx/>
              <a:buNone/>
              <a:defRPr/>
            </a:lvl3pPr>
            <a:lvl4pPr marL="511175" indent="0">
              <a:spcBef>
                <a:spcPts val="1200"/>
              </a:spcBef>
              <a:buFontTx/>
              <a:buNone/>
              <a:defRPr/>
            </a:lvl4pPr>
            <a:lvl5pPr marL="688975" indent="0">
              <a:spcBef>
                <a:spcPts val="1200"/>
              </a:spcBef>
              <a:buFontTx/>
              <a:buNone/>
              <a:defRPr/>
            </a:lvl5pPr>
          </a:lstStyle>
          <a:p>
            <a:pPr lvl="0"/>
            <a:r>
              <a:rPr lang="en-US"/>
              <a:t>Click to edit Master text styles</a:t>
            </a:r>
          </a:p>
        </p:txBody>
      </p:sp>
      <p:grpSp>
        <p:nvGrpSpPr>
          <p:cNvPr id="31" name="Group 30">
            <a:extLst>
              <a:ext uri="{FF2B5EF4-FFF2-40B4-BE49-F238E27FC236}">
                <a16:creationId xmlns:a16="http://schemas.microsoft.com/office/drawing/2014/main" id="{54ACD430-9C72-4B6A-B10A-943F02048CDE}"/>
              </a:ext>
            </a:extLst>
          </p:cNvPr>
          <p:cNvGrpSpPr/>
          <p:nvPr userDrawn="1"/>
        </p:nvGrpSpPr>
        <p:grpSpPr>
          <a:xfrm>
            <a:off x="0" y="0"/>
            <a:ext cx="12190081" cy="79514"/>
            <a:chOff x="0" y="-1"/>
            <a:chExt cx="12190081" cy="1350190"/>
          </a:xfrm>
        </p:grpSpPr>
        <p:sp>
          <p:nvSpPr>
            <p:cNvPr id="32" name="Rectangle 31">
              <a:extLst>
                <a:ext uri="{FF2B5EF4-FFF2-40B4-BE49-F238E27FC236}">
                  <a16:creationId xmlns:a16="http://schemas.microsoft.com/office/drawing/2014/main" id="{FBF04E46-E2BA-4BD2-84A0-F679AAF5F474}"/>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A7B0136C-860D-47DF-962F-5249914E9CAD}"/>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6A236E7-78E4-4C63-BF5E-44FD09CB7200}"/>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F09FD2CF-0A88-4CC0-9792-A1832D08536B}"/>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F5AB9414-4DBB-4193-85F6-FF73EE339171}"/>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782550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utomotive large headline">
    <p:spTree>
      <p:nvGrpSpPr>
        <p:cNvPr id="1" name=""/>
        <p:cNvGrpSpPr/>
        <p:nvPr/>
      </p:nvGrpSpPr>
      <p:grpSpPr>
        <a:xfrm>
          <a:off x="0" y="0"/>
          <a:ext cx="0" cy="0"/>
          <a:chOff x="0" y="0"/>
          <a:chExt cx="0" cy="0"/>
        </a:xfrm>
      </p:grpSpPr>
      <p:pic>
        <p:nvPicPr>
          <p:cNvPr id="22" name="Picture Placeholder 4" descr="A passenger seat of a car&#10;&#10;Description automatically generated">
            <a:extLst>
              <a:ext uri="{FF2B5EF4-FFF2-40B4-BE49-F238E27FC236}">
                <a16:creationId xmlns:a16="http://schemas.microsoft.com/office/drawing/2014/main" id="{1D45FBBC-207E-4D58-85BF-A85644E74A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19" y="78902"/>
            <a:ext cx="4560213" cy="6779098"/>
          </a:xfrm>
          <a:prstGeom prst="rect">
            <a:avLst/>
          </a:prstGeom>
        </p:spPr>
      </p:pic>
      <p:sp>
        <p:nvSpPr>
          <p:cNvPr id="77" name="Picture Placeholder 76">
            <a:extLst>
              <a:ext uri="{FF2B5EF4-FFF2-40B4-BE49-F238E27FC236}">
                <a16:creationId xmlns:a16="http://schemas.microsoft.com/office/drawing/2014/main" id="{792C26BF-6739-427A-A9E9-8A8A678B7CC7}"/>
              </a:ext>
            </a:extLst>
          </p:cNvPr>
          <p:cNvSpPr>
            <a:spLocks noGrp="1"/>
          </p:cNvSpPr>
          <p:nvPr>
            <p:ph type="pic" sz="quarter" idx="13" hasCustomPrompt="1"/>
          </p:nvPr>
        </p:nvSpPr>
        <p:spPr>
          <a:xfrm>
            <a:off x="1919" y="78902"/>
            <a:ext cx="4560213" cy="6779098"/>
          </a:xfrm>
        </p:spPr>
        <p:txBody>
          <a:bodyPr anchor="ctr">
            <a:normAutofit/>
          </a:bodyPr>
          <a:lstStyle>
            <a:lvl1pPr marL="0" indent="0" algn="ctr">
              <a:buFontTx/>
              <a:buNone/>
              <a:defRPr sz="1500">
                <a:solidFill>
                  <a:schemeClr val="bg1"/>
                </a:solidFill>
                <a:latin typeface="Arial" panose="020B0604020202020204" pitchFamily="34" charset="0"/>
                <a:cs typeface="Arial" panose="020B0604020202020204" pitchFamily="34" charset="0"/>
              </a:defRPr>
            </a:lvl1pPr>
          </a:lstStyle>
          <a:p>
            <a:r>
              <a:rPr lang="en-US" dirty="0"/>
              <a:t>Click to Place Picture</a:t>
            </a:r>
          </a:p>
        </p:txBody>
      </p:sp>
      <p:sp>
        <p:nvSpPr>
          <p:cNvPr id="37" name="Rectangle 182">
            <a:extLst>
              <a:ext uri="{FF2B5EF4-FFF2-40B4-BE49-F238E27FC236}">
                <a16:creationId xmlns:a16="http://schemas.microsoft.com/office/drawing/2014/main" id="{7F1551CC-56A8-4FFE-8188-6BBCFBC0D73C}"/>
              </a:ext>
            </a:extLst>
          </p:cNvPr>
          <p:cNvSpPr>
            <a:spLocks noGrp="1" noChangeArrowheads="1"/>
          </p:cNvSpPr>
          <p:nvPr>
            <p:ph type="ctrTitle" hasCustomPrompt="1"/>
          </p:nvPr>
        </p:nvSpPr>
        <p:spPr bwMode="blackWhite">
          <a:xfrm>
            <a:off x="5275942" y="1272210"/>
            <a:ext cx="6325011" cy="3864494"/>
          </a:xfrm>
          <a:prstGeom prst="rect">
            <a:avLst/>
          </a:prstGeom>
          <a:ln w="25400"/>
          <a:effectLst/>
        </p:spPr>
        <p:txBody>
          <a:bodyPr tIns="91440" bIns="91440" anchor="ctr">
            <a:normAutofit/>
          </a:bodyPr>
          <a:lstStyle>
            <a:lvl1pPr algn="l">
              <a:lnSpc>
                <a:spcPct val="100000"/>
              </a:lnSpc>
              <a:spcBef>
                <a:spcPts val="0"/>
              </a:spcBef>
              <a:defRPr lang="en-US" sz="5100" b="0" kern="1200" cap="none" spc="-50" baseline="0" dirty="0">
                <a:solidFill>
                  <a:schemeClr val="tx1">
                    <a:lumMod val="85000"/>
                    <a:lumOff val="15000"/>
                  </a:schemeClr>
                </a:solidFill>
                <a:effectLst/>
                <a:latin typeface="Arial" panose="020B0604020202020204" pitchFamily="34" charset="0"/>
                <a:ea typeface="+mn-ea"/>
                <a:cs typeface="Arial" panose="020B0604020202020204" pitchFamily="34" charset="0"/>
              </a:defRPr>
            </a:lvl1pPr>
          </a:lstStyle>
          <a:p>
            <a:r>
              <a:rPr lang="en-US" dirty="0"/>
              <a:t>Large headline or statement goes here. Lorem ipsum</a:t>
            </a:r>
          </a:p>
        </p:txBody>
      </p:sp>
      <p:sp>
        <p:nvSpPr>
          <p:cNvPr id="38" name="Rectangle 37">
            <a:extLst>
              <a:ext uri="{FF2B5EF4-FFF2-40B4-BE49-F238E27FC236}">
                <a16:creationId xmlns:a16="http://schemas.microsoft.com/office/drawing/2014/main" id="{823A222D-2665-49C2-A352-41261E92E261}"/>
              </a:ext>
            </a:extLst>
          </p:cNvPr>
          <p:cNvSpPr/>
          <p:nvPr userDrawn="1"/>
        </p:nvSpPr>
        <p:spPr>
          <a:xfrm rot="10800000">
            <a:off x="-1" y="79514"/>
            <a:ext cx="4560213" cy="5653376"/>
          </a:xfrm>
          <a:prstGeom prst="rect">
            <a:avLst/>
          </a:prstGeom>
          <a:gradFill flip="none" rotWithShape="1">
            <a:gsLst>
              <a:gs pos="3000">
                <a:schemeClr val="accent4">
                  <a:alpha val="27000"/>
                </a:schemeClr>
              </a:gs>
              <a:gs pos="50000">
                <a:schemeClr val="accent4">
                  <a:alpha val="0"/>
                </a:schemeClr>
              </a:gs>
              <a:gs pos="100000">
                <a:schemeClr val="accent4">
                  <a:lumMod val="20000"/>
                  <a:lumOff val="80000"/>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endParaRPr>
          </a:p>
        </p:txBody>
      </p:sp>
      <p:grpSp>
        <p:nvGrpSpPr>
          <p:cNvPr id="29" name="Group 28">
            <a:extLst>
              <a:ext uri="{FF2B5EF4-FFF2-40B4-BE49-F238E27FC236}">
                <a16:creationId xmlns:a16="http://schemas.microsoft.com/office/drawing/2014/main" id="{C08A7271-EAD5-41DA-A647-B52662CE3871}"/>
              </a:ext>
            </a:extLst>
          </p:cNvPr>
          <p:cNvGrpSpPr/>
          <p:nvPr userDrawn="1"/>
        </p:nvGrpSpPr>
        <p:grpSpPr>
          <a:xfrm>
            <a:off x="0" y="0"/>
            <a:ext cx="12190081" cy="79514"/>
            <a:chOff x="0" y="-1"/>
            <a:chExt cx="12190081" cy="1350190"/>
          </a:xfrm>
        </p:grpSpPr>
        <p:sp>
          <p:nvSpPr>
            <p:cNvPr id="30" name="Rectangle 29">
              <a:extLst>
                <a:ext uri="{FF2B5EF4-FFF2-40B4-BE49-F238E27FC236}">
                  <a16:creationId xmlns:a16="http://schemas.microsoft.com/office/drawing/2014/main" id="{566998BE-D4A8-4E8F-9220-64B75E6ABA38}"/>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DAEA3FA-932F-42AD-ABBD-14E9BA87D297}"/>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9991BE7-E792-4F0F-B8A2-3D9FCF1CD3BB}"/>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3D0491D-8066-428E-9435-FA3684E23FA0}"/>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99A8192-CD11-4ECE-A1A1-EF3ACC047545}"/>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
        <p:nvSpPr>
          <p:cNvPr id="20" name="Slide Number Placeholder 1">
            <a:extLst>
              <a:ext uri="{FF2B5EF4-FFF2-40B4-BE49-F238E27FC236}">
                <a16:creationId xmlns:a16="http://schemas.microsoft.com/office/drawing/2014/main" id="{DB60511C-2A65-4F06-8213-A97675390082}"/>
              </a:ext>
            </a:extLst>
          </p:cNvPr>
          <p:cNvSpPr txBox="1">
            <a:spLocks/>
          </p:cNvSpPr>
          <p:nvPr userDrawn="1"/>
        </p:nvSpPr>
        <p:spPr>
          <a:xfrm>
            <a:off x="10315547" y="6463203"/>
            <a:ext cx="596447" cy="277811"/>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1000" b="1" spc="300" smtClean="0">
                <a:solidFill>
                  <a:schemeClr val="tx1">
                    <a:lumMod val="65000"/>
                    <a:lumOff val="35000"/>
                  </a:schemeClr>
                </a:solidFill>
                <a:latin typeface="Arial" panose="020B0604020202020204" pitchFamily="34" charset="0"/>
                <a:cs typeface="Arial" panose="020B0604020202020204" pitchFamily="34" charset="0"/>
              </a:rPr>
              <a:pPr algn="r"/>
              <a:t>‹#›</a:t>
            </a:fld>
            <a:endParaRPr lang="en-US" sz="1000" b="1" spc="3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92A4D78-1073-4D7F-BFFB-2D6120677F74}"/>
              </a:ext>
            </a:extLst>
          </p:cNvPr>
          <p:cNvSpPr txBox="1"/>
          <p:nvPr userDrawn="1"/>
        </p:nvSpPr>
        <p:spPr>
          <a:xfrm>
            <a:off x="7781092" y="6418656"/>
            <a:ext cx="2590528" cy="308777"/>
          </a:xfrm>
          <a:prstGeom prst="rect">
            <a:avLst/>
          </a:prstGeom>
          <a:noFill/>
        </p:spPr>
        <p:txBody>
          <a:bodyPr wrap="square" rtlCol="0" anchor="b">
            <a:noAutofit/>
          </a:bodyPr>
          <a:lstStyle/>
          <a:p>
            <a:pPr algn="r"/>
            <a:r>
              <a:rPr lang="en-US" sz="900" b="1" i="0" cap="all" spc="50" baseline="0" dirty="0" err="1">
                <a:solidFill>
                  <a:schemeClr val="tx2">
                    <a:lumMod val="90000"/>
                  </a:schemeClr>
                </a:solidFill>
                <a:latin typeface="Arial" panose="020B0604020202020204" pitchFamily="34" charset="0"/>
                <a:cs typeface="Arial" panose="020B0604020202020204" pitchFamily="34" charset="0"/>
              </a:rPr>
              <a:t>PUblic</a:t>
            </a:r>
            <a:endParaRPr lang="en-US" sz="900" b="1" i="0" cap="all" spc="50" baseline="0" dirty="0">
              <a:solidFill>
                <a:schemeClr val="tx2">
                  <a:lumMod val="90000"/>
                </a:scheme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B581FCDD-ACE7-4426-A971-5FCA0CCF78B9}"/>
              </a:ext>
            </a:extLst>
          </p:cNvPr>
          <p:cNvGrpSpPr/>
          <p:nvPr userDrawn="1"/>
        </p:nvGrpSpPr>
        <p:grpSpPr>
          <a:xfrm>
            <a:off x="11369623" y="6476214"/>
            <a:ext cx="489002" cy="176138"/>
            <a:chOff x="271463" y="2852738"/>
            <a:chExt cx="3190876" cy="1149350"/>
          </a:xfrm>
        </p:grpSpPr>
        <p:sp>
          <p:nvSpPr>
            <p:cNvPr id="26" name="Freeform 6">
              <a:extLst>
                <a:ext uri="{FF2B5EF4-FFF2-40B4-BE49-F238E27FC236}">
                  <a16:creationId xmlns:a16="http://schemas.microsoft.com/office/drawing/2014/main" id="{B9C456B0-4A5D-4885-994C-95243A7A39B8}"/>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1" name="Freeform 7">
              <a:extLst>
                <a:ext uri="{FF2B5EF4-FFF2-40B4-BE49-F238E27FC236}">
                  <a16:creationId xmlns:a16="http://schemas.microsoft.com/office/drawing/2014/main" id="{E162F602-55E8-4B3D-A11C-2027D56E9FDF}"/>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8">
              <a:extLst>
                <a:ext uri="{FF2B5EF4-FFF2-40B4-BE49-F238E27FC236}">
                  <a16:creationId xmlns:a16="http://schemas.microsoft.com/office/drawing/2014/main" id="{51D5D649-9376-48D5-8D91-4D2DDEB0E982}"/>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9">
              <a:extLst>
                <a:ext uri="{FF2B5EF4-FFF2-40B4-BE49-F238E27FC236}">
                  <a16:creationId xmlns:a16="http://schemas.microsoft.com/office/drawing/2014/main" id="{5C1F632B-6197-496B-9EEA-C4840363A8F0}"/>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0">
              <a:extLst>
                <a:ext uri="{FF2B5EF4-FFF2-40B4-BE49-F238E27FC236}">
                  <a16:creationId xmlns:a16="http://schemas.microsoft.com/office/drawing/2014/main" id="{5006E74E-CDF9-4696-8BB6-B1B2F10B7C0A}"/>
                </a:ext>
              </a:extLst>
            </p:cNvPr>
            <p:cNvSpPr>
              <a:spLocks/>
            </p:cNvSpPr>
            <p:nvPr/>
          </p:nvSpPr>
          <p:spPr bwMode="auto">
            <a:xfrm>
              <a:off x="271463" y="2852738"/>
              <a:ext cx="1306512"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3214646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Rectangle 4"/>
          <p:cNvSpPr/>
          <p:nvPr userDrawn="1"/>
        </p:nvSpPr>
        <p:spPr>
          <a:xfrm>
            <a:off x="0" y="0"/>
            <a:ext cx="12192000" cy="6303694"/>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3" name="Picture Placeholder 2"/>
          <p:cNvSpPr>
            <a:spLocks noGrp="1"/>
          </p:cNvSpPr>
          <p:nvPr>
            <p:ph type="pic" sz="quarter" idx="11" hasCustomPrompt="1"/>
          </p:nvPr>
        </p:nvSpPr>
        <p:spPr>
          <a:xfrm>
            <a:off x="0" y="0"/>
            <a:ext cx="12192000" cy="6275070"/>
          </a:xfrm>
        </p:spPr>
        <p:txBody>
          <a:bodyPr>
            <a:normAutofit/>
          </a:bodyPr>
          <a:lstStyle>
            <a:lvl1pPr marL="0" indent="0" algn="ctr">
              <a:buFontTx/>
              <a:buNone/>
              <a:defRPr lang="en-US" sz="1500" cap="all" baseline="0" dirty="0">
                <a:latin typeface="Arial" panose="020B0604020202020204" pitchFamily="34" charset="0"/>
                <a:cs typeface="Arial" panose="020B0604020202020204" pitchFamily="34" charset="0"/>
              </a:defRPr>
            </a:lvl1pPr>
          </a:lstStyle>
          <a:p>
            <a:r>
              <a:rPr lang="en-US" dirty="0"/>
              <a:t>Click to Insert Picture</a:t>
            </a:r>
          </a:p>
        </p:txBody>
      </p:sp>
    </p:spTree>
    <p:extLst>
      <p:ext uri="{BB962C8B-B14F-4D97-AF65-F5344CB8AC3E}">
        <p14:creationId xmlns:p14="http://schemas.microsoft.com/office/powerpoint/2010/main" val="306284179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Image w tagline logo">
    <p:spTree>
      <p:nvGrpSpPr>
        <p:cNvPr id="1" name=""/>
        <p:cNvGrpSpPr/>
        <p:nvPr/>
      </p:nvGrpSpPr>
      <p:grpSpPr>
        <a:xfrm>
          <a:off x="0" y="0"/>
          <a:ext cx="0" cy="0"/>
          <a:chOff x="0" y="0"/>
          <a:chExt cx="0" cy="0"/>
        </a:xfrm>
      </p:grpSpPr>
      <p:sp>
        <p:nvSpPr>
          <p:cNvPr id="5" name="Rectangle 4"/>
          <p:cNvSpPr/>
          <p:nvPr userDrawn="1"/>
        </p:nvSpPr>
        <p:spPr>
          <a:xfrm>
            <a:off x="0" y="-71562"/>
            <a:ext cx="12192000" cy="6929562"/>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3" name="Picture Placeholder 2"/>
          <p:cNvSpPr>
            <a:spLocks noGrp="1"/>
          </p:cNvSpPr>
          <p:nvPr>
            <p:ph type="pic" sz="quarter" idx="11" hasCustomPrompt="1"/>
          </p:nvPr>
        </p:nvSpPr>
        <p:spPr>
          <a:xfrm>
            <a:off x="0" y="-71562"/>
            <a:ext cx="12191999" cy="6929562"/>
          </a:xfrm>
        </p:spPr>
        <p:txBody>
          <a:bodyPr>
            <a:normAutofit/>
          </a:bodyPr>
          <a:lstStyle>
            <a:lvl1pPr marL="0" indent="0" algn="ctr">
              <a:buFontTx/>
              <a:buNone/>
              <a:defRPr sz="1500" cap="all" baseline="0">
                <a:solidFill>
                  <a:schemeClr val="tx1"/>
                </a:solidFill>
                <a:latin typeface="Arial" panose="020B0604020202020204" pitchFamily="34" charset="0"/>
                <a:cs typeface="Arial" panose="020B0604020202020204" pitchFamily="34" charset="0"/>
              </a:defRPr>
            </a:lvl1pPr>
          </a:lstStyle>
          <a:p>
            <a:r>
              <a:rPr lang="en-US" dirty="0"/>
              <a:t>Click to Insert Picture</a:t>
            </a:r>
          </a:p>
        </p:txBody>
      </p:sp>
    </p:spTree>
    <p:extLst>
      <p:ext uri="{BB962C8B-B14F-4D97-AF65-F5344CB8AC3E}">
        <p14:creationId xmlns:p14="http://schemas.microsoft.com/office/powerpoint/2010/main" val="211498072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Overview">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08A7271-EAD5-41DA-A647-B52662CE3871}"/>
              </a:ext>
            </a:extLst>
          </p:cNvPr>
          <p:cNvGrpSpPr/>
          <p:nvPr userDrawn="1"/>
        </p:nvGrpSpPr>
        <p:grpSpPr>
          <a:xfrm>
            <a:off x="0" y="0"/>
            <a:ext cx="12190081" cy="79514"/>
            <a:chOff x="0" y="-1"/>
            <a:chExt cx="12190081" cy="1350190"/>
          </a:xfrm>
        </p:grpSpPr>
        <p:sp>
          <p:nvSpPr>
            <p:cNvPr id="30" name="Rectangle 29">
              <a:extLst>
                <a:ext uri="{FF2B5EF4-FFF2-40B4-BE49-F238E27FC236}">
                  <a16:creationId xmlns:a16="http://schemas.microsoft.com/office/drawing/2014/main" id="{566998BE-D4A8-4E8F-9220-64B75E6ABA38}"/>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DAEA3FA-932F-42AD-ABBD-14E9BA87D297}"/>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9991BE7-E792-4F0F-B8A2-3D9FCF1CD3BB}"/>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3D0491D-8066-428E-9435-FA3684E23FA0}"/>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99A8192-CD11-4ECE-A1A1-EF3ACC047545}"/>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
        <p:nvSpPr>
          <p:cNvPr id="20" name="Slide Number Placeholder 1">
            <a:extLst>
              <a:ext uri="{FF2B5EF4-FFF2-40B4-BE49-F238E27FC236}">
                <a16:creationId xmlns:a16="http://schemas.microsoft.com/office/drawing/2014/main" id="{83A94EBF-98FE-4812-9A14-44279029264B}"/>
              </a:ext>
            </a:extLst>
          </p:cNvPr>
          <p:cNvSpPr txBox="1">
            <a:spLocks/>
          </p:cNvSpPr>
          <p:nvPr userDrawn="1"/>
        </p:nvSpPr>
        <p:spPr>
          <a:xfrm>
            <a:off x="10315547" y="6463203"/>
            <a:ext cx="596447" cy="277811"/>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1000" b="1" spc="300" smtClean="0">
                <a:solidFill>
                  <a:schemeClr val="tx1">
                    <a:lumMod val="65000"/>
                    <a:lumOff val="35000"/>
                  </a:schemeClr>
                </a:solidFill>
                <a:latin typeface="Arial" panose="020B0604020202020204" pitchFamily="34" charset="0"/>
                <a:cs typeface="Arial" panose="020B0604020202020204" pitchFamily="34" charset="0"/>
              </a:rPr>
              <a:pPr algn="r"/>
              <a:t>‹#›</a:t>
            </a:fld>
            <a:endParaRPr lang="en-US" sz="1000" b="1" spc="3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03D1922-F66C-4A65-BADA-585E83654932}"/>
              </a:ext>
            </a:extLst>
          </p:cNvPr>
          <p:cNvSpPr txBox="1"/>
          <p:nvPr userDrawn="1"/>
        </p:nvSpPr>
        <p:spPr>
          <a:xfrm>
            <a:off x="7781092" y="6418656"/>
            <a:ext cx="2590528" cy="308777"/>
          </a:xfrm>
          <a:prstGeom prst="rect">
            <a:avLst/>
          </a:prstGeom>
          <a:noFill/>
        </p:spPr>
        <p:txBody>
          <a:bodyPr wrap="square" rtlCol="0" anchor="b">
            <a:noAutofit/>
          </a:bodyPr>
          <a:lstStyle/>
          <a:p>
            <a:pPr algn="r"/>
            <a:r>
              <a:rPr lang="en-US" sz="900" b="1" i="0" cap="all" spc="50" baseline="0" dirty="0" err="1">
                <a:solidFill>
                  <a:schemeClr val="tx2">
                    <a:lumMod val="90000"/>
                  </a:schemeClr>
                </a:solidFill>
                <a:latin typeface="Arial" panose="020B0604020202020204" pitchFamily="34" charset="0"/>
                <a:cs typeface="Arial" panose="020B0604020202020204" pitchFamily="34" charset="0"/>
              </a:rPr>
              <a:t>PUblic</a:t>
            </a:r>
            <a:endParaRPr lang="en-US" sz="900" b="1" i="0" cap="all" spc="50" baseline="0" dirty="0">
              <a:solidFill>
                <a:schemeClr val="tx2">
                  <a:lumMod val="90000"/>
                </a:schemeClr>
              </a:solidFill>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712E3D91-19A9-47E1-A2D0-389742C55D2F}"/>
              </a:ext>
            </a:extLst>
          </p:cNvPr>
          <p:cNvGrpSpPr/>
          <p:nvPr userDrawn="1"/>
        </p:nvGrpSpPr>
        <p:grpSpPr>
          <a:xfrm>
            <a:off x="11369623" y="6476214"/>
            <a:ext cx="489002" cy="176138"/>
            <a:chOff x="271463" y="2852738"/>
            <a:chExt cx="3190876" cy="1149350"/>
          </a:xfrm>
        </p:grpSpPr>
        <p:sp>
          <p:nvSpPr>
            <p:cNvPr id="40" name="Freeform 6">
              <a:extLst>
                <a:ext uri="{FF2B5EF4-FFF2-40B4-BE49-F238E27FC236}">
                  <a16:creationId xmlns:a16="http://schemas.microsoft.com/office/drawing/2014/main" id="{ACAB0B10-E424-4C5F-81CD-AE869D728553}"/>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1" name="Freeform 7">
              <a:extLst>
                <a:ext uri="{FF2B5EF4-FFF2-40B4-BE49-F238E27FC236}">
                  <a16:creationId xmlns:a16="http://schemas.microsoft.com/office/drawing/2014/main" id="{0F5701D1-A391-456C-8948-07FBBDD32D2C}"/>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8">
              <a:extLst>
                <a:ext uri="{FF2B5EF4-FFF2-40B4-BE49-F238E27FC236}">
                  <a16:creationId xmlns:a16="http://schemas.microsoft.com/office/drawing/2014/main" id="{2A0F9761-7943-4EDD-AD61-B82DDD42EE1A}"/>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9">
              <a:extLst>
                <a:ext uri="{FF2B5EF4-FFF2-40B4-BE49-F238E27FC236}">
                  <a16:creationId xmlns:a16="http://schemas.microsoft.com/office/drawing/2014/main" id="{5C1A76E3-E547-459A-AA20-2A41DD1D59AF}"/>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0">
              <a:extLst>
                <a:ext uri="{FF2B5EF4-FFF2-40B4-BE49-F238E27FC236}">
                  <a16:creationId xmlns:a16="http://schemas.microsoft.com/office/drawing/2014/main" id="{468C635A-20C5-45ED-A75C-99F8C469DED1}"/>
                </a:ext>
              </a:extLst>
            </p:cNvPr>
            <p:cNvSpPr>
              <a:spLocks/>
            </p:cNvSpPr>
            <p:nvPr/>
          </p:nvSpPr>
          <p:spPr bwMode="auto">
            <a:xfrm>
              <a:off x="271463" y="2852738"/>
              <a:ext cx="1306512"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pic>
        <p:nvPicPr>
          <p:cNvPr id="22" name="Picture 21" descr="A view of a city&#10;&#10;Description automatically generated">
            <a:extLst>
              <a:ext uri="{FF2B5EF4-FFF2-40B4-BE49-F238E27FC236}">
                <a16:creationId xmlns:a16="http://schemas.microsoft.com/office/drawing/2014/main" id="{CB9ABCE8-B5F4-48BD-86CE-887669C5B9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73" y="78900"/>
            <a:ext cx="4558359" cy="6779099"/>
          </a:xfrm>
          <a:prstGeom prst="rect">
            <a:avLst/>
          </a:prstGeom>
        </p:spPr>
      </p:pic>
      <p:sp>
        <p:nvSpPr>
          <p:cNvPr id="23" name="Rectangle 22">
            <a:extLst>
              <a:ext uri="{FF2B5EF4-FFF2-40B4-BE49-F238E27FC236}">
                <a16:creationId xmlns:a16="http://schemas.microsoft.com/office/drawing/2014/main" id="{F63BE673-EBB9-4511-BBA9-928E31D9C62B}"/>
              </a:ext>
            </a:extLst>
          </p:cNvPr>
          <p:cNvSpPr/>
          <p:nvPr userDrawn="1"/>
        </p:nvSpPr>
        <p:spPr>
          <a:xfrm flipV="1">
            <a:off x="-6831" y="78902"/>
            <a:ext cx="4558359" cy="2192350"/>
          </a:xfrm>
          <a:prstGeom prst="rect">
            <a:avLst/>
          </a:prstGeom>
          <a:gradFill flip="none" rotWithShape="1">
            <a:gsLst>
              <a:gs pos="3000">
                <a:schemeClr val="accent1">
                  <a:alpha val="41000"/>
                </a:schemeClr>
              </a:gs>
              <a:gs pos="70000">
                <a:schemeClr val="accent1">
                  <a:alpha val="0"/>
                </a:schemeClr>
              </a:gs>
              <a:gs pos="10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endParaRPr>
          </a:p>
        </p:txBody>
      </p:sp>
      <p:sp>
        <p:nvSpPr>
          <p:cNvPr id="24" name="Picture Placeholder 76">
            <a:extLst>
              <a:ext uri="{FF2B5EF4-FFF2-40B4-BE49-F238E27FC236}">
                <a16:creationId xmlns:a16="http://schemas.microsoft.com/office/drawing/2014/main" id="{994508B0-A33C-4CE0-B505-0D816FBBCF7B}"/>
              </a:ext>
            </a:extLst>
          </p:cNvPr>
          <p:cNvSpPr>
            <a:spLocks noGrp="1"/>
          </p:cNvSpPr>
          <p:nvPr>
            <p:ph type="pic" sz="quarter" idx="13" hasCustomPrompt="1"/>
          </p:nvPr>
        </p:nvSpPr>
        <p:spPr>
          <a:xfrm>
            <a:off x="-8749" y="78902"/>
            <a:ext cx="4562132" cy="6779098"/>
          </a:xfrm>
        </p:spPr>
        <p:txBody>
          <a:bodyPr anchor="ctr">
            <a:normAutofit/>
          </a:bodyPr>
          <a:lstStyle>
            <a:lvl1pPr marL="0" indent="0" algn="ctr">
              <a:buFontTx/>
              <a:buNone/>
              <a:defRPr sz="1500">
                <a:solidFill>
                  <a:schemeClr val="bg1"/>
                </a:solidFill>
                <a:latin typeface="Arial" panose="020B0604020202020204" pitchFamily="34" charset="0"/>
                <a:cs typeface="Arial" panose="020B0604020202020204" pitchFamily="34" charset="0"/>
              </a:defRPr>
            </a:lvl1pPr>
          </a:lstStyle>
          <a:p>
            <a:r>
              <a:rPr lang="en-US" dirty="0"/>
              <a:t>Click to Place Picture</a:t>
            </a:r>
          </a:p>
        </p:txBody>
      </p:sp>
      <p:sp>
        <p:nvSpPr>
          <p:cNvPr id="21" name="Rectangle 226">
            <a:extLst>
              <a:ext uri="{FF2B5EF4-FFF2-40B4-BE49-F238E27FC236}">
                <a16:creationId xmlns:a16="http://schemas.microsoft.com/office/drawing/2014/main" id="{7543CAAA-6F25-49A2-B44A-0CDA9741E0E6}"/>
              </a:ext>
            </a:extLst>
          </p:cNvPr>
          <p:cNvSpPr>
            <a:spLocks noGrp="1" noChangeArrowheads="1"/>
          </p:cNvSpPr>
          <p:nvPr>
            <p:ph type="title" hasCustomPrompt="1"/>
          </p:nvPr>
        </p:nvSpPr>
        <p:spPr bwMode="auto">
          <a:xfrm>
            <a:off x="5402732" y="431801"/>
            <a:ext cx="6196032" cy="888999"/>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defRPr lang="en-US" sz="2300" b="1" kern="1200" cap="all" spc="210" baseline="0" dirty="0">
                <a:solidFill>
                  <a:schemeClr val="tx1"/>
                </a:solidFill>
                <a:effectLst/>
                <a:latin typeface="Arial" panose="020B0604020202020204" pitchFamily="34" charset="0"/>
                <a:ea typeface="+mn-ea"/>
                <a:cs typeface="Arial" panose="020B0604020202020204" pitchFamily="34" charset="0"/>
              </a:defRPr>
            </a:lvl1pPr>
          </a:lstStyle>
          <a:p>
            <a:pPr marL="0" lvl="0" indent="0" algn="l" rtl="0" fontAlgn="base">
              <a:lnSpc>
                <a:spcPct val="100000"/>
              </a:lnSpc>
              <a:spcBef>
                <a:spcPts val="1200"/>
              </a:spcBef>
              <a:spcAft>
                <a:spcPts val="75"/>
              </a:spcAft>
              <a:buClrTx/>
              <a:buSzPct val="80000"/>
              <a:buFontTx/>
              <a:buNone/>
            </a:pPr>
            <a:r>
              <a:rPr lang="en-US" dirty="0"/>
              <a:t>OVERVIEW</a:t>
            </a:r>
          </a:p>
        </p:txBody>
      </p:sp>
      <p:sp>
        <p:nvSpPr>
          <p:cNvPr id="25" name="Text Placeholder 45">
            <a:extLst>
              <a:ext uri="{FF2B5EF4-FFF2-40B4-BE49-F238E27FC236}">
                <a16:creationId xmlns:a16="http://schemas.microsoft.com/office/drawing/2014/main" id="{94593C39-015D-4277-AF05-46464E652DDF}"/>
              </a:ext>
            </a:extLst>
          </p:cNvPr>
          <p:cNvSpPr>
            <a:spLocks noGrp="1"/>
          </p:cNvSpPr>
          <p:nvPr>
            <p:ph type="body" sz="quarter" idx="10" hasCustomPrompt="1"/>
          </p:nvPr>
        </p:nvSpPr>
        <p:spPr>
          <a:xfrm>
            <a:off x="5402730" y="1470212"/>
            <a:ext cx="6196032" cy="4800935"/>
          </a:xfrm>
        </p:spPr>
        <p:txBody>
          <a:bodyPr/>
          <a:lstStyle>
            <a:lvl1pPr marL="0" indent="0">
              <a:spcBef>
                <a:spcPts val="1200"/>
              </a:spcBef>
              <a:buNone/>
              <a:defRPr>
                <a:latin typeface="Arial" panose="020B0604020202020204" pitchFamily="34" charset="0"/>
                <a:cs typeface="Arial" panose="020B0604020202020204" pitchFamily="34" charset="0"/>
              </a:defRPr>
            </a:lvl1pPr>
            <a:lvl2pPr>
              <a:spcBef>
                <a:spcPts val="1200"/>
              </a:spcBef>
              <a:defRPr>
                <a:latin typeface="Arial" panose="020B0604020202020204" pitchFamily="34" charset="0"/>
                <a:cs typeface="Arial" panose="020B0604020202020204" pitchFamily="34" charset="0"/>
              </a:defRPr>
            </a:lvl2pPr>
            <a:lvl3pPr>
              <a:spcBef>
                <a:spcPts val="1200"/>
              </a:spcBef>
              <a:defRPr>
                <a:latin typeface="Arial" panose="020B0604020202020204" pitchFamily="34" charset="0"/>
                <a:cs typeface="Arial" panose="020B0604020202020204" pitchFamily="34" charset="0"/>
              </a:defRPr>
            </a:lvl3pPr>
            <a:lvl4pPr>
              <a:spcBef>
                <a:spcPts val="1200"/>
              </a:spcBef>
              <a:defRPr>
                <a:latin typeface="Arial" panose="020B0604020202020204" pitchFamily="34" charset="0"/>
                <a:cs typeface="Arial" panose="020B0604020202020204" pitchFamily="34" charset="0"/>
              </a:defRPr>
            </a:lvl4pPr>
            <a:lvl5pPr>
              <a:spcBef>
                <a:spcPts val="1200"/>
              </a:spcBef>
              <a:defRPr>
                <a:latin typeface="Arial" panose="020B0604020202020204" pitchFamily="34" charset="0"/>
                <a:cs typeface="Arial" panose="020B0604020202020204" pitchFamily="34" charset="0"/>
              </a:defRPr>
            </a:lvl5pPr>
          </a:lstStyle>
          <a:p>
            <a:pPr lvl="0"/>
            <a:r>
              <a:rPr lang="en-US" dirty="0"/>
              <a:t>Line item one</a:t>
            </a:r>
          </a:p>
          <a:p>
            <a:pPr lvl="0"/>
            <a:r>
              <a:rPr lang="en-US" dirty="0"/>
              <a:t>Line item two</a:t>
            </a:r>
          </a:p>
          <a:p>
            <a:pPr lvl="0"/>
            <a:r>
              <a:rPr lang="en-US" dirty="0"/>
              <a:t>Line item three</a:t>
            </a:r>
          </a:p>
          <a:p>
            <a:pPr lvl="0"/>
            <a:r>
              <a:rPr lang="en-US" dirty="0"/>
              <a:t>Line item four</a:t>
            </a:r>
          </a:p>
          <a:p>
            <a:pPr lvl="0"/>
            <a:r>
              <a:rPr lang="en-US" dirty="0"/>
              <a:t>Line item five</a:t>
            </a:r>
          </a:p>
          <a:p>
            <a:pPr lvl="0"/>
            <a:r>
              <a:rPr lang="en-US" dirty="0"/>
              <a:t>Line item six</a:t>
            </a:r>
          </a:p>
        </p:txBody>
      </p:sp>
    </p:spTree>
    <p:extLst>
      <p:ext uri="{BB962C8B-B14F-4D97-AF65-F5344CB8AC3E}">
        <p14:creationId xmlns:p14="http://schemas.microsoft.com/office/powerpoint/2010/main" val="381155790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9086F-5FF3-4D8C-B967-692434566F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45481A-6301-48BB-80DF-D7CF34BAB3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86292-1324-4C60-B4A6-62D62B19501E}"/>
              </a:ext>
            </a:extLst>
          </p:cNvPr>
          <p:cNvSpPr>
            <a:spLocks noGrp="1"/>
          </p:cNvSpPr>
          <p:nvPr>
            <p:ph type="dt" sz="half" idx="10"/>
          </p:nvPr>
        </p:nvSpPr>
        <p:spPr/>
        <p:txBody>
          <a:bodyPr/>
          <a:lstStyle/>
          <a:p>
            <a:fld id="{6FDBEA4F-240C-4F23-B393-63FCB32449CF}" type="datetimeFigureOut">
              <a:rPr lang="en-US" smtClean="0"/>
              <a:t>3/18/2021</a:t>
            </a:fld>
            <a:endParaRPr lang="en-US"/>
          </a:p>
        </p:txBody>
      </p:sp>
      <p:sp>
        <p:nvSpPr>
          <p:cNvPr id="5" name="Footer Placeholder 4">
            <a:extLst>
              <a:ext uri="{FF2B5EF4-FFF2-40B4-BE49-F238E27FC236}">
                <a16:creationId xmlns:a16="http://schemas.microsoft.com/office/drawing/2014/main" id="{C3537883-E60F-4D68-A6E1-44EA69F19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4B8F8-A4C0-4F2B-9AA8-6D0F3C4626E3}"/>
              </a:ext>
            </a:extLst>
          </p:cNvPr>
          <p:cNvSpPr>
            <a:spLocks noGrp="1"/>
          </p:cNvSpPr>
          <p:nvPr>
            <p:ph type="sldNum" sz="quarter" idx="12"/>
          </p:nvPr>
        </p:nvSpPr>
        <p:spPr/>
        <p:txBody>
          <a:bodyPr/>
          <a:lstStyle/>
          <a:p>
            <a:fld id="{B76B8125-CB59-4354-A860-BB69F8A8B6B5}" type="slidenum">
              <a:rPr lang="en-US" smtClean="0"/>
              <a:t>‹#›</a:t>
            </a:fld>
            <a:endParaRPr lang="en-US"/>
          </a:p>
        </p:txBody>
      </p:sp>
    </p:spTree>
    <p:extLst>
      <p:ext uri="{BB962C8B-B14F-4D97-AF65-F5344CB8AC3E}">
        <p14:creationId xmlns:p14="http://schemas.microsoft.com/office/powerpoint/2010/main" val="1583008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Slide Vert">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D06403FE-A5C1-4F8C-9DB3-87AD5BC911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2853" y="1750077"/>
            <a:ext cx="11226294" cy="2461612"/>
          </a:xfrm>
          <a:prstGeom prst="rect">
            <a:avLst/>
          </a:prstGeom>
        </p:spPr>
      </p:pic>
      <p:sp>
        <p:nvSpPr>
          <p:cNvPr id="2" name="Rectangle 1">
            <a:extLst>
              <a:ext uri="{FF2B5EF4-FFF2-40B4-BE49-F238E27FC236}">
                <a16:creationId xmlns:a16="http://schemas.microsoft.com/office/drawing/2014/main" id="{5F1EFAB0-BF7B-486F-9F35-82AD1ED04BF1}"/>
              </a:ext>
            </a:extLst>
          </p:cNvPr>
          <p:cNvSpPr/>
          <p:nvPr userDrawn="1"/>
        </p:nvSpPr>
        <p:spPr>
          <a:xfrm>
            <a:off x="0" y="0"/>
            <a:ext cx="12192000" cy="6106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5CB4EE5C-CBF1-48C2-9111-7AF141DC059D}"/>
              </a:ext>
            </a:extLst>
          </p:cNvPr>
          <p:cNvGrpSpPr/>
          <p:nvPr userDrawn="1"/>
        </p:nvGrpSpPr>
        <p:grpSpPr>
          <a:xfrm>
            <a:off x="3751325" y="1373534"/>
            <a:ext cx="4689351" cy="1689100"/>
            <a:chOff x="271463" y="2852738"/>
            <a:chExt cx="3190876" cy="1149350"/>
          </a:xfrm>
        </p:grpSpPr>
        <p:sp>
          <p:nvSpPr>
            <p:cNvPr id="40" name="Freeform 6">
              <a:extLst>
                <a:ext uri="{FF2B5EF4-FFF2-40B4-BE49-F238E27FC236}">
                  <a16:creationId xmlns:a16="http://schemas.microsoft.com/office/drawing/2014/main" id="{80DC613D-8F28-4356-9AE2-4B01CAD6F548}"/>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1" name="Freeform 7">
              <a:extLst>
                <a:ext uri="{FF2B5EF4-FFF2-40B4-BE49-F238E27FC236}">
                  <a16:creationId xmlns:a16="http://schemas.microsoft.com/office/drawing/2014/main" id="{25389CD5-8A7A-4E07-8890-BA09512461C6}"/>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8">
              <a:extLst>
                <a:ext uri="{FF2B5EF4-FFF2-40B4-BE49-F238E27FC236}">
                  <a16:creationId xmlns:a16="http://schemas.microsoft.com/office/drawing/2014/main" id="{57CD6AE5-1C17-4916-ABDE-B2D11320C0AB}"/>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9">
              <a:extLst>
                <a:ext uri="{FF2B5EF4-FFF2-40B4-BE49-F238E27FC236}">
                  <a16:creationId xmlns:a16="http://schemas.microsoft.com/office/drawing/2014/main" id="{985F11E2-F842-41CA-9AF1-5287558B506C}"/>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0">
              <a:extLst>
                <a:ext uri="{FF2B5EF4-FFF2-40B4-BE49-F238E27FC236}">
                  <a16:creationId xmlns:a16="http://schemas.microsoft.com/office/drawing/2014/main" id="{B0E5ECB3-F85C-46BC-B46B-3B8A9FE93BC0}"/>
                </a:ext>
              </a:extLst>
            </p:cNvPr>
            <p:cNvSpPr>
              <a:spLocks/>
            </p:cNvSpPr>
            <p:nvPr/>
          </p:nvSpPr>
          <p:spPr bwMode="auto">
            <a:xfrm>
              <a:off x="271463" y="2852738"/>
              <a:ext cx="1306513"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981DB8D8-7921-42FD-BC22-C65AD4B022CA}"/>
              </a:ext>
            </a:extLst>
          </p:cNvPr>
          <p:cNvGrpSpPr/>
          <p:nvPr userDrawn="1"/>
        </p:nvGrpSpPr>
        <p:grpSpPr>
          <a:xfrm>
            <a:off x="3364707" y="3905597"/>
            <a:ext cx="5462587" cy="1034628"/>
            <a:chOff x="4252913" y="4551363"/>
            <a:chExt cx="7040562" cy="1333500"/>
          </a:xfrm>
        </p:grpSpPr>
        <p:sp>
          <p:nvSpPr>
            <p:cNvPr id="5" name="Rectangle 12">
              <a:extLst>
                <a:ext uri="{FF2B5EF4-FFF2-40B4-BE49-F238E27FC236}">
                  <a16:creationId xmlns:a16="http://schemas.microsoft.com/office/drawing/2014/main" id="{00CC96BC-4DA8-479D-87E6-C4E04952DE55}"/>
                </a:ext>
              </a:extLst>
            </p:cNvPr>
            <p:cNvSpPr>
              <a:spLocks noChangeArrowheads="1"/>
            </p:cNvSpPr>
            <p:nvPr userDrawn="1"/>
          </p:nvSpPr>
          <p:spPr bwMode="auto">
            <a:xfrm>
              <a:off x="4252913" y="4551363"/>
              <a:ext cx="28575" cy="1333500"/>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 name="Rectangle 13">
              <a:extLst>
                <a:ext uri="{FF2B5EF4-FFF2-40B4-BE49-F238E27FC236}">
                  <a16:creationId xmlns:a16="http://schemas.microsoft.com/office/drawing/2014/main" id="{6D87A060-163D-464D-9776-AB1C8145BC00}"/>
                </a:ext>
              </a:extLst>
            </p:cNvPr>
            <p:cNvSpPr>
              <a:spLocks noChangeArrowheads="1"/>
            </p:cNvSpPr>
            <p:nvPr userDrawn="1"/>
          </p:nvSpPr>
          <p:spPr bwMode="auto">
            <a:xfrm>
              <a:off x="11264900" y="4551363"/>
              <a:ext cx="28575" cy="1333500"/>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 name="Freeform 14">
              <a:extLst>
                <a:ext uri="{FF2B5EF4-FFF2-40B4-BE49-F238E27FC236}">
                  <a16:creationId xmlns:a16="http://schemas.microsoft.com/office/drawing/2014/main" id="{178870DD-1F10-460E-BF01-C0295B1366F8}"/>
                </a:ext>
              </a:extLst>
            </p:cNvPr>
            <p:cNvSpPr>
              <a:spLocks/>
            </p:cNvSpPr>
            <p:nvPr userDrawn="1"/>
          </p:nvSpPr>
          <p:spPr bwMode="auto">
            <a:xfrm>
              <a:off x="4714875" y="4765676"/>
              <a:ext cx="250825" cy="396875"/>
            </a:xfrm>
            <a:custGeom>
              <a:avLst/>
              <a:gdLst>
                <a:gd name="T0" fmla="*/ 88 w 158"/>
                <a:gd name="T1" fmla="*/ 0 h 250"/>
                <a:gd name="T2" fmla="*/ 114 w 158"/>
                <a:gd name="T3" fmla="*/ 3 h 250"/>
                <a:gd name="T4" fmla="*/ 137 w 158"/>
                <a:gd name="T5" fmla="*/ 10 h 250"/>
                <a:gd name="T6" fmla="*/ 156 w 158"/>
                <a:gd name="T7" fmla="*/ 26 h 250"/>
                <a:gd name="T8" fmla="*/ 130 w 158"/>
                <a:gd name="T9" fmla="*/ 52 h 250"/>
                <a:gd name="T10" fmla="*/ 114 w 158"/>
                <a:gd name="T11" fmla="*/ 35 h 250"/>
                <a:gd name="T12" fmla="*/ 88 w 158"/>
                <a:gd name="T13" fmla="*/ 31 h 250"/>
                <a:gd name="T14" fmla="*/ 65 w 158"/>
                <a:gd name="T15" fmla="*/ 33 h 250"/>
                <a:gd name="T16" fmla="*/ 51 w 158"/>
                <a:gd name="T17" fmla="*/ 42 h 250"/>
                <a:gd name="T18" fmla="*/ 44 w 158"/>
                <a:gd name="T19" fmla="*/ 54 h 250"/>
                <a:gd name="T20" fmla="*/ 41 w 158"/>
                <a:gd name="T21" fmla="*/ 66 h 250"/>
                <a:gd name="T22" fmla="*/ 46 w 158"/>
                <a:gd name="T23" fmla="*/ 84 h 250"/>
                <a:gd name="T24" fmla="*/ 55 w 158"/>
                <a:gd name="T25" fmla="*/ 94 h 250"/>
                <a:gd name="T26" fmla="*/ 72 w 158"/>
                <a:gd name="T27" fmla="*/ 103 h 250"/>
                <a:gd name="T28" fmla="*/ 90 w 158"/>
                <a:gd name="T29" fmla="*/ 110 h 250"/>
                <a:gd name="T30" fmla="*/ 109 w 158"/>
                <a:gd name="T31" fmla="*/ 115 h 250"/>
                <a:gd name="T32" fmla="*/ 128 w 158"/>
                <a:gd name="T33" fmla="*/ 124 h 250"/>
                <a:gd name="T34" fmla="*/ 144 w 158"/>
                <a:gd name="T35" fmla="*/ 136 h 250"/>
                <a:gd name="T36" fmla="*/ 156 w 158"/>
                <a:gd name="T37" fmla="*/ 152 h 250"/>
                <a:gd name="T38" fmla="*/ 158 w 158"/>
                <a:gd name="T39" fmla="*/ 178 h 250"/>
                <a:gd name="T40" fmla="*/ 156 w 158"/>
                <a:gd name="T41" fmla="*/ 203 h 250"/>
                <a:gd name="T42" fmla="*/ 144 w 158"/>
                <a:gd name="T43" fmla="*/ 222 h 250"/>
                <a:gd name="T44" fmla="*/ 125 w 158"/>
                <a:gd name="T45" fmla="*/ 238 h 250"/>
                <a:gd name="T46" fmla="*/ 102 w 158"/>
                <a:gd name="T47" fmla="*/ 248 h 250"/>
                <a:gd name="T48" fmla="*/ 76 w 158"/>
                <a:gd name="T49" fmla="*/ 250 h 250"/>
                <a:gd name="T50" fmla="*/ 46 w 158"/>
                <a:gd name="T51" fmla="*/ 248 h 250"/>
                <a:gd name="T52" fmla="*/ 21 w 158"/>
                <a:gd name="T53" fmla="*/ 236 h 250"/>
                <a:gd name="T54" fmla="*/ 0 w 158"/>
                <a:gd name="T55" fmla="*/ 217 h 250"/>
                <a:gd name="T56" fmla="*/ 28 w 158"/>
                <a:gd name="T57" fmla="*/ 194 h 250"/>
                <a:gd name="T58" fmla="*/ 41 w 158"/>
                <a:gd name="T59" fmla="*/ 210 h 250"/>
                <a:gd name="T60" fmla="*/ 58 w 158"/>
                <a:gd name="T61" fmla="*/ 217 h 250"/>
                <a:gd name="T62" fmla="*/ 76 w 158"/>
                <a:gd name="T63" fmla="*/ 220 h 250"/>
                <a:gd name="T64" fmla="*/ 93 w 158"/>
                <a:gd name="T65" fmla="*/ 217 h 250"/>
                <a:gd name="T66" fmla="*/ 109 w 158"/>
                <a:gd name="T67" fmla="*/ 210 h 250"/>
                <a:gd name="T68" fmla="*/ 121 w 158"/>
                <a:gd name="T69" fmla="*/ 199 h 250"/>
                <a:gd name="T70" fmla="*/ 125 w 158"/>
                <a:gd name="T71" fmla="*/ 180 h 250"/>
                <a:gd name="T72" fmla="*/ 121 w 158"/>
                <a:gd name="T73" fmla="*/ 166 h 250"/>
                <a:gd name="T74" fmla="*/ 109 w 158"/>
                <a:gd name="T75" fmla="*/ 154 h 250"/>
                <a:gd name="T76" fmla="*/ 95 w 158"/>
                <a:gd name="T77" fmla="*/ 147 h 250"/>
                <a:gd name="T78" fmla="*/ 76 w 158"/>
                <a:gd name="T79" fmla="*/ 140 h 250"/>
                <a:gd name="T80" fmla="*/ 55 w 158"/>
                <a:gd name="T81" fmla="*/ 133 h 250"/>
                <a:gd name="T82" fmla="*/ 37 w 158"/>
                <a:gd name="T83" fmla="*/ 126 h 250"/>
                <a:gd name="T84" fmla="*/ 23 w 158"/>
                <a:gd name="T85" fmla="*/ 112 h 250"/>
                <a:gd name="T86" fmla="*/ 11 w 158"/>
                <a:gd name="T87" fmla="*/ 94 h 250"/>
                <a:gd name="T88" fmla="*/ 7 w 158"/>
                <a:gd name="T89" fmla="*/ 66 h 250"/>
                <a:gd name="T90" fmla="*/ 9 w 158"/>
                <a:gd name="T91" fmla="*/ 49 h 250"/>
                <a:gd name="T92" fmla="*/ 18 w 158"/>
                <a:gd name="T93" fmla="*/ 31 h 250"/>
                <a:gd name="T94" fmla="*/ 35 w 158"/>
                <a:gd name="T95" fmla="*/ 14 h 250"/>
                <a:gd name="T96" fmla="*/ 58 w 158"/>
                <a:gd name="T97" fmla="*/ 3 h 250"/>
                <a:gd name="T98" fmla="*/ 88 w 158"/>
                <a:gd name="T9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8" h="250">
                  <a:moveTo>
                    <a:pt x="88" y="0"/>
                  </a:moveTo>
                  <a:lnTo>
                    <a:pt x="114" y="3"/>
                  </a:lnTo>
                  <a:lnTo>
                    <a:pt x="137" y="10"/>
                  </a:lnTo>
                  <a:lnTo>
                    <a:pt x="156" y="26"/>
                  </a:lnTo>
                  <a:lnTo>
                    <a:pt x="130" y="52"/>
                  </a:lnTo>
                  <a:lnTo>
                    <a:pt x="114" y="35"/>
                  </a:lnTo>
                  <a:lnTo>
                    <a:pt x="88" y="31"/>
                  </a:lnTo>
                  <a:lnTo>
                    <a:pt x="65" y="33"/>
                  </a:lnTo>
                  <a:lnTo>
                    <a:pt x="51" y="42"/>
                  </a:lnTo>
                  <a:lnTo>
                    <a:pt x="44" y="54"/>
                  </a:lnTo>
                  <a:lnTo>
                    <a:pt x="41" y="66"/>
                  </a:lnTo>
                  <a:lnTo>
                    <a:pt x="46" y="84"/>
                  </a:lnTo>
                  <a:lnTo>
                    <a:pt x="55" y="94"/>
                  </a:lnTo>
                  <a:lnTo>
                    <a:pt x="72" y="103"/>
                  </a:lnTo>
                  <a:lnTo>
                    <a:pt x="90" y="110"/>
                  </a:lnTo>
                  <a:lnTo>
                    <a:pt x="109" y="115"/>
                  </a:lnTo>
                  <a:lnTo>
                    <a:pt x="128" y="124"/>
                  </a:lnTo>
                  <a:lnTo>
                    <a:pt x="144" y="136"/>
                  </a:lnTo>
                  <a:lnTo>
                    <a:pt x="156" y="152"/>
                  </a:lnTo>
                  <a:lnTo>
                    <a:pt x="158" y="178"/>
                  </a:lnTo>
                  <a:lnTo>
                    <a:pt x="156" y="203"/>
                  </a:lnTo>
                  <a:lnTo>
                    <a:pt x="144" y="222"/>
                  </a:lnTo>
                  <a:lnTo>
                    <a:pt x="125" y="238"/>
                  </a:lnTo>
                  <a:lnTo>
                    <a:pt x="102" y="248"/>
                  </a:lnTo>
                  <a:lnTo>
                    <a:pt x="76" y="250"/>
                  </a:lnTo>
                  <a:lnTo>
                    <a:pt x="46" y="248"/>
                  </a:lnTo>
                  <a:lnTo>
                    <a:pt x="21" y="236"/>
                  </a:lnTo>
                  <a:lnTo>
                    <a:pt x="0" y="217"/>
                  </a:lnTo>
                  <a:lnTo>
                    <a:pt x="28" y="194"/>
                  </a:lnTo>
                  <a:lnTo>
                    <a:pt x="41" y="210"/>
                  </a:lnTo>
                  <a:lnTo>
                    <a:pt x="58" y="217"/>
                  </a:lnTo>
                  <a:lnTo>
                    <a:pt x="76" y="220"/>
                  </a:lnTo>
                  <a:lnTo>
                    <a:pt x="93" y="217"/>
                  </a:lnTo>
                  <a:lnTo>
                    <a:pt x="109" y="210"/>
                  </a:lnTo>
                  <a:lnTo>
                    <a:pt x="121" y="199"/>
                  </a:lnTo>
                  <a:lnTo>
                    <a:pt x="125" y="180"/>
                  </a:lnTo>
                  <a:lnTo>
                    <a:pt x="121" y="166"/>
                  </a:lnTo>
                  <a:lnTo>
                    <a:pt x="109" y="154"/>
                  </a:lnTo>
                  <a:lnTo>
                    <a:pt x="95" y="147"/>
                  </a:lnTo>
                  <a:lnTo>
                    <a:pt x="76" y="140"/>
                  </a:lnTo>
                  <a:lnTo>
                    <a:pt x="55" y="133"/>
                  </a:lnTo>
                  <a:lnTo>
                    <a:pt x="37" y="126"/>
                  </a:lnTo>
                  <a:lnTo>
                    <a:pt x="23" y="112"/>
                  </a:lnTo>
                  <a:lnTo>
                    <a:pt x="11" y="94"/>
                  </a:lnTo>
                  <a:lnTo>
                    <a:pt x="7" y="66"/>
                  </a:lnTo>
                  <a:lnTo>
                    <a:pt x="9" y="49"/>
                  </a:lnTo>
                  <a:lnTo>
                    <a:pt x="18" y="31"/>
                  </a:lnTo>
                  <a:lnTo>
                    <a:pt x="35" y="14"/>
                  </a:lnTo>
                  <a:lnTo>
                    <a:pt x="58" y="3"/>
                  </a:lnTo>
                  <a:lnTo>
                    <a:pt x="8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 name="Freeform 15">
              <a:extLst>
                <a:ext uri="{FF2B5EF4-FFF2-40B4-BE49-F238E27FC236}">
                  <a16:creationId xmlns:a16="http://schemas.microsoft.com/office/drawing/2014/main" id="{F79E3EF8-75A2-4972-91E3-048106FE4E33}"/>
                </a:ext>
              </a:extLst>
            </p:cNvPr>
            <p:cNvSpPr>
              <a:spLocks/>
            </p:cNvSpPr>
            <p:nvPr userDrawn="1"/>
          </p:nvSpPr>
          <p:spPr bwMode="auto">
            <a:xfrm>
              <a:off x="5043488" y="4773613"/>
              <a:ext cx="254000" cy="381000"/>
            </a:xfrm>
            <a:custGeom>
              <a:avLst/>
              <a:gdLst>
                <a:gd name="T0" fmla="*/ 0 w 160"/>
                <a:gd name="T1" fmla="*/ 0 h 240"/>
                <a:gd name="T2" fmla="*/ 153 w 160"/>
                <a:gd name="T3" fmla="*/ 0 h 240"/>
                <a:gd name="T4" fmla="*/ 153 w 160"/>
                <a:gd name="T5" fmla="*/ 30 h 240"/>
                <a:gd name="T6" fmla="*/ 32 w 160"/>
                <a:gd name="T7" fmla="*/ 30 h 240"/>
                <a:gd name="T8" fmla="*/ 32 w 160"/>
                <a:gd name="T9" fmla="*/ 103 h 240"/>
                <a:gd name="T10" fmla="*/ 146 w 160"/>
                <a:gd name="T11" fmla="*/ 103 h 240"/>
                <a:gd name="T12" fmla="*/ 146 w 160"/>
                <a:gd name="T13" fmla="*/ 133 h 240"/>
                <a:gd name="T14" fmla="*/ 32 w 160"/>
                <a:gd name="T15" fmla="*/ 133 h 240"/>
                <a:gd name="T16" fmla="*/ 32 w 160"/>
                <a:gd name="T17" fmla="*/ 210 h 240"/>
                <a:gd name="T18" fmla="*/ 160 w 160"/>
                <a:gd name="T19" fmla="*/ 210 h 240"/>
                <a:gd name="T20" fmla="*/ 160 w 160"/>
                <a:gd name="T21" fmla="*/ 240 h 240"/>
                <a:gd name="T22" fmla="*/ 0 w 160"/>
                <a:gd name="T23" fmla="*/ 240 h 240"/>
                <a:gd name="T24" fmla="*/ 0 w 160"/>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 h="240">
                  <a:moveTo>
                    <a:pt x="0" y="0"/>
                  </a:moveTo>
                  <a:lnTo>
                    <a:pt x="153" y="0"/>
                  </a:lnTo>
                  <a:lnTo>
                    <a:pt x="153" y="30"/>
                  </a:lnTo>
                  <a:lnTo>
                    <a:pt x="32" y="30"/>
                  </a:lnTo>
                  <a:lnTo>
                    <a:pt x="32" y="103"/>
                  </a:lnTo>
                  <a:lnTo>
                    <a:pt x="146" y="103"/>
                  </a:lnTo>
                  <a:lnTo>
                    <a:pt x="146" y="133"/>
                  </a:lnTo>
                  <a:lnTo>
                    <a:pt x="32" y="133"/>
                  </a:lnTo>
                  <a:lnTo>
                    <a:pt x="32" y="210"/>
                  </a:lnTo>
                  <a:lnTo>
                    <a:pt x="160" y="210"/>
                  </a:lnTo>
                  <a:lnTo>
                    <a:pt x="160" y="240"/>
                  </a:lnTo>
                  <a:lnTo>
                    <a:pt x="0" y="24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16">
              <a:extLst>
                <a:ext uri="{FF2B5EF4-FFF2-40B4-BE49-F238E27FC236}">
                  <a16:creationId xmlns:a16="http://schemas.microsoft.com/office/drawing/2014/main" id="{67DD1A5C-D1B9-46AF-924C-131E9060ABBA}"/>
                </a:ext>
              </a:extLst>
            </p:cNvPr>
            <p:cNvSpPr>
              <a:spLocks/>
            </p:cNvSpPr>
            <p:nvPr userDrawn="1"/>
          </p:nvSpPr>
          <p:spPr bwMode="auto">
            <a:xfrm>
              <a:off x="5335588" y="4765676"/>
              <a:ext cx="339725" cy="396875"/>
            </a:xfrm>
            <a:custGeom>
              <a:avLst/>
              <a:gdLst>
                <a:gd name="T0" fmla="*/ 125 w 214"/>
                <a:gd name="T1" fmla="*/ 0 h 250"/>
                <a:gd name="T2" fmla="*/ 156 w 214"/>
                <a:gd name="T3" fmla="*/ 3 h 250"/>
                <a:gd name="T4" fmla="*/ 186 w 214"/>
                <a:gd name="T5" fmla="*/ 17 h 250"/>
                <a:gd name="T6" fmla="*/ 209 w 214"/>
                <a:gd name="T7" fmla="*/ 38 h 250"/>
                <a:gd name="T8" fmla="*/ 181 w 214"/>
                <a:gd name="T9" fmla="*/ 56 h 250"/>
                <a:gd name="T10" fmla="*/ 165 w 214"/>
                <a:gd name="T11" fmla="*/ 42 h 250"/>
                <a:gd name="T12" fmla="*/ 146 w 214"/>
                <a:gd name="T13" fmla="*/ 33 h 250"/>
                <a:gd name="T14" fmla="*/ 123 w 214"/>
                <a:gd name="T15" fmla="*/ 31 h 250"/>
                <a:gd name="T16" fmla="*/ 95 w 214"/>
                <a:gd name="T17" fmla="*/ 35 h 250"/>
                <a:gd name="T18" fmla="*/ 69 w 214"/>
                <a:gd name="T19" fmla="*/ 49 h 250"/>
                <a:gd name="T20" fmla="*/ 51 w 214"/>
                <a:gd name="T21" fmla="*/ 70 h 250"/>
                <a:gd name="T22" fmla="*/ 39 w 214"/>
                <a:gd name="T23" fmla="*/ 96 h 250"/>
                <a:gd name="T24" fmla="*/ 34 w 214"/>
                <a:gd name="T25" fmla="*/ 126 h 250"/>
                <a:gd name="T26" fmla="*/ 39 w 214"/>
                <a:gd name="T27" fmla="*/ 157 h 250"/>
                <a:gd name="T28" fmla="*/ 51 w 214"/>
                <a:gd name="T29" fmla="*/ 182 h 250"/>
                <a:gd name="T30" fmla="*/ 69 w 214"/>
                <a:gd name="T31" fmla="*/ 201 h 250"/>
                <a:gd name="T32" fmla="*/ 93 w 214"/>
                <a:gd name="T33" fmla="*/ 215 h 250"/>
                <a:gd name="T34" fmla="*/ 123 w 214"/>
                <a:gd name="T35" fmla="*/ 220 h 250"/>
                <a:gd name="T36" fmla="*/ 149 w 214"/>
                <a:gd name="T37" fmla="*/ 217 h 250"/>
                <a:gd name="T38" fmla="*/ 169 w 214"/>
                <a:gd name="T39" fmla="*/ 206 h 250"/>
                <a:gd name="T40" fmla="*/ 186 w 214"/>
                <a:gd name="T41" fmla="*/ 189 h 250"/>
                <a:gd name="T42" fmla="*/ 214 w 214"/>
                <a:gd name="T43" fmla="*/ 208 h 250"/>
                <a:gd name="T44" fmla="*/ 207 w 214"/>
                <a:gd name="T45" fmla="*/ 217 h 250"/>
                <a:gd name="T46" fmla="*/ 195 w 214"/>
                <a:gd name="T47" fmla="*/ 229 h 250"/>
                <a:gd name="T48" fmla="*/ 176 w 214"/>
                <a:gd name="T49" fmla="*/ 238 h 250"/>
                <a:gd name="T50" fmla="*/ 153 w 214"/>
                <a:gd name="T51" fmla="*/ 248 h 250"/>
                <a:gd name="T52" fmla="*/ 123 w 214"/>
                <a:gd name="T53" fmla="*/ 250 h 250"/>
                <a:gd name="T54" fmla="*/ 88 w 214"/>
                <a:gd name="T55" fmla="*/ 245 h 250"/>
                <a:gd name="T56" fmla="*/ 58 w 214"/>
                <a:gd name="T57" fmla="*/ 231 h 250"/>
                <a:gd name="T58" fmla="*/ 32 w 214"/>
                <a:gd name="T59" fmla="*/ 213 h 250"/>
                <a:gd name="T60" fmla="*/ 16 w 214"/>
                <a:gd name="T61" fmla="*/ 187 h 250"/>
                <a:gd name="T62" fmla="*/ 4 w 214"/>
                <a:gd name="T63" fmla="*/ 157 h 250"/>
                <a:gd name="T64" fmla="*/ 0 w 214"/>
                <a:gd name="T65" fmla="*/ 126 h 250"/>
                <a:gd name="T66" fmla="*/ 7 w 214"/>
                <a:gd name="T67" fmla="*/ 84 h 250"/>
                <a:gd name="T68" fmla="*/ 23 w 214"/>
                <a:gd name="T69" fmla="*/ 49 h 250"/>
                <a:gd name="T70" fmla="*/ 48 w 214"/>
                <a:gd name="T71" fmla="*/ 24 h 250"/>
                <a:gd name="T72" fmla="*/ 83 w 214"/>
                <a:gd name="T73" fmla="*/ 5 h 250"/>
                <a:gd name="T74" fmla="*/ 125 w 214"/>
                <a:gd name="T7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4" h="250">
                  <a:moveTo>
                    <a:pt x="125" y="0"/>
                  </a:moveTo>
                  <a:lnTo>
                    <a:pt x="156" y="3"/>
                  </a:lnTo>
                  <a:lnTo>
                    <a:pt x="186" y="17"/>
                  </a:lnTo>
                  <a:lnTo>
                    <a:pt x="209" y="38"/>
                  </a:lnTo>
                  <a:lnTo>
                    <a:pt x="181" y="56"/>
                  </a:lnTo>
                  <a:lnTo>
                    <a:pt x="165" y="42"/>
                  </a:lnTo>
                  <a:lnTo>
                    <a:pt x="146" y="33"/>
                  </a:lnTo>
                  <a:lnTo>
                    <a:pt x="123" y="31"/>
                  </a:lnTo>
                  <a:lnTo>
                    <a:pt x="95" y="35"/>
                  </a:lnTo>
                  <a:lnTo>
                    <a:pt x="69" y="49"/>
                  </a:lnTo>
                  <a:lnTo>
                    <a:pt x="51" y="70"/>
                  </a:lnTo>
                  <a:lnTo>
                    <a:pt x="39" y="96"/>
                  </a:lnTo>
                  <a:lnTo>
                    <a:pt x="34" y="126"/>
                  </a:lnTo>
                  <a:lnTo>
                    <a:pt x="39" y="157"/>
                  </a:lnTo>
                  <a:lnTo>
                    <a:pt x="51" y="182"/>
                  </a:lnTo>
                  <a:lnTo>
                    <a:pt x="69" y="201"/>
                  </a:lnTo>
                  <a:lnTo>
                    <a:pt x="93" y="215"/>
                  </a:lnTo>
                  <a:lnTo>
                    <a:pt x="123" y="220"/>
                  </a:lnTo>
                  <a:lnTo>
                    <a:pt x="149" y="217"/>
                  </a:lnTo>
                  <a:lnTo>
                    <a:pt x="169" y="206"/>
                  </a:lnTo>
                  <a:lnTo>
                    <a:pt x="186" y="189"/>
                  </a:lnTo>
                  <a:lnTo>
                    <a:pt x="214" y="208"/>
                  </a:lnTo>
                  <a:lnTo>
                    <a:pt x="207" y="217"/>
                  </a:lnTo>
                  <a:lnTo>
                    <a:pt x="195" y="229"/>
                  </a:lnTo>
                  <a:lnTo>
                    <a:pt x="176" y="238"/>
                  </a:lnTo>
                  <a:lnTo>
                    <a:pt x="153" y="248"/>
                  </a:lnTo>
                  <a:lnTo>
                    <a:pt x="123" y="250"/>
                  </a:lnTo>
                  <a:lnTo>
                    <a:pt x="88" y="245"/>
                  </a:lnTo>
                  <a:lnTo>
                    <a:pt x="58" y="231"/>
                  </a:lnTo>
                  <a:lnTo>
                    <a:pt x="32" y="213"/>
                  </a:lnTo>
                  <a:lnTo>
                    <a:pt x="16" y="187"/>
                  </a:lnTo>
                  <a:lnTo>
                    <a:pt x="4" y="157"/>
                  </a:lnTo>
                  <a:lnTo>
                    <a:pt x="0" y="126"/>
                  </a:lnTo>
                  <a:lnTo>
                    <a:pt x="7" y="84"/>
                  </a:lnTo>
                  <a:lnTo>
                    <a:pt x="23" y="49"/>
                  </a:lnTo>
                  <a:lnTo>
                    <a:pt x="48" y="24"/>
                  </a:lnTo>
                  <a:lnTo>
                    <a:pt x="83" y="5"/>
                  </a:lnTo>
                  <a:lnTo>
                    <a:pt x="125"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17">
              <a:extLst>
                <a:ext uri="{FF2B5EF4-FFF2-40B4-BE49-F238E27FC236}">
                  <a16:creationId xmlns:a16="http://schemas.microsoft.com/office/drawing/2014/main" id="{8DD091C3-AD23-4B73-B114-AAB4BAB7A46B}"/>
                </a:ext>
              </a:extLst>
            </p:cNvPr>
            <p:cNvSpPr>
              <a:spLocks/>
            </p:cNvSpPr>
            <p:nvPr userDrawn="1"/>
          </p:nvSpPr>
          <p:spPr bwMode="auto">
            <a:xfrm>
              <a:off x="5719763" y="4773613"/>
              <a:ext cx="290513" cy="388938"/>
            </a:xfrm>
            <a:custGeom>
              <a:avLst/>
              <a:gdLst>
                <a:gd name="T0" fmla="*/ 0 w 183"/>
                <a:gd name="T1" fmla="*/ 0 h 245"/>
                <a:gd name="T2" fmla="*/ 32 w 183"/>
                <a:gd name="T3" fmla="*/ 0 h 245"/>
                <a:gd name="T4" fmla="*/ 32 w 183"/>
                <a:gd name="T5" fmla="*/ 147 h 245"/>
                <a:gd name="T6" fmla="*/ 35 w 183"/>
                <a:gd name="T7" fmla="*/ 166 h 245"/>
                <a:gd name="T8" fmla="*/ 39 w 183"/>
                <a:gd name="T9" fmla="*/ 184 h 245"/>
                <a:gd name="T10" fmla="*/ 51 w 183"/>
                <a:gd name="T11" fmla="*/ 201 h 245"/>
                <a:gd name="T12" fmla="*/ 67 w 183"/>
                <a:gd name="T13" fmla="*/ 212 h 245"/>
                <a:gd name="T14" fmla="*/ 93 w 183"/>
                <a:gd name="T15" fmla="*/ 215 h 245"/>
                <a:gd name="T16" fmla="*/ 116 w 183"/>
                <a:gd name="T17" fmla="*/ 212 h 245"/>
                <a:gd name="T18" fmla="*/ 132 w 183"/>
                <a:gd name="T19" fmla="*/ 201 h 245"/>
                <a:gd name="T20" fmla="*/ 144 w 183"/>
                <a:gd name="T21" fmla="*/ 184 h 245"/>
                <a:gd name="T22" fmla="*/ 151 w 183"/>
                <a:gd name="T23" fmla="*/ 166 h 245"/>
                <a:gd name="T24" fmla="*/ 151 w 183"/>
                <a:gd name="T25" fmla="*/ 147 h 245"/>
                <a:gd name="T26" fmla="*/ 151 w 183"/>
                <a:gd name="T27" fmla="*/ 0 h 245"/>
                <a:gd name="T28" fmla="*/ 183 w 183"/>
                <a:gd name="T29" fmla="*/ 0 h 245"/>
                <a:gd name="T30" fmla="*/ 183 w 183"/>
                <a:gd name="T31" fmla="*/ 152 h 245"/>
                <a:gd name="T32" fmla="*/ 179 w 183"/>
                <a:gd name="T33" fmla="*/ 184 h 245"/>
                <a:gd name="T34" fmla="*/ 167 w 183"/>
                <a:gd name="T35" fmla="*/ 210 h 245"/>
                <a:gd name="T36" fmla="*/ 146 w 183"/>
                <a:gd name="T37" fmla="*/ 229 h 245"/>
                <a:gd name="T38" fmla="*/ 121 w 183"/>
                <a:gd name="T39" fmla="*/ 240 h 245"/>
                <a:gd name="T40" fmla="*/ 93 w 183"/>
                <a:gd name="T41" fmla="*/ 245 h 245"/>
                <a:gd name="T42" fmla="*/ 62 w 183"/>
                <a:gd name="T43" fmla="*/ 240 h 245"/>
                <a:gd name="T44" fmla="*/ 37 w 183"/>
                <a:gd name="T45" fmla="*/ 229 h 245"/>
                <a:gd name="T46" fmla="*/ 16 w 183"/>
                <a:gd name="T47" fmla="*/ 210 h 245"/>
                <a:gd name="T48" fmla="*/ 4 w 183"/>
                <a:gd name="T49" fmla="*/ 184 h 245"/>
                <a:gd name="T50" fmla="*/ 0 w 183"/>
                <a:gd name="T51" fmla="*/ 152 h 245"/>
                <a:gd name="T52" fmla="*/ 0 w 183"/>
                <a:gd name="T5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3" h="245">
                  <a:moveTo>
                    <a:pt x="0" y="0"/>
                  </a:moveTo>
                  <a:lnTo>
                    <a:pt x="32" y="0"/>
                  </a:lnTo>
                  <a:lnTo>
                    <a:pt x="32" y="147"/>
                  </a:lnTo>
                  <a:lnTo>
                    <a:pt x="35" y="166"/>
                  </a:lnTo>
                  <a:lnTo>
                    <a:pt x="39" y="184"/>
                  </a:lnTo>
                  <a:lnTo>
                    <a:pt x="51" y="201"/>
                  </a:lnTo>
                  <a:lnTo>
                    <a:pt x="67" y="212"/>
                  </a:lnTo>
                  <a:lnTo>
                    <a:pt x="93" y="215"/>
                  </a:lnTo>
                  <a:lnTo>
                    <a:pt x="116" y="212"/>
                  </a:lnTo>
                  <a:lnTo>
                    <a:pt x="132" y="201"/>
                  </a:lnTo>
                  <a:lnTo>
                    <a:pt x="144" y="184"/>
                  </a:lnTo>
                  <a:lnTo>
                    <a:pt x="151" y="166"/>
                  </a:lnTo>
                  <a:lnTo>
                    <a:pt x="151" y="147"/>
                  </a:lnTo>
                  <a:lnTo>
                    <a:pt x="151" y="0"/>
                  </a:lnTo>
                  <a:lnTo>
                    <a:pt x="183" y="0"/>
                  </a:lnTo>
                  <a:lnTo>
                    <a:pt x="183" y="152"/>
                  </a:lnTo>
                  <a:lnTo>
                    <a:pt x="179" y="184"/>
                  </a:lnTo>
                  <a:lnTo>
                    <a:pt x="167" y="210"/>
                  </a:lnTo>
                  <a:lnTo>
                    <a:pt x="146" y="229"/>
                  </a:lnTo>
                  <a:lnTo>
                    <a:pt x="121" y="240"/>
                  </a:lnTo>
                  <a:lnTo>
                    <a:pt x="93" y="245"/>
                  </a:lnTo>
                  <a:lnTo>
                    <a:pt x="62" y="240"/>
                  </a:lnTo>
                  <a:lnTo>
                    <a:pt x="37" y="229"/>
                  </a:lnTo>
                  <a:lnTo>
                    <a:pt x="16" y="210"/>
                  </a:lnTo>
                  <a:lnTo>
                    <a:pt x="4" y="184"/>
                  </a:lnTo>
                  <a:lnTo>
                    <a:pt x="0" y="152"/>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Freeform 18">
              <a:extLst>
                <a:ext uri="{FF2B5EF4-FFF2-40B4-BE49-F238E27FC236}">
                  <a16:creationId xmlns:a16="http://schemas.microsoft.com/office/drawing/2014/main" id="{10EEE44F-F515-49DE-81E8-EF93A352EB88}"/>
                </a:ext>
              </a:extLst>
            </p:cNvPr>
            <p:cNvSpPr>
              <a:spLocks noEditPoints="1"/>
            </p:cNvSpPr>
            <p:nvPr userDrawn="1"/>
          </p:nvSpPr>
          <p:spPr bwMode="auto">
            <a:xfrm>
              <a:off x="6103938" y="4773613"/>
              <a:ext cx="269875" cy="381000"/>
            </a:xfrm>
            <a:custGeom>
              <a:avLst/>
              <a:gdLst>
                <a:gd name="T0" fmla="*/ 32 w 170"/>
                <a:gd name="T1" fmla="*/ 28 h 240"/>
                <a:gd name="T2" fmla="*/ 32 w 170"/>
                <a:gd name="T3" fmla="*/ 105 h 240"/>
                <a:gd name="T4" fmla="*/ 74 w 170"/>
                <a:gd name="T5" fmla="*/ 105 h 240"/>
                <a:gd name="T6" fmla="*/ 88 w 170"/>
                <a:gd name="T7" fmla="*/ 105 h 240"/>
                <a:gd name="T8" fmla="*/ 102 w 170"/>
                <a:gd name="T9" fmla="*/ 103 h 240"/>
                <a:gd name="T10" fmla="*/ 114 w 170"/>
                <a:gd name="T11" fmla="*/ 96 h 240"/>
                <a:gd name="T12" fmla="*/ 123 w 170"/>
                <a:gd name="T13" fmla="*/ 84 h 240"/>
                <a:gd name="T14" fmla="*/ 125 w 170"/>
                <a:gd name="T15" fmla="*/ 68 h 240"/>
                <a:gd name="T16" fmla="*/ 123 w 170"/>
                <a:gd name="T17" fmla="*/ 51 h 240"/>
                <a:gd name="T18" fmla="*/ 114 w 170"/>
                <a:gd name="T19" fmla="*/ 40 h 240"/>
                <a:gd name="T20" fmla="*/ 102 w 170"/>
                <a:gd name="T21" fmla="*/ 33 h 240"/>
                <a:gd name="T22" fmla="*/ 88 w 170"/>
                <a:gd name="T23" fmla="*/ 30 h 240"/>
                <a:gd name="T24" fmla="*/ 74 w 170"/>
                <a:gd name="T25" fmla="*/ 28 h 240"/>
                <a:gd name="T26" fmla="*/ 32 w 170"/>
                <a:gd name="T27" fmla="*/ 28 h 240"/>
                <a:gd name="T28" fmla="*/ 0 w 170"/>
                <a:gd name="T29" fmla="*/ 0 h 240"/>
                <a:gd name="T30" fmla="*/ 83 w 170"/>
                <a:gd name="T31" fmla="*/ 0 h 240"/>
                <a:gd name="T32" fmla="*/ 109 w 170"/>
                <a:gd name="T33" fmla="*/ 2 h 240"/>
                <a:gd name="T34" fmla="*/ 130 w 170"/>
                <a:gd name="T35" fmla="*/ 12 h 240"/>
                <a:gd name="T36" fmla="*/ 144 w 170"/>
                <a:gd name="T37" fmla="*/ 23 h 240"/>
                <a:gd name="T38" fmla="*/ 153 w 170"/>
                <a:gd name="T39" fmla="*/ 37 h 240"/>
                <a:gd name="T40" fmla="*/ 158 w 170"/>
                <a:gd name="T41" fmla="*/ 51 h 240"/>
                <a:gd name="T42" fmla="*/ 160 w 170"/>
                <a:gd name="T43" fmla="*/ 68 h 240"/>
                <a:gd name="T44" fmla="*/ 156 w 170"/>
                <a:gd name="T45" fmla="*/ 89 h 240"/>
                <a:gd name="T46" fmla="*/ 144 w 170"/>
                <a:gd name="T47" fmla="*/ 110 h 240"/>
                <a:gd name="T48" fmla="*/ 125 w 170"/>
                <a:gd name="T49" fmla="*/ 124 h 240"/>
                <a:gd name="T50" fmla="*/ 102 w 170"/>
                <a:gd name="T51" fmla="*/ 131 h 240"/>
                <a:gd name="T52" fmla="*/ 170 w 170"/>
                <a:gd name="T53" fmla="*/ 240 h 240"/>
                <a:gd name="T54" fmla="*/ 128 w 170"/>
                <a:gd name="T55" fmla="*/ 240 h 240"/>
                <a:gd name="T56" fmla="*/ 67 w 170"/>
                <a:gd name="T57" fmla="*/ 135 h 240"/>
                <a:gd name="T58" fmla="*/ 32 w 170"/>
                <a:gd name="T59" fmla="*/ 135 h 240"/>
                <a:gd name="T60" fmla="*/ 32 w 170"/>
                <a:gd name="T61" fmla="*/ 240 h 240"/>
                <a:gd name="T62" fmla="*/ 0 w 170"/>
                <a:gd name="T63" fmla="*/ 240 h 240"/>
                <a:gd name="T64" fmla="*/ 0 w 170"/>
                <a:gd name="T6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240">
                  <a:moveTo>
                    <a:pt x="32" y="28"/>
                  </a:moveTo>
                  <a:lnTo>
                    <a:pt x="32" y="105"/>
                  </a:lnTo>
                  <a:lnTo>
                    <a:pt x="74" y="105"/>
                  </a:lnTo>
                  <a:lnTo>
                    <a:pt x="88" y="105"/>
                  </a:lnTo>
                  <a:lnTo>
                    <a:pt x="102" y="103"/>
                  </a:lnTo>
                  <a:lnTo>
                    <a:pt x="114" y="96"/>
                  </a:lnTo>
                  <a:lnTo>
                    <a:pt x="123" y="84"/>
                  </a:lnTo>
                  <a:lnTo>
                    <a:pt x="125" y="68"/>
                  </a:lnTo>
                  <a:lnTo>
                    <a:pt x="123" y="51"/>
                  </a:lnTo>
                  <a:lnTo>
                    <a:pt x="114" y="40"/>
                  </a:lnTo>
                  <a:lnTo>
                    <a:pt x="102" y="33"/>
                  </a:lnTo>
                  <a:lnTo>
                    <a:pt x="88" y="30"/>
                  </a:lnTo>
                  <a:lnTo>
                    <a:pt x="74" y="28"/>
                  </a:lnTo>
                  <a:lnTo>
                    <a:pt x="32" y="28"/>
                  </a:lnTo>
                  <a:close/>
                  <a:moveTo>
                    <a:pt x="0" y="0"/>
                  </a:moveTo>
                  <a:lnTo>
                    <a:pt x="83" y="0"/>
                  </a:lnTo>
                  <a:lnTo>
                    <a:pt x="109" y="2"/>
                  </a:lnTo>
                  <a:lnTo>
                    <a:pt x="130" y="12"/>
                  </a:lnTo>
                  <a:lnTo>
                    <a:pt x="144" y="23"/>
                  </a:lnTo>
                  <a:lnTo>
                    <a:pt x="153" y="37"/>
                  </a:lnTo>
                  <a:lnTo>
                    <a:pt x="158" y="51"/>
                  </a:lnTo>
                  <a:lnTo>
                    <a:pt x="160" y="68"/>
                  </a:lnTo>
                  <a:lnTo>
                    <a:pt x="156" y="89"/>
                  </a:lnTo>
                  <a:lnTo>
                    <a:pt x="144" y="110"/>
                  </a:lnTo>
                  <a:lnTo>
                    <a:pt x="125" y="124"/>
                  </a:lnTo>
                  <a:lnTo>
                    <a:pt x="102" y="131"/>
                  </a:lnTo>
                  <a:lnTo>
                    <a:pt x="170" y="240"/>
                  </a:lnTo>
                  <a:lnTo>
                    <a:pt x="128" y="240"/>
                  </a:lnTo>
                  <a:lnTo>
                    <a:pt x="67" y="135"/>
                  </a:lnTo>
                  <a:lnTo>
                    <a:pt x="32" y="135"/>
                  </a:lnTo>
                  <a:lnTo>
                    <a:pt x="32" y="240"/>
                  </a:lnTo>
                  <a:lnTo>
                    <a:pt x="0" y="24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 name="Freeform 19">
              <a:extLst>
                <a:ext uri="{FF2B5EF4-FFF2-40B4-BE49-F238E27FC236}">
                  <a16:creationId xmlns:a16="http://schemas.microsoft.com/office/drawing/2014/main" id="{2348254D-B6B2-402C-86F4-3FEFA3F11BB7}"/>
                </a:ext>
              </a:extLst>
            </p:cNvPr>
            <p:cNvSpPr>
              <a:spLocks/>
            </p:cNvSpPr>
            <p:nvPr userDrawn="1"/>
          </p:nvSpPr>
          <p:spPr bwMode="auto">
            <a:xfrm>
              <a:off x="6427788" y="4773613"/>
              <a:ext cx="255588" cy="381000"/>
            </a:xfrm>
            <a:custGeom>
              <a:avLst/>
              <a:gdLst>
                <a:gd name="T0" fmla="*/ 0 w 161"/>
                <a:gd name="T1" fmla="*/ 0 h 240"/>
                <a:gd name="T2" fmla="*/ 156 w 161"/>
                <a:gd name="T3" fmla="*/ 0 h 240"/>
                <a:gd name="T4" fmla="*/ 156 w 161"/>
                <a:gd name="T5" fmla="*/ 30 h 240"/>
                <a:gd name="T6" fmla="*/ 33 w 161"/>
                <a:gd name="T7" fmla="*/ 30 h 240"/>
                <a:gd name="T8" fmla="*/ 33 w 161"/>
                <a:gd name="T9" fmla="*/ 103 h 240"/>
                <a:gd name="T10" fmla="*/ 147 w 161"/>
                <a:gd name="T11" fmla="*/ 103 h 240"/>
                <a:gd name="T12" fmla="*/ 147 w 161"/>
                <a:gd name="T13" fmla="*/ 133 h 240"/>
                <a:gd name="T14" fmla="*/ 33 w 161"/>
                <a:gd name="T15" fmla="*/ 133 h 240"/>
                <a:gd name="T16" fmla="*/ 33 w 161"/>
                <a:gd name="T17" fmla="*/ 210 h 240"/>
                <a:gd name="T18" fmla="*/ 161 w 161"/>
                <a:gd name="T19" fmla="*/ 210 h 240"/>
                <a:gd name="T20" fmla="*/ 161 w 161"/>
                <a:gd name="T21" fmla="*/ 240 h 240"/>
                <a:gd name="T22" fmla="*/ 0 w 161"/>
                <a:gd name="T23" fmla="*/ 240 h 240"/>
                <a:gd name="T24" fmla="*/ 0 w 161"/>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240">
                  <a:moveTo>
                    <a:pt x="0" y="0"/>
                  </a:moveTo>
                  <a:lnTo>
                    <a:pt x="156" y="0"/>
                  </a:lnTo>
                  <a:lnTo>
                    <a:pt x="156" y="30"/>
                  </a:lnTo>
                  <a:lnTo>
                    <a:pt x="33" y="30"/>
                  </a:lnTo>
                  <a:lnTo>
                    <a:pt x="33" y="103"/>
                  </a:lnTo>
                  <a:lnTo>
                    <a:pt x="147" y="103"/>
                  </a:lnTo>
                  <a:lnTo>
                    <a:pt x="147" y="133"/>
                  </a:lnTo>
                  <a:lnTo>
                    <a:pt x="33" y="133"/>
                  </a:lnTo>
                  <a:lnTo>
                    <a:pt x="33" y="210"/>
                  </a:lnTo>
                  <a:lnTo>
                    <a:pt x="161" y="210"/>
                  </a:lnTo>
                  <a:lnTo>
                    <a:pt x="161" y="240"/>
                  </a:lnTo>
                  <a:lnTo>
                    <a:pt x="0" y="24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 name="Freeform 20">
              <a:extLst>
                <a:ext uri="{FF2B5EF4-FFF2-40B4-BE49-F238E27FC236}">
                  <a16:creationId xmlns:a16="http://schemas.microsoft.com/office/drawing/2014/main" id="{08DE6A05-C7BC-441B-ACBB-A718E14E94E7}"/>
                </a:ext>
              </a:extLst>
            </p:cNvPr>
            <p:cNvSpPr>
              <a:spLocks/>
            </p:cNvSpPr>
            <p:nvPr userDrawn="1"/>
          </p:nvSpPr>
          <p:spPr bwMode="auto">
            <a:xfrm>
              <a:off x="6883400" y="4765676"/>
              <a:ext cx="334963" cy="396875"/>
            </a:xfrm>
            <a:custGeom>
              <a:avLst/>
              <a:gdLst>
                <a:gd name="T0" fmla="*/ 123 w 211"/>
                <a:gd name="T1" fmla="*/ 0 h 250"/>
                <a:gd name="T2" fmla="*/ 156 w 211"/>
                <a:gd name="T3" fmla="*/ 3 h 250"/>
                <a:gd name="T4" fmla="*/ 184 w 211"/>
                <a:gd name="T5" fmla="*/ 17 h 250"/>
                <a:gd name="T6" fmla="*/ 207 w 211"/>
                <a:gd name="T7" fmla="*/ 38 h 250"/>
                <a:gd name="T8" fmla="*/ 181 w 211"/>
                <a:gd name="T9" fmla="*/ 56 h 250"/>
                <a:gd name="T10" fmla="*/ 165 w 211"/>
                <a:gd name="T11" fmla="*/ 42 h 250"/>
                <a:gd name="T12" fmla="*/ 144 w 211"/>
                <a:gd name="T13" fmla="*/ 33 h 250"/>
                <a:gd name="T14" fmla="*/ 123 w 211"/>
                <a:gd name="T15" fmla="*/ 31 h 250"/>
                <a:gd name="T16" fmla="*/ 93 w 211"/>
                <a:gd name="T17" fmla="*/ 35 h 250"/>
                <a:gd name="T18" fmla="*/ 67 w 211"/>
                <a:gd name="T19" fmla="*/ 49 h 250"/>
                <a:gd name="T20" fmla="*/ 49 w 211"/>
                <a:gd name="T21" fmla="*/ 70 h 250"/>
                <a:gd name="T22" fmla="*/ 37 w 211"/>
                <a:gd name="T23" fmla="*/ 96 h 250"/>
                <a:gd name="T24" fmla="*/ 35 w 211"/>
                <a:gd name="T25" fmla="*/ 126 h 250"/>
                <a:gd name="T26" fmla="*/ 37 w 211"/>
                <a:gd name="T27" fmla="*/ 157 h 250"/>
                <a:gd name="T28" fmla="*/ 49 w 211"/>
                <a:gd name="T29" fmla="*/ 182 h 250"/>
                <a:gd name="T30" fmla="*/ 67 w 211"/>
                <a:gd name="T31" fmla="*/ 201 h 250"/>
                <a:gd name="T32" fmla="*/ 93 w 211"/>
                <a:gd name="T33" fmla="*/ 215 h 250"/>
                <a:gd name="T34" fmla="*/ 123 w 211"/>
                <a:gd name="T35" fmla="*/ 220 h 250"/>
                <a:gd name="T36" fmla="*/ 149 w 211"/>
                <a:gd name="T37" fmla="*/ 217 h 250"/>
                <a:gd name="T38" fmla="*/ 170 w 211"/>
                <a:gd name="T39" fmla="*/ 206 h 250"/>
                <a:gd name="T40" fmla="*/ 186 w 211"/>
                <a:gd name="T41" fmla="*/ 189 h 250"/>
                <a:gd name="T42" fmla="*/ 211 w 211"/>
                <a:gd name="T43" fmla="*/ 208 h 250"/>
                <a:gd name="T44" fmla="*/ 205 w 211"/>
                <a:gd name="T45" fmla="*/ 217 h 250"/>
                <a:gd name="T46" fmla="*/ 193 w 211"/>
                <a:gd name="T47" fmla="*/ 229 h 250"/>
                <a:gd name="T48" fmla="*/ 174 w 211"/>
                <a:gd name="T49" fmla="*/ 238 h 250"/>
                <a:gd name="T50" fmla="*/ 151 w 211"/>
                <a:gd name="T51" fmla="*/ 248 h 250"/>
                <a:gd name="T52" fmla="*/ 121 w 211"/>
                <a:gd name="T53" fmla="*/ 250 h 250"/>
                <a:gd name="T54" fmla="*/ 86 w 211"/>
                <a:gd name="T55" fmla="*/ 245 h 250"/>
                <a:gd name="T56" fmla="*/ 56 w 211"/>
                <a:gd name="T57" fmla="*/ 231 h 250"/>
                <a:gd name="T58" fmla="*/ 32 w 211"/>
                <a:gd name="T59" fmla="*/ 213 h 250"/>
                <a:gd name="T60" fmla="*/ 14 w 211"/>
                <a:gd name="T61" fmla="*/ 187 h 250"/>
                <a:gd name="T62" fmla="*/ 2 w 211"/>
                <a:gd name="T63" fmla="*/ 157 h 250"/>
                <a:gd name="T64" fmla="*/ 0 w 211"/>
                <a:gd name="T65" fmla="*/ 126 h 250"/>
                <a:gd name="T66" fmla="*/ 4 w 211"/>
                <a:gd name="T67" fmla="*/ 84 h 250"/>
                <a:gd name="T68" fmla="*/ 21 w 211"/>
                <a:gd name="T69" fmla="*/ 49 h 250"/>
                <a:gd name="T70" fmla="*/ 49 w 211"/>
                <a:gd name="T71" fmla="*/ 24 h 250"/>
                <a:gd name="T72" fmla="*/ 83 w 211"/>
                <a:gd name="T73" fmla="*/ 5 h 250"/>
                <a:gd name="T74" fmla="*/ 123 w 211"/>
                <a:gd name="T7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1" h="250">
                  <a:moveTo>
                    <a:pt x="123" y="0"/>
                  </a:moveTo>
                  <a:lnTo>
                    <a:pt x="156" y="3"/>
                  </a:lnTo>
                  <a:lnTo>
                    <a:pt x="184" y="17"/>
                  </a:lnTo>
                  <a:lnTo>
                    <a:pt x="207" y="38"/>
                  </a:lnTo>
                  <a:lnTo>
                    <a:pt x="181" y="56"/>
                  </a:lnTo>
                  <a:lnTo>
                    <a:pt x="165" y="42"/>
                  </a:lnTo>
                  <a:lnTo>
                    <a:pt x="144" y="33"/>
                  </a:lnTo>
                  <a:lnTo>
                    <a:pt x="123" y="31"/>
                  </a:lnTo>
                  <a:lnTo>
                    <a:pt x="93" y="35"/>
                  </a:lnTo>
                  <a:lnTo>
                    <a:pt x="67" y="49"/>
                  </a:lnTo>
                  <a:lnTo>
                    <a:pt x="49" y="70"/>
                  </a:lnTo>
                  <a:lnTo>
                    <a:pt x="37" y="96"/>
                  </a:lnTo>
                  <a:lnTo>
                    <a:pt x="35" y="126"/>
                  </a:lnTo>
                  <a:lnTo>
                    <a:pt x="37" y="157"/>
                  </a:lnTo>
                  <a:lnTo>
                    <a:pt x="49" y="182"/>
                  </a:lnTo>
                  <a:lnTo>
                    <a:pt x="67" y="201"/>
                  </a:lnTo>
                  <a:lnTo>
                    <a:pt x="93" y="215"/>
                  </a:lnTo>
                  <a:lnTo>
                    <a:pt x="123" y="220"/>
                  </a:lnTo>
                  <a:lnTo>
                    <a:pt x="149" y="217"/>
                  </a:lnTo>
                  <a:lnTo>
                    <a:pt x="170" y="206"/>
                  </a:lnTo>
                  <a:lnTo>
                    <a:pt x="186" y="189"/>
                  </a:lnTo>
                  <a:lnTo>
                    <a:pt x="211" y="208"/>
                  </a:lnTo>
                  <a:lnTo>
                    <a:pt x="205" y="217"/>
                  </a:lnTo>
                  <a:lnTo>
                    <a:pt x="193" y="229"/>
                  </a:lnTo>
                  <a:lnTo>
                    <a:pt x="174" y="238"/>
                  </a:lnTo>
                  <a:lnTo>
                    <a:pt x="151" y="248"/>
                  </a:lnTo>
                  <a:lnTo>
                    <a:pt x="121" y="250"/>
                  </a:lnTo>
                  <a:lnTo>
                    <a:pt x="86" y="245"/>
                  </a:lnTo>
                  <a:lnTo>
                    <a:pt x="56" y="231"/>
                  </a:lnTo>
                  <a:lnTo>
                    <a:pt x="32" y="213"/>
                  </a:lnTo>
                  <a:lnTo>
                    <a:pt x="14" y="187"/>
                  </a:lnTo>
                  <a:lnTo>
                    <a:pt x="2" y="157"/>
                  </a:lnTo>
                  <a:lnTo>
                    <a:pt x="0" y="126"/>
                  </a:lnTo>
                  <a:lnTo>
                    <a:pt x="4" y="84"/>
                  </a:lnTo>
                  <a:lnTo>
                    <a:pt x="21" y="49"/>
                  </a:lnTo>
                  <a:lnTo>
                    <a:pt x="49" y="24"/>
                  </a:lnTo>
                  <a:lnTo>
                    <a:pt x="83" y="5"/>
                  </a:lnTo>
                  <a:lnTo>
                    <a:pt x="12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 name="Freeform 21">
              <a:extLst>
                <a:ext uri="{FF2B5EF4-FFF2-40B4-BE49-F238E27FC236}">
                  <a16:creationId xmlns:a16="http://schemas.microsoft.com/office/drawing/2014/main" id="{3263EE2E-385D-4439-9F23-2DD8CC79C0F5}"/>
                </a:ext>
              </a:extLst>
            </p:cNvPr>
            <p:cNvSpPr>
              <a:spLocks noEditPoints="1"/>
            </p:cNvSpPr>
            <p:nvPr userDrawn="1"/>
          </p:nvSpPr>
          <p:spPr bwMode="auto">
            <a:xfrm>
              <a:off x="7248525" y="4765676"/>
              <a:ext cx="395288" cy="396875"/>
            </a:xfrm>
            <a:custGeom>
              <a:avLst/>
              <a:gdLst>
                <a:gd name="T0" fmla="*/ 123 w 249"/>
                <a:gd name="T1" fmla="*/ 31 h 250"/>
                <a:gd name="T2" fmla="*/ 93 w 249"/>
                <a:gd name="T3" fmla="*/ 35 h 250"/>
                <a:gd name="T4" fmla="*/ 70 w 249"/>
                <a:gd name="T5" fmla="*/ 49 h 250"/>
                <a:gd name="T6" fmla="*/ 49 w 249"/>
                <a:gd name="T7" fmla="*/ 68 h 250"/>
                <a:gd name="T8" fmla="*/ 37 w 249"/>
                <a:gd name="T9" fmla="*/ 96 h 250"/>
                <a:gd name="T10" fmla="*/ 35 w 249"/>
                <a:gd name="T11" fmla="*/ 124 h 250"/>
                <a:gd name="T12" fmla="*/ 37 w 249"/>
                <a:gd name="T13" fmla="*/ 154 h 250"/>
                <a:gd name="T14" fmla="*/ 49 w 249"/>
                <a:gd name="T15" fmla="*/ 182 h 250"/>
                <a:gd name="T16" fmla="*/ 70 w 249"/>
                <a:gd name="T17" fmla="*/ 201 h 250"/>
                <a:gd name="T18" fmla="*/ 93 w 249"/>
                <a:gd name="T19" fmla="*/ 215 h 250"/>
                <a:gd name="T20" fmla="*/ 123 w 249"/>
                <a:gd name="T21" fmla="*/ 220 h 250"/>
                <a:gd name="T22" fmla="*/ 154 w 249"/>
                <a:gd name="T23" fmla="*/ 215 h 250"/>
                <a:gd name="T24" fmla="*/ 179 w 249"/>
                <a:gd name="T25" fmla="*/ 201 h 250"/>
                <a:gd name="T26" fmla="*/ 198 w 249"/>
                <a:gd name="T27" fmla="*/ 182 h 250"/>
                <a:gd name="T28" fmla="*/ 210 w 249"/>
                <a:gd name="T29" fmla="*/ 154 h 250"/>
                <a:gd name="T30" fmla="*/ 214 w 249"/>
                <a:gd name="T31" fmla="*/ 124 h 250"/>
                <a:gd name="T32" fmla="*/ 210 w 249"/>
                <a:gd name="T33" fmla="*/ 96 h 250"/>
                <a:gd name="T34" fmla="*/ 198 w 249"/>
                <a:gd name="T35" fmla="*/ 68 h 250"/>
                <a:gd name="T36" fmla="*/ 179 w 249"/>
                <a:gd name="T37" fmla="*/ 49 h 250"/>
                <a:gd name="T38" fmla="*/ 154 w 249"/>
                <a:gd name="T39" fmla="*/ 35 h 250"/>
                <a:gd name="T40" fmla="*/ 123 w 249"/>
                <a:gd name="T41" fmla="*/ 31 h 250"/>
                <a:gd name="T42" fmla="*/ 123 w 249"/>
                <a:gd name="T43" fmla="*/ 0 h 250"/>
                <a:gd name="T44" fmla="*/ 165 w 249"/>
                <a:gd name="T45" fmla="*/ 5 h 250"/>
                <a:gd name="T46" fmla="*/ 200 w 249"/>
                <a:gd name="T47" fmla="*/ 24 h 250"/>
                <a:gd name="T48" fmla="*/ 226 w 249"/>
                <a:gd name="T49" fmla="*/ 49 h 250"/>
                <a:gd name="T50" fmla="*/ 242 w 249"/>
                <a:gd name="T51" fmla="*/ 84 h 250"/>
                <a:gd name="T52" fmla="*/ 249 w 249"/>
                <a:gd name="T53" fmla="*/ 124 h 250"/>
                <a:gd name="T54" fmla="*/ 242 w 249"/>
                <a:gd name="T55" fmla="*/ 166 h 250"/>
                <a:gd name="T56" fmla="*/ 226 w 249"/>
                <a:gd name="T57" fmla="*/ 201 h 250"/>
                <a:gd name="T58" fmla="*/ 200 w 249"/>
                <a:gd name="T59" fmla="*/ 227 h 250"/>
                <a:gd name="T60" fmla="*/ 165 w 249"/>
                <a:gd name="T61" fmla="*/ 245 h 250"/>
                <a:gd name="T62" fmla="*/ 123 w 249"/>
                <a:gd name="T63" fmla="*/ 250 h 250"/>
                <a:gd name="T64" fmla="*/ 84 w 249"/>
                <a:gd name="T65" fmla="*/ 245 h 250"/>
                <a:gd name="T66" fmla="*/ 49 w 249"/>
                <a:gd name="T67" fmla="*/ 227 h 250"/>
                <a:gd name="T68" fmla="*/ 23 w 249"/>
                <a:gd name="T69" fmla="*/ 201 h 250"/>
                <a:gd name="T70" fmla="*/ 5 w 249"/>
                <a:gd name="T71" fmla="*/ 166 h 250"/>
                <a:gd name="T72" fmla="*/ 0 w 249"/>
                <a:gd name="T73" fmla="*/ 124 h 250"/>
                <a:gd name="T74" fmla="*/ 5 w 249"/>
                <a:gd name="T75" fmla="*/ 84 h 250"/>
                <a:gd name="T76" fmla="*/ 23 w 249"/>
                <a:gd name="T77" fmla="*/ 49 h 250"/>
                <a:gd name="T78" fmla="*/ 49 w 249"/>
                <a:gd name="T79" fmla="*/ 24 h 250"/>
                <a:gd name="T80" fmla="*/ 84 w 249"/>
                <a:gd name="T81" fmla="*/ 5 h 250"/>
                <a:gd name="T82" fmla="*/ 123 w 249"/>
                <a:gd name="T83"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9" h="250">
                  <a:moveTo>
                    <a:pt x="123" y="31"/>
                  </a:moveTo>
                  <a:lnTo>
                    <a:pt x="93" y="35"/>
                  </a:lnTo>
                  <a:lnTo>
                    <a:pt x="70" y="49"/>
                  </a:lnTo>
                  <a:lnTo>
                    <a:pt x="49" y="68"/>
                  </a:lnTo>
                  <a:lnTo>
                    <a:pt x="37" y="96"/>
                  </a:lnTo>
                  <a:lnTo>
                    <a:pt x="35" y="124"/>
                  </a:lnTo>
                  <a:lnTo>
                    <a:pt x="37" y="154"/>
                  </a:lnTo>
                  <a:lnTo>
                    <a:pt x="49" y="182"/>
                  </a:lnTo>
                  <a:lnTo>
                    <a:pt x="70" y="201"/>
                  </a:lnTo>
                  <a:lnTo>
                    <a:pt x="93" y="215"/>
                  </a:lnTo>
                  <a:lnTo>
                    <a:pt x="123" y="220"/>
                  </a:lnTo>
                  <a:lnTo>
                    <a:pt x="154" y="215"/>
                  </a:lnTo>
                  <a:lnTo>
                    <a:pt x="179" y="201"/>
                  </a:lnTo>
                  <a:lnTo>
                    <a:pt x="198" y="182"/>
                  </a:lnTo>
                  <a:lnTo>
                    <a:pt x="210" y="154"/>
                  </a:lnTo>
                  <a:lnTo>
                    <a:pt x="214" y="124"/>
                  </a:lnTo>
                  <a:lnTo>
                    <a:pt x="210" y="96"/>
                  </a:lnTo>
                  <a:lnTo>
                    <a:pt x="198" y="68"/>
                  </a:lnTo>
                  <a:lnTo>
                    <a:pt x="179" y="49"/>
                  </a:lnTo>
                  <a:lnTo>
                    <a:pt x="154" y="35"/>
                  </a:lnTo>
                  <a:lnTo>
                    <a:pt x="123" y="31"/>
                  </a:lnTo>
                  <a:close/>
                  <a:moveTo>
                    <a:pt x="123" y="0"/>
                  </a:moveTo>
                  <a:lnTo>
                    <a:pt x="165" y="5"/>
                  </a:lnTo>
                  <a:lnTo>
                    <a:pt x="200" y="24"/>
                  </a:lnTo>
                  <a:lnTo>
                    <a:pt x="226" y="49"/>
                  </a:lnTo>
                  <a:lnTo>
                    <a:pt x="242" y="84"/>
                  </a:lnTo>
                  <a:lnTo>
                    <a:pt x="249" y="124"/>
                  </a:lnTo>
                  <a:lnTo>
                    <a:pt x="242" y="166"/>
                  </a:lnTo>
                  <a:lnTo>
                    <a:pt x="226" y="201"/>
                  </a:lnTo>
                  <a:lnTo>
                    <a:pt x="200" y="227"/>
                  </a:lnTo>
                  <a:lnTo>
                    <a:pt x="165" y="245"/>
                  </a:lnTo>
                  <a:lnTo>
                    <a:pt x="123" y="250"/>
                  </a:lnTo>
                  <a:lnTo>
                    <a:pt x="84" y="245"/>
                  </a:lnTo>
                  <a:lnTo>
                    <a:pt x="49" y="227"/>
                  </a:lnTo>
                  <a:lnTo>
                    <a:pt x="23" y="201"/>
                  </a:lnTo>
                  <a:lnTo>
                    <a:pt x="5" y="166"/>
                  </a:lnTo>
                  <a:lnTo>
                    <a:pt x="0" y="124"/>
                  </a:lnTo>
                  <a:lnTo>
                    <a:pt x="5" y="84"/>
                  </a:lnTo>
                  <a:lnTo>
                    <a:pt x="23" y="49"/>
                  </a:lnTo>
                  <a:lnTo>
                    <a:pt x="49" y="24"/>
                  </a:lnTo>
                  <a:lnTo>
                    <a:pt x="84" y="5"/>
                  </a:lnTo>
                  <a:lnTo>
                    <a:pt x="12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 name="Freeform 22">
              <a:extLst>
                <a:ext uri="{FF2B5EF4-FFF2-40B4-BE49-F238E27FC236}">
                  <a16:creationId xmlns:a16="http://schemas.microsoft.com/office/drawing/2014/main" id="{1C444F54-FE98-4D3F-B2BF-9E943561A1B3}"/>
                </a:ext>
              </a:extLst>
            </p:cNvPr>
            <p:cNvSpPr>
              <a:spLocks/>
            </p:cNvSpPr>
            <p:nvPr userDrawn="1"/>
          </p:nvSpPr>
          <p:spPr bwMode="auto">
            <a:xfrm>
              <a:off x="7718425" y="4773613"/>
              <a:ext cx="328613" cy="381000"/>
            </a:xfrm>
            <a:custGeom>
              <a:avLst/>
              <a:gdLst>
                <a:gd name="T0" fmla="*/ 0 w 207"/>
                <a:gd name="T1" fmla="*/ 0 h 240"/>
                <a:gd name="T2" fmla="*/ 42 w 207"/>
                <a:gd name="T3" fmla="*/ 0 h 240"/>
                <a:gd name="T4" fmla="*/ 172 w 207"/>
                <a:gd name="T5" fmla="*/ 198 h 240"/>
                <a:gd name="T6" fmla="*/ 174 w 207"/>
                <a:gd name="T7" fmla="*/ 198 h 240"/>
                <a:gd name="T8" fmla="*/ 174 w 207"/>
                <a:gd name="T9" fmla="*/ 0 h 240"/>
                <a:gd name="T10" fmla="*/ 207 w 207"/>
                <a:gd name="T11" fmla="*/ 0 h 240"/>
                <a:gd name="T12" fmla="*/ 207 w 207"/>
                <a:gd name="T13" fmla="*/ 240 h 240"/>
                <a:gd name="T14" fmla="*/ 165 w 207"/>
                <a:gd name="T15" fmla="*/ 240 h 240"/>
                <a:gd name="T16" fmla="*/ 32 w 207"/>
                <a:gd name="T17" fmla="*/ 42 h 240"/>
                <a:gd name="T18" fmla="*/ 32 w 207"/>
                <a:gd name="T19" fmla="*/ 42 h 240"/>
                <a:gd name="T20" fmla="*/ 32 w 207"/>
                <a:gd name="T21" fmla="*/ 240 h 240"/>
                <a:gd name="T22" fmla="*/ 0 w 207"/>
                <a:gd name="T23" fmla="*/ 240 h 240"/>
                <a:gd name="T24" fmla="*/ 0 w 207"/>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40">
                  <a:moveTo>
                    <a:pt x="0" y="0"/>
                  </a:moveTo>
                  <a:lnTo>
                    <a:pt x="42" y="0"/>
                  </a:lnTo>
                  <a:lnTo>
                    <a:pt x="172" y="198"/>
                  </a:lnTo>
                  <a:lnTo>
                    <a:pt x="174" y="198"/>
                  </a:lnTo>
                  <a:lnTo>
                    <a:pt x="174" y="0"/>
                  </a:lnTo>
                  <a:lnTo>
                    <a:pt x="207" y="0"/>
                  </a:lnTo>
                  <a:lnTo>
                    <a:pt x="207" y="240"/>
                  </a:lnTo>
                  <a:lnTo>
                    <a:pt x="165" y="240"/>
                  </a:lnTo>
                  <a:lnTo>
                    <a:pt x="32" y="42"/>
                  </a:lnTo>
                  <a:lnTo>
                    <a:pt x="32" y="42"/>
                  </a:lnTo>
                  <a:lnTo>
                    <a:pt x="32" y="240"/>
                  </a:lnTo>
                  <a:lnTo>
                    <a:pt x="0" y="24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 name="Freeform 23">
              <a:extLst>
                <a:ext uri="{FF2B5EF4-FFF2-40B4-BE49-F238E27FC236}">
                  <a16:creationId xmlns:a16="http://schemas.microsoft.com/office/drawing/2014/main" id="{70DE95AC-6559-4209-B4BF-3F7A0F99FD05}"/>
                </a:ext>
              </a:extLst>
            </p:cNvPr>
            <p:cNvSpPr>
              <a:spLocks/>
            </p:cNvSpPr>
            <p:nvPr userDrawn="1"/>
          </p:nvSpPr>
          <p:spPr bwMode="auto">
            <a:xfrm>
              <a:off x="8131175" y="4773613"/>
              <a:ext cx="328613" cy="381000"/>
            </a:xfrm>
            <a:custGeom>
              <a:avLst/>
              <a:gdLst>
                <a:gd name="T0" fmla="*/ 0 w 207"/>
                <a:gd name="T1" fmla="*/ 0 h 240"/>
                <a:gd name="T2" fmla="*/ 42 w 207"/>
                <a:gd name="T3" fmla="*/ 0 h 240"/>
                <a:gd name="T4" fmla="*/ 175 w 207"/>
                <a:gd name="T5" fmla="*/ 198 h 240"/>
                <a:gd name="T6" fmla="*/ 175 w 207"/>
                <a:gd name="T7" fmla="*/ 198 h 240"/>
                <a:gd name="T8" fmla="*/ 175 w 207"/>
                <a:gd name="T9" fmla="*/ 0 h 240"/>
                <a:gd name="T10" fmla="*/ 207 w 207"/>
                <a:gd name="T11" fmla="*/ 0 h 240"/>
                <a:gd name="T12" fmla="*/ 207 w 207"/>
                <a:gd name="T13" fmla="*/ 240 h 240"/>
                <a:gd name="T14" fmla="*/ 166 w 207"/>
                <a:gd name="T15" fmla="*/ 240 h 240"/>
                <a:gd name="T16" fmla="*/ 33 w 207"/>
                <a:gd name="T17" fmla="*/ 42 h 240"/>
                <a:gd name="T18" fmla="*/ 33 w 207"/>
                <a:gd name="T19" fmla="*/ 42 h 240"/>
                <a:gd name="T20" fmla="*/ 33 w 207"/>
                <a:gd name="T21" fmla="*/ 240 h 240"/>
                <a:gd name="T22" fmla="*/ 0 w 207"/>
                <a:gd name="T23" fmla="*/ 240 h 240"/>
                <a:gd name="T24" fmla="*/ 0 w 207"/>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40">
                  <a:moveTo>
                    <a:pt x="0" y="0"/>
                  </a:moveTo>
                  <a:lnTo>
                    <a:pt x="42" y="0"/>
                  </a:lnTo>
                  <a:lnTo>
                    <a:pt x="175" y="198"/>
                  </a:lnTo>
                  <a:lnTo>
                    <a:pt x="175" y="198"/>
                  </a:lnTo>
                  <a:lnTo>
                    <a:pt x="175" y="0"/>
                  </a:lnTo>
                  <a:lnTo>
                    <a:pt x="207" y="0"/>
                  </a:lnTo>
                  <a:lnTo>
                    <a:pt x="207" y="240"/>
                  </a:lnTo>
                  <a:lnTo>
                    <a:pt x="166" y="240"/>
                  </a:lnTo>
                  <a:lnTo>
                    <a:pt x="33" y="42"/>
                  </a:lnTo>
                  <a:lnTo>
                    <a:pt x="33" y="42"/>
                  </a:lnTo>
                  <a:lnTo>
                    <a:pt x="33" y="240"/>
                  </a:lnTo>
                  <a:lnTo>
                    <a:pt x="0" y="24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 name="Freeform 24">
              <a:extLst>
                <a:ext uri="{FF2B5EF4-FFF2-40B4-BE49-F238E27FC236}">
                  <a16:creationId xmlns:a16="http://schemas.microsoft.com/office/drawing/2014/main" id="{0B3D8A17-9A89-406F-BDDA-692E691C5197}"/>
                </a:ext>
              </a:extLst>
            </p:cNvPr>
            <p:cNvSpPr>
              <a:spLocks/>
            </p:cNvSpPr>
            <p:nvPr userDrawn="1"/>
          </p:nvSpPr>
          <p:spPr bwMode="auto">
            <a:xfrm>
              <a:off x="8559800" y="4773613"/>
              <a:ext cx="252413" cy="381000"/>
            </a:xfrm>
            <a:custGeom>
              <a:avLst/>
              <a:gdLst>
                <a:gd name="T0" fmla="*/ 0 w 159"/>
                <a:gd name="T1" fmla="*/ 0 h 240"/>
                <a:gd name="T2" fmla="*/ 154 w 159"/>
                <a:gd name="T3" fmla="*/ 0 h 240"/>
                <a:gd name="T4" fmla="*/ 154 w 159"/>
                <a:gd name="T5" fmla="*/ 30 h 240"/>
                <a:gd name="T6" fmla="*/ 31 w 159"/>
                <a:gd name="T7" fmla="*/ 30 h 240"/>
                <a:gd name="T8" fmla="*/ 31 w 159"/>
                <a:gd name="T9" fmla="*/ 103 h 240"/>
                <a:gd name="T10" fmla="*/ 145 w 159"/>
                <a:gd name="T11" fmla="*/ 103 h 240"/>
                <a:gd name="T12" fmla="*/ 145 w 159"/>
                <a:gd name="T13" fmla="*/ 133 h 240"/>
                <a:gd name="T14" fmla="*/ 31 w 159"/>
                <a:gd name="T15" fmla="*/ 133 h 240"/>
                <a:gd name="T16" fmla="*/ 31 w 159"/>
                <a:gd name="T17" fmla="*/ 210 h 240"/>
                <a:gd name="T18" fmla="*/ 159 w 159"/>
                <a:gd name="T19" fmla="*/ 210 h 240"/>
                <a:gd name="T20" fmla="*/ 159 w 159"/>
                <a:gd name="T21" fmla="*/ 240 h 240"/>
                <a:gd name="T22" fmla="*/ 0 w 159"/>
                <a:gd name="T23" fmla="*/ 240 h 240"/>
                <a:gd name="T24" fmla="*/ 0 w 159"/>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240">
                  <a:moveTo>
                    <a:pt x="0" y="0"/>
                  </a:moveTo>
                  <a:lnTo>
                    <a:pt x="154" y="0"/>
                  </a:lnTo>
                  <a:lnTo>
                    <a:pt x="154" y="30"/>
                  </a:lnTo>
                  <a:lnTo>
                    <a:pt x="31" y="30"/>
                  </a:lnTo>
                  <a:lnTo>
                    <a:pt x="31" y="103"/>
                  </a:lnTo>
                  <a:lnTo>
                    <a:pt x="145" y="103"/>
                  </a:lnTo>
                  <a:lnTo>
                    <a:pt x="145" y="133"/>
                  </a:lnTo>
                  <a:lnTo>
                    <a:pt x="31" y="133"/>
                  </a:lnTo>
                  <a:lnTo>
                    <a:pt x="31" y="210"/>
                  </a:lnTo>
                  <a:lnTo>
                    <a:pt x="159" y="210"/>
                  </a:lnTo>
                  <a:lnTo>
                    <a:pt x="159" y="240"/>
                  </a:lnTo>
                  <a:lnTo>
                    <a:pt x="0" y="24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 name="Freeform 25">
              <a:extLst>
                <a:ext uri="{FF2B5EF4-FFF2-40B4-BE49-F238E27FC236}">
                  <a16:creationId xmlns:a16="http://schemas.microsoft.com/office/drawing/2014/main" id="{6D59C8B4-43F1-48C7-90E9-E42FCC626BD3}"/>
                </a:ext>
              </a:extLst>
            </p:cNvPr>
            <p:cNvSpPr>
              <a:spLocks/>
            </p:cNvSpPr>
            <p:nvPr userDrawn="1"/>
          </p:nvSpPr>
          <p:spPr bwMode="auto">
            <a:xfrm>
              <a:off x="8863013" y="4765676"/>
              <a:ext cx="336550" cy="396875"/>
            </a:xfrm>
            <a:custGeom>
              <a:avLst/>
              <a:gdLst>
                <a:gd name="T0" fmla="*/ 123 w 212"/>
                <a:gd name="T1" fmla="*/ 0 h 250"/>
                <a:gd name="T2" fmla="*/ 156 w 212"/>
                <a:gd name="T3" fmla="*/ 3 h 250"/>
                <a:gd name="T4" fmla="*/ 184 w 212"/>
                <a:gd name="T5" fmla="*/ 17 h 250"/>
                <a:gd name="T6" fmla="*/ 207 w 212"/>
                <a:gd name="T7" fmla="*/ 38 h 250"/>
                <a:gd name="T8" fmla="*/ 179 w 212"/>
                <a:gd name="T9" fmla="*/ 56 h 250"/>
                <a:gd name="T10" fmla="*/ 165 w 212"/>
                <a:gd name="T11" fmla="*/ 42 h 250"/>
                <a:gd name="T12" fmla="*/ 144 w 212"/>
                <a:gd name="T13" fmla="*/ 33 h 250"/>
                <a:gd name="T14" fmla="*/ 123 w 212"/>
                <a:gd name="T15" fmla="*/ 31 h 250"/>
                <a:gd name="T16" fmla="*/ 93 w 212"/>
                <a:gd name="T17" fmla="*/ 35 h 250"/>
                <a:gd name="T18" fmla="*/ 68 w 212"/>
                <a:gd name="T19" fmla="*/ 49 h 250"/>
                <a:gd name="T20" fmla="*/ 49 w 212"/>
                <a:gd name="T21" fmla="*/ 70 h 250"/>
                <a:gd name="T22" fmla="*/ 37 w 212"/>
                <a:gd name="T23" fmla="*/ 96 h 250"/>
                <a:gd name="T24" fmla="*/ 33 w 212"/>
                <a:gd name="T25" fmla="*/ 126 h 250"/>
                <a:gd name="T26" fmla="*/ 37 w 212"/>
                <a:gd name="T27" fmla="*/ 157 h 250"/>
                <a:gd name="T28" fmla="*/ 49 w 212"/>
                <a:gd name="T29" fmla="*/ 182 h 250"/>
                <a:gd name="T30" fmla="*/ 68 w 212"/>
                <a:gd name="T31" fmla="*/ 201 h 250"/>
                <a:gd name="T32" fmla="*/ 93 w 212"/>
                <a:gd name="T33" fmla="*/ 215 h 250"/>
                <a:gd name="T34" fmla="*/ 123 w 212"/>
                <a:gd name="T35" fmla="*/ 220 h 250"/>
                <a:gd name="T36" fmla="*/ 147 w 212"/>
                <a:gd name="T37" fmla="*/ 217 h 250"/>
                <a:gd name="T38" fmla="*/ 168 w 212"/>
                <a:gd name="T39" fmla="*/ 206 h 250"/>
                <a:gd name="T40" fmla="*/ 184 w 212"/>
                <a:gd name="T41" fmla="*/ 189 h 250"/>
                <a:gd name="T42" fmla="*/ 212 w 212"/>
                <a:gd name="T43" fmla="*/ 208 h 250"/>
                <a:gd name="T44" fmla="*/ 205 w 212"/>
                <a:gd name="T45" fmla="*/ 217 h 250"/>
                <a:gd name="T46" fmla="*/ 193 w 212"/>
                <a:gd name="T47" fmla="*/ 229 h 250"/>
                <a:gd name="T48" fmla="*/ 175 w 212"/>
                <a:gd name="T49" fmla="*/ 238 h 250"/>
                <a:gd name="T50" fmla="*/ 151 w 212"/>
                <a:gd name="T51" fmla="*/ 248 h 250"/>
                <a:gd name="T52" fmla="*/ 121 w 212"/>
                <a:gd name="T53" fmla="*/ 250 h 250"/>
                <a:gd name="T54" fmla="*/ 86 w 212"/>
                <a:gd name="T55" fmla="*/ 245 h 250"/>
                <a:gd name="T56" fmla="*/ 56 w 212"/>
                <a:gd name="T57" fmla="*/ 231 h 250"/>
                <a:gd name="T58" fmla="*/ 33 w 212"/>
                <a:gd name="T59" fmla="*/ 213 h 250"/>
                <a:gd name="T60" fmla="*/ 14 w 212"/>
                <a:gd name="T61" fmla="*/ 187 h 250"/>
                <a:gd name="T62" fmla="*/ 2 w 212"/>
                <a:gd name="T63" fmla="*/ 157 h 250"/>
                <a:gd name="T64" fmla="*/ 0 w 212"/>
                <a:gd name="T65" fmla="*/ 126 h 250"/>
                <a:gd name="T66" fmla="*/ 5 w 212"/>
                <a:gd name="T67" fmla="*/ 84 h 250"/>
                <a:gd name="T68" fmla="*/ 21 w 212"/>
                <a:gd name="T69" fmla="*/ 49 h 250"/>
                <a:gd name="T70" fmla="*/ 49 w 212"/>
                <a:gd name="T71" fmla="*/ 24 h 250"/>
                <a:gd name="T72" fmla="*/ 82 w 212"/>
                <a:gd name="T73" fmla="*/ 5 h 250"/>
                <a:gd name="T74" fmla="*/ 123 w 212"/>
                <a:gd name="T7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2" h="250">
                  <a:moveTo>
                    <a:pt x="123" y="0"/>
                  </a:moveTo>
                  <a:lnTo>
                    <a:pt x="156" y="3"/>
                  </a:lnTo>
                  <a:lnTo>
                    <a:pt x="184" y="17"/>
                  </a:lnTo>
                  <a:lnTo>
                    <a:pt x="207" y="38"/>
                  </a:lnTo>
                  <a:lnTo>
                    <a:pt x="179" y="56"/>
                  </a:lnTo>
                  <a:lnTo>
                    <a:pt x="165" y="42"/>
                  </a:lnTo>
                  <a:lnTo>
                    <a:pt x="144" y="33"/>
                  </a:lnTo>
                  <a:lnTo>
                    <a:pt x="123" y="31"/>
                  </a:lnTo>
                  <a:lnTo>
                    <a:pt x="93" y="35"/>
                  </a:lnTo>
                  <a:lnTo>
                    <a:pt x="68" y="49"/>
                  </a:lnTo>
                  <a:lnTo>
                    <a:pt x="49" y="70"/>
                  </a:lnTo>
                  <a:lnTo>
                    <a:pt x="37" y="96"/>
                  </a:lnTo>
                  <a:lnTo>
                    <a:pt x="33" y="126"/>
                  </a:lnTo>
                  <a:lnTo>
                    <a:pt x="37" y="157"/>
                  </a:lnTo>
                  <a:lnTo>
                    <a:pt x="49" y="182"/>
                  </a:lnTo>
                  <a:lnTo>
                    <a:pt x="68" y="201"/>
                  </a:lnTo>
                  <a:lnTo>
                    <a:pt x="93" y="215"/>
                  </a:lnTo>
                  <a:lnTo>
                    <a:pt x="123" y="220"/>
                  </a:lnTo>
                  <a:lnTo>
                    <a:pt x="147" y="217"/>
                  </a:lnTo>
                  <a:lnTo>
                    <a:pt x="168" y="206"/>
                  </a:lnTo>
                  <a:lnTo>
                    <a:pt x="184" y="189"/>
                  </a:lnTo>
                  <a:lnTo>
                    <a:pt x="212" y="208"/>
                  </a:lnTo>
                  <a:lnTo>
                    <a:pt x="205" y="217"/>
                  </a:lnTo>
                  <a:lnTo>
                    <a:pt x="193" y="229"/>
                  </a:lnTo>
                  <a:lnTo>
                    <a:pt x="175" y="238"/>
                  </a:lnTo>
                  <a:lnTo>
                    <a:pt x="151" y="248"/>
                  </a:lnTo>
                  <a:lnTo>
                    <a:pt x="121" y="250"/>
                  </a:lnTo>
                  <a:lnTo>
                    <a:pt x="86" y="245"/>
                  </a:lnTo>
                  <a:lnTo>
                    <a:pt x="56" y="231"/>
                  </a:lnTo>
                  <a:lnTo>
                    <a:pt x="33" y="213"/>
                  </a:lnTo>
                  <a:lnTo>
                    <a:pt x="14" y="187"/>
                  </a:lnTo>
                  <a:lnTo>
                    <a:pt x="2" y="157"/>
                  </a:lnTo>
                  <a:lnTo>
                    <a:pt x="0" y="126"/>
                  </a:lnTo>
                  <a:lnTo>
                    <a:pt x="5" y="84"/>
                  </a:lnTo>
                  <a:lnTo>
                    <a:pt x="21" y="49"/>
                  </a:lnTo>
                  <a:lnTo>
                    <a:pt x="49" y="24"/>
                  </a:lnTo>
                  <a:lnTo>
                    <a:pt x="82" y="5"/>
                  </a:lnTo>
                  <a:lnTo>
                    <a:pt x="12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 name="Freeform 26">
              <a:extLst>
                <a:ext uri="{FF2B5EF4-FFF2-40B4-BE49-F238E27FC236}">
                  <a16:creationId xmlns:a16="http://schemas.microsoft.com/office/drawing/2014/main" id="{8FE9DE02-D405-481D-AA4A-5BF5156FCC21}"/>
                </a:ext>
              </a:extLst>
            </p:cNvPr>
            <p:cNvSpPr>
              <a:spLocks/>
            </p:cNvSpPr>
            <p:nvPr userDrawn="1"/>
          </p:nvSpPr>
          <p:spPr bwMode="auto">
            <a:xfrm>
              <a:off x="9218613" y="4773613"/>
              <a:ext cx="295275" cy="381000"/>
            </a:xfrm>
            <a:custGeom>
              <a:avLst/>
              <a:gdLst>
                <a:gd name="T0" fmla="*/ 0 w 186"/>
                <a:gd name="T1" fmla="*/ 0 h 240"/>
                <a:gd name="T2" fmla="*/ 186 w 186"/>
                <a:gd name="T3" fmla="*/ 0 h 240"/>
                <a:gd name="T4" fmla="*/ 186 w 186"/>
                <a:gd name="T5" fmla="*/ 30 h 240"/>
                <a:gd name="T6" fmla="*/ 109 w 186"/>
                <a:gd name="T7" fmla="*/ 30 h 240"/>
                <a:gd name="T8" fmla="*/ 109 w 186"/>
                <a:gd name="T9" fmla="*/ 240 h 240"/>
                <a:gd name="T10" fmla="*/ 76 w 186"/>
                <a:gd name="T11" fmla="*/ 240 h 240"/>
                <a:gd name="T12" fmla="*/ 76 w 186"/>
                <a:gd name="T13" fmla="*/ 30 h 240"/>
                <a:gd name="T14" fmla="*/ 0 w 186"/>
                <a:gd name="T15" fmla="*/ 30 h 240"/>
                <a:gd name="T16" fmla="*/ 0 w 186"/>
                <a:gd name="T1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240">
                  <a:moveTo>
                    <a:pt x="0" y="0"/>
                  </a:moveTo>
                  <a:lnTo>
                    <a:pt x="186" y="0"/>
                  </a:lnTo>
                  <a:lnTo>
                    <a:pt x="186" y="30"/>
                  </a:lnTo>
                  <a:lnTo>
                    <a:pt x="109" y="30"/>
                  </a:lnTo>
                  <a:lnTo>
                    <a:pt x="109" y="240"/>
                  </a:lnTo>
                  <a:lnTo>
                    <a:pt x="76" y="240"/>
                  </a:lnTo>
                  <a:lnTo>
                    <a:pt x="76" y="30"/>
                  </a:lnTo>
                  <a:lnTo>
                    <a:pt x="0" y="3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 name="Rectangle 27">
              <a:extLst>
                <a:ext uri="{FF2B5EF4-FFF2-40B4-BE49-F238E27FC236}">
                  <a16:creationId xmlns:a16="http://schemas.microsoft.com/office/drawing/2014/main" id="{50A1FC23-1C8C-446C-AFEF-919D11344FC7}"/>
                </a:ext>
              </a:extLst>
            </p:cNvPr>
            <p:cNvSpPr>
              <a:spLocks noChangeArrowheads="1"/>
            </p:cNvSpPr>
            <p:nvPr userDrawn="1"/>
          </p:nvSpPr>
          <p:spPr bwMode="auto">
            <a:xfrm>
              <a:off x="9569450" y="4773613"/>
              <a:ext cx="50800" cy="381000"/>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 name="Freeform 28">
              <a:extLst>
                <a:ext uri="{FF2B5EF4-FFF2-40B4-BE49-F238E27FC236}">
                  <a16:creationId xmlns:a16="http://schemas.microsoft.com/office/drawing/2014/main" id="{BFE1875A-2710-49EB-9C82-3A8C2D77CDAB}"/>
                </a:ext>
              </a:extLst>
            </p:cNvPr>
            <p:cNvSpPr>
              <a:spLocks noEditPoints="1"/>
            </p:cNvSpPr>
            <p:nvPr userDrawn="1"/>
          </p:nvSpPr>
          <p:spPr bwMode="auto">
            <a:xfrm>
              <a:off x="9683750" y="4765676"/>
              <a:ext cx="395288" cy="396875"/>
            </a:xfrm>
            <a:custGeom>
              <a:avLst/>
              <a:gdLst>
                <a:gd name="T0" fmla="*/ 125 w 249"/>
                <a:gd name="T1" fmla="*/ 31 h 250"/>
                <a:gd name="T2" fmla="*/ 95 w 249"/>
                <a:gd name="T3" fmla="*/ 35 h 250"/>
                <a:gd name="T4" fmla="*/ 70 w 249"/>
                <a:gd name="T5" fmla="*/ 49 h 250"/>
                <a:gd name="T6" fmla="*/ 51 w 249"/>
                <a:gd name="T7" fmla="*/ 68 h 250"/>
                <a:gd name="T8" fmla="*/ 39 w 249"/>
                <a:gd name="T9" fmla="*/ 96 h 250"/>
                <a:gd name="T10" fmla="*/ 35 w 249"/>
                <a:gd name="T11" fmla="*/ 124 h 250"/>
                <a:gd name="T12" fmla="*/ 39 w 249"/>
                <a:gd name="T13" fmla="*/ 154 h 250"/>
                <a:gd name="T14" fmla="*/ 51 w 249"/>
                <a:gd name="T15" fmla="*/ 182 h 250"/>
                <a:gd name="T16" fmla="*/ 70 w 249"/>
                <a:gd name="T17" fmla="*/ 201 h 250"/>
                <a:gd name="T18" fmla="*/ 95 w 249"/>
                <a:gd name="T19" fmla="*/ 215 h 250"/>
                <a:gd name="T20" fmla="*/ 125 w 249"/>
                <a:gd name="T21" fmla="*/ 220 h 250"/>
                <a:gd name="T22" fmla="*/ 156 w 249"/>
                <a:gd name="T23" fmla="*/ 215 h 250"/>
                <a:gd name="T24" fmla="*/ 179 w 249"/>
                <a:gd name="T25" fmla="*/ 201 h 250"/>
                <a:gd name="T26" fmla="*/ 198 w 249"/>
                <a:gd name="T27" fmla="*/ 182 h 250"/>
                <a:gd name="T28" fmla="*/ 212 w 249"/>
                <a:gd name="T29" fmla="*/ 154 h 250"/>
                <a:gd name="T30" fmla="*/ 214 w 249"/>
                <a:gd name="T31" fmla="*/ 124 h 250"/>
                <a:gd name="T32" fmla="*/ 212 w 249"/>
                <a:gd name="T33" fmla="*/ 96 h 250"/>
                <a:gd name="T34" fmla="*/ 198 w 249"/>
                <a:gd name="T35" fmla="*/ 68 h 250"/>
                <a:gd name="T36" fmla="*/ 179 w 249"/>
                <a:gd name="T37" fmla="*/ 49 h 250"/>
                <a:gd name="T38" fmla="*/ 156 w 249"/>
                <a:gd name="T39" fmla="*/ 35 h 250"/>
                <a:gd name="T40" fmla="*/ 125 w 249"/>
                <a:gd name="T41" fmla="*/ 31 h 250"/>
                <a:gd name="T42" fmla="*/ 125 w 249"/>
                <a:gd name="T43" fmla="*/ 0 h 250"/>
                <a:gd name="T44" fmla="*/ 165 w 249"/>
                <a:gd name="T45" fmla="*/ 5 h 250"/>
                <a:gd name="T46" fmla="*/ 200 w 249"/>
                <a:gd name="T47" fmla="*/ 24 h 250"/>
                <a:gd name="T48" fmla="*/ 226 w 249"/>
                <a:gd name="T49" fmla="*/ 49 h 250"/>
                <a:gd name="T50" fmla="*/ 244 w 249"/>
                <a:gd name="T51" fmla="*/ 84 h 250"/>
                <a:gd name="T52" fmla="*/ 249 w 249"/>
                <a:gd name="T53" fmla="*/ 124 h 250"/>
                <a:gd name="T54" fmla="*/ 244 w 249"/>
                <a:gd name="T55" fmla="*/ 166 h 250"/>
                <a:gd name="T56" fmla="*/ 226 w 249"/>
                <a:gd name="T57" fmla="*/ 201 h 250"/>
                <a:gd name="T58" fmla="*/ 200 w 249"/>
                <a:gd name="T59" fmla="*/ 227 h 250"/>
                <a:gd name="T60" fmla="*/ 165 w 249"/>
                <a:gd name="T61" fmla="*/ 245 h 250"/>
                <a:gd name="T62" fmla="*/ 125 w 249"/>
                <a:gd name="T63" fmla="*/ 250 h 250"/>
                <a:gd name="T64" fmla="*/ 84 w 249"/>
                <a:gd name="T65" fmla="*/ 245 h 250"/>
                <a:gd name="T66" fmla="*/ 49 w 249"/>
                <a:gd name="T67" fmla="*/ 227 h 250"/>
                <a:gd name="T68" fmla="*/ 23 w 249"/>
                <a:gd name="T69" fmla="*/ 201 h 250"/>
                <a:gd name="T70" fmla="*/ 7 w 249"/>
                <a:gd name="T71" fmla="*/ 166 h 250"/>
                <a:gd name="T72" fmla="*/ 0 w 249"/>
                <a:gd name="T73" fmla="*/ 124 h 250"/>
                <a:gd name="T74" fmla="*/ 7 w 249"/>
                <a:gd name="T75" fmla="*/ 84 h 250"/>
                <a:gd name="T76" fmla="*/ 23 w 249"/>
                <a:gd name="T77" fmla="*/ 49 h 250"/>
                <a:gd name="T78" fmla="*/ 49 w 249"/>
                <a:gd name="T79" fmla="*/ 24 h 250"/>
                <a:gd name="T80" fmla="*/ 84 w 249"/>
                <a:gd name="T81" fmla="*/ 5 h 250"/>
                <a:gd name="T82" fmla="*/ 125 w 249"/>
                <a:gd name="T83"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9" h="250">
                  <a:moveTo>
                    <a:pt x="125" y="31"/>
                  </a:moveTo>
                  <a:lnTo>
                    <a:pt x="95" y="35"/>
                  </a:lnTo>
                  <a:lnTo>
                    <a:pt x="70" y="49"/>
                  </a:lnTo>
                  <a:lnTo>
                    <a:pt x="51" y="68"/>
                  </a:lnTo>
                  <a:lnTo>
                    <a:pt x="39" y="96"/>
                  </a:lnTo>
                  <a:lnTo>
                    <a:pt x="35" y="124"/>
                  </a:lnTo>
                  <a:lnTo>
                    <a:pt x="39" y="154"/>
                  </a:lnTo>
                  <a:lnTo>
                    <a:pt x="51" y="182"/>
                  </a:lnTo>
                  <a:lnTo>
                    <a:pt x="70" y="201"/>
                  </a:lnTo>
                  <a:lnTo>
                    <a:pt x="95" y="215"/>
                  </a:lnTo>
                  <a:lnTo>
                    <a:pt x="125" y="220"/>
                  </a:lnTo>
                  <a:lnTo>
                    <a:pt x="156" y="215"/>
                  </a:lnTo>
                  <a:lnTo>
                    <a:pt x="179" y="201"/>
                  </a:lnTo>
                  <a:lnTo>
                    <a:pt x="198" y="182"/>
                  </a:lnTo>
                  <a:lnTo>
                    <a:pt x="212" y="154"/>
                  </a:lnTo>
                  <a:lnTo>
                    <a:pt x="214" y="124"/>
                  </a:lnTo>
                  <a:lnTo>
                    <a:pt x="212" y="96"/>
                  </a:lnTo>
                  <a:lnTo>
                    <a:pt x="198" y="68"/>
                  </a:lnTo>
                  <a:lnTo>
                    <a:pt x="179" y="49"/>
                  </a:lnTo>
                  <a:lnTo>
                    <a:pt x="156" y="35"/>
                  </a:lnTo>
                  <a:lnTo>
                    <a:pt x="125" y="31"/>
                  </a:lnTo>
                  <a:close/>
                  <a:moveTo>
                    <a:pt x="125" y="0"/>
                  </a:moveTo>
                  <a:lnTo>
                    <a:pt x="165" y="5"/>
                  </a:lnTo>
                  <a:lnTo>
                    <a:pt x="200" y="24"/>
                  </a:lnTo>
                  <a:lnTo>
                    <a:pt x="226" y="49"/>
                  </a:lnTo>
                  <a:lnTo>
                    <a:pt x="244" y="84"/>
                  </a:lnTo>
                  <a:lnTo>
                    <a:pt x="249" y="124"/>
                  </a:lnTo>
                  <a:lnTo>
                    <a:pt x="244" y="166"/>
                  </a:lnTo>
                  <a:lnTo>
                    <a:pt x="226" y="201"/>
                  </a:lnTo>
                  <a:lnTo>
                    <a:pt x="200" y="227"/>
                  </a:lnTo>
                  <a:lnTo>
                    <a:pt x="165" y="245"/>
                  </a:lnTo>
                  <a:lnTo>
                    <a:pt x="125" y="250"/>
                  </a:lnTo>
                  <a:lnTo>
                    <a:pt x="84" y="245"/>
                  </a:lnTo>
                  <a:lnTo>
                    <a:pt x="49" y="227"/>
                  </a:lnTo>
                  <a:lnTo>
                    <a:pt x="23" y="201"/>
                  </a:lnTo>
                  <a:lnTo>
                    <a:pt x="7" y="166"/>
                  </a:lnTo>
                  <a:lnTo>
                    <a:pt x="0" y="124"/>
                  </a:lnTo>
                  <a:lnTo>
                    <a:pt x="7" y="84"/>
                  </a:lnTo>
                  <a:lnTo>
                    <a:pt x="23" y="49"/>
                  </a:lnTo>
                  <a:lnTo>
                    <a:pt x="49" y="24"/>
                  </a:lnTo>
                  <a:lnTo>
                    <a:pt x="84" y="5"/>
                  </a:lnTo>
                  <a:lnTo>
                    <a:pt x="125"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 name="Freeform 29">
              <a:extLst>
                <a:ext uri="{FF2B5EF4-FFF2-40B4-BE49-F238E27FC236}">
                  <a16:creationId xmlns:a16="http://schemas.microsoft.com/office/drawing/2014/main" id="{BD9A8FB5-2923-47CF-A7A5-7F30C4118785}"/>
                </a:ext>
              </a:extLst>
            </p:cNvPr>
            <p:cNvSpPr>
              <a:spLocks/>
            </p:cNvSpPr>
            <p:nvPr userDrawn="1"/>
          </p:nvSpPr>
          <p:spPr bwMode="auto">
            <a:xfrm>
              <a:off x="10152063" y="4773613"/>
              <a:ext cx="328613" cy="381000"/>
            </a:xfrm>
            <a:custGeom>
              <a:avLst/>
              <a:gdLst>
                <a:gd name="T0" fmla="*/ 0 w 207"/>
                <a:gd name="T1" fmla="*/ 0 h 240"/>
                <a:gd name="T2" fmla="*/ 42 w 207"/>
                <a:gd name="T3" fmla="*/ 0 h 240"/>
                <a:gd name="T4" fmla="*/ 175 w 207"/>
                <a:gd name="T5" fmla="*/ 198 h 240"/>
                <a:gd name="T6" fmla="*/ 175 w 207"/>
                <a:gd name="T7" fmla="*/ 198 h 240"/>
                <a:gd name="T8" fmla="*/ 175 w 207"/>
                <a:gd name="T9" fmla="*/ 0 h 240"/>
                <a:gd name="T10" fmla="*/ 207 w 207"/>
                <a:gd name="T11" fmla="*/ 0 h 240"/>
                <a:gd name="T12" fmla="*/ 207 w 207"/>
                <a:gd name="T13" fmla="*/ 240 h 240"/>
                <a:gd name="T14" fmla="*/ 166 w 207"/>
                <a:gd name="T15" fmla="*/ 240 h 240"/>
                <a:gd name="T16" fmla="*/ 33 w 207"/>
                <a:gd name="T17" fmla="*/ 42 h 240"/>
                <a:gd name="T18" fmla="*/ 33 w 207"/>
                <a:gd name="T19" fmla="*/ 42 h 240"/>
                <a:gd name="T20" fmla="*/ 33 w 207"/>
                <a:gd name="T21" fmla="*/ 240 h 240"/>
                <a:gd name="T22" fmla="*/ 0 w 207"/>
                <a:gd name="T23" fmla="*/ 240 h 240"/>
                <a:gd name="T24" fmla="*/ 0 w 207"/>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40">
                  <a:moveTo>
                    <a:pt x="0" y="0"/>
                  </a:moveTo>
                  <a:lnTo>
                    <a:pt x="42" y="0"/>
                  </a:lnTo>
                  <a:lnTo>
                    <a:pt x="175" y="198"/>
                  </a:lnTo>
                  <a:lnTo>
                    <a:pt x="175" y="198"/>
                  </a:lnTo>
                  <a:lnTo>
                    <a:pt x="175" y="0"/>
                  </a:lnTo>
                  <a:lnTo>
                    <a:pt x="207" y="0"/>
                  </a:lnTo>
                  <a:lnTo>
                    <a:pt x="207" y="240"/>
                  </a:lnTo>
                  <a:lnTo>
                    <a:pt x="166" y="240"/>
                  </a:lnTo>
                  <a:lnTo>
                    <a:pt x="33" y="42"/>
                  </a:lnTo>
                  <a:lnTo>
                    <a:pt x="33" y="42"/>
                  </a:lnTo>
                  <a:lnTo>
                    <a:pt x="33" y="240"/>
                  </a:lnTo>
                  <a:lnTo>
                    <a:pt x="0" y="24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30">
              <a:extLst>
                <a:ext uri="{FF2B5EF4-FFF2-40B4-BE49-F238E27FC236}">
                  <a16:creationId xmlns:a16="http://schemas.microsoft.com/office/drawing/2014/main" id="{D006FE11-4B75-4368-8A6D-A2465F9FD365}"/>
                </a:ext>
              </a:extLst>
            </p:cNvPr>
            <p:cNvSpPr>
              <a:spLocks/>
            </p:cNvSpPr>
            <p:nvPr userDrawn="1"/>
          </p:nvSpPr>
          <p:spPr bwMode="auto">
            <a:xfrm>
              <a:off x="10547350" y="4765676"/>
              <a:ext cx="252413" cy="396875"/>
            </a:xfrm>
            <a:custGeom>
              <a:avLst/>
              <a:gdLst>
                <a:gd name="T0" fmla="*/ 89 w 159"/>
                <a:gd name="T1" fmla="*/ 0 h 250"/>
                <a:gd name="T2" fmla="*/ 114 w 159"/>
                <a:gd name="T3" fmla="*/ 3 h 250"/>
                <a:gd name="T4" fmla="*/ 138 w 159"/>
                <a:gd name="T5" fmla="*/ 10 h 250"/>
                <a:gd name="T6" fmla="*/ 156 w 159"/>
                <a:gd name="T7" fmla="*/ 26 h 250"/>
                <a:gd name="T8" fmla="*/ 131 w 159"/>
                <a:gd name="T9" fmla="*/ 52 h 250"/>
                <a:gd name="T10" fmla="*/ 114 w 159"/>
                <a:gd name="T11" fmla="*/ 35 h 250"/>
                <a:gd name="T12" fmla="*/ 89 w 159"/>
                <a:gd name="T13" fmla="*/ 31 h 250"/>
                <a:gd name="T14" fmla="*/ 66 w 159"/>
                <a:gd name="T15" fmla="*/ 33 h 250"/>
                <a:gd name="T16" fmla="*/ 52 w 159"/>
                <a:gd name="T17" fmla="*/ 42 h 250"/>
                <a:gd name="T18" fmla="*/ 45 w 159"/>
                <a:gd name="T19" fmla="*/ 54 h 250"/>
                <a:gd name="T20" fmla="*/ 42 w 159"/>
                <a:gd name="T21" fmla="*/ 66 h 250"/>
                <a:gd name="T22" fmla="*/ 47 w 159"/>
                <a:gd name="T23" fmla="*/ 84 h 250"/>
                <a:gd name="T24" fmla="*/ 56 w 159"/>
                <a:gd name="T25" fmla="*/ 94 h 250"/>
                <a:gd name="T26" fmla="*/ 73 w 159"/>
                <a:gd name="T27" fmla="*/ 103 h 250"/>
                <a:gd name="T28" fmla="*/ 91 w 159"/>
                <a:gd name="T29" fmla="*/ 110 h 250"/>
                <a:gd name="T30" fmla="*/ 110 w 159"/>
                <a:gd name="T31" fmla="*/ 115 h 250"/>
                <a:gd name="T32" fmla="*/ 128 w 159"/>
                <a:gd name="T33" fmla="*/ 124 h 250"/>
                <a:gd name="T34" fmla="*/ 145 w 159"/>
                <a:gd name="T35" fmla="*/ 136 h 250"/>
                <a:gd name="T36" fmla="*/ 156 w 159"/>
                <a:gd name="T37" fmla="*/ 152 h 250"/>
                <a:gd name="T38" fmla="*/ 159 w 159"/>
                <a:gd name="T39" fmla="*/ 178 h 250"/>
                <a:gd name="T40" fmla="*/ 156 w 159"/>
                <a:gd name="T41" fmla="*/ 203 h 250"/>
                <a:gd name="T42" fmla="*/ 145 w 159"/>
                <a:gd name="T43" fmla="*/ 222 h 250"/>
                <a:gd name="T44" fmla="*/ 126 w 159"/>
                <a:gd name="T45" fmla="*/ 238 h 250"/>
                <a:gd name="T46" fmla="*/ 103 w 159"/>
                <a:gd name="T47" fmla="*/ 248 h 250"/>
                <a:gd name="T48" fmla="*/ 77 w 159"/>
                <a:gd name="T49" fmla="*/ 250 h 250"/>
                <a:gd name="T50" fmla="*/ 47 w 159"/>
                <a:gd name="T51" fmla="*/ 248 h 250"/>
                <a:gd name="T52" fmla="*/ 21 w 159"/>
                <a:gd name="T53" fmla="*/ 236 h 250"/>
                <a:gd name="T54" fmla="*/ 0 w 159"/>
                <a:gd name="T55" fmla="*/ 217 h 250"/>
                <a:gd name="T56" fmla="*/ 26 w 159"/>
                <a:gd name="T57" fmla="*/ 194 h 250"/>
                <a:gd name="T58" fmla="*/ 40 w 159"/>
                <a:gd name="T59" fmla="*/ 210 h 250"/>
                <a:gd name="T60" fmla="*/ 59 w 159"/>
                <a:gd name="T61" fmla="*/ 217 h 250"/>
                <a:gd name="T62" fmla="*/ 77 w 159"/>
                <a:gd name="T63" fmla="*/ 220 h 250"/>
                <a:gd name="T64" fmla="*/ 93 w 159"/>
                <a:gd name="T65" fmla="*/ 217 h 250"/>
                <a:gd name="T66" fmla="*/ 110 w 159"/>
                <a:gd name="T67" fmla="*/ 210 h 250"/>
                <a:gd name="T68" fmla="*/ 121 w 159"/>
                <a:gd name="T69" fmla="*/ 199 h 250"/>
                <a:gd name="T70" fmla="*/ 126 w 159"/>
                <a:gd name="T71" fmla="*/ 180 h 250"/>
                <a:gd name="T72" fmla="*/ 121 w 159"/>
                <a:gd name="T73" fmla="*/ 166 h 250"/>
                <a:gd name="T74" fmla="*/ 110 w 159"/>
                <a:gd name="T75" fmla="*/ 154 h 250"/>
                <a:gd name="T76" fmla="*/ 96 w 159"/>
                <a:gd name="T77" fmla="*/ 147 h 250"/>
                <a:gd name="T78" fmla="*/ 77 w 159"/>
                <a:gd name="T79" fmla="*/ 140 h 250"/>
                <a:gd name="T80" fmla="*/ 56 w 159"/>
                <a:gd name="T81" fmla="*/ 133 h 250"/>
                <a:gd name="T82" fmla="*/ 38 w 159"/>
                <a:gd name="T83" fmla="*/ 126 h 250"/>
                <a:gd name="T84" fmla="*/ 21 w 159"/>
                <a:gd name="T85" fmla="*/ 112 h 250"/>
                <a:gd name="T86" fmla="*/ 12 w 159"/>
                <a:gd name="T87" fmla="*/ 94 h 250"/>
                <a:gd name="T88" fmla="*/ 7 w 159"/>
                <a:gd name="T89" fmla="*/ 66 h 250"/>
                <a:gd name="T90" fmla="*/ 10 w 159"/>
                <a:gd name="T91" fmla="*/ 49 h 250"/>
                <a:gd name="T92" fmla="*/ 19 w 159"/>
                <a:gd name="T93" fmla="*/ 31 h 250"/>
                <a:gd name="T94" fmla="*/ 35 w 159"/>
                <a:gd name="T95" fmla="*/ 14 h 250"/>
                <a:gd name="T96" fmla="*/ 59 w 159"/>
                <a:gd name="T97" fmla="*/ 3 h 250"/>
                <a:gd name="T98" fmla="*/ 89 w 159"/>
                <a:gd name="T9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 h="250">
                  <a:moveTo>
                    <a:pt x="89" y="0"/>
                  </a:moveTo>
                  <a:lnTo>
                    <a:pt x="114" y="3"/>
                  </a:lnTo>
                  <a:lnTo>
                    <a:pt x="138" y="10"/>
                  </a:lnTo>
                  <a:lnTo>
                    <a:pt x="156" y="26"/>
                  </a:lnTo>
                  <a:lnTo>
                    <a:pt x="131" y="52"/>
                  </a:lnTo>
                  <a:lnTo>
                    <a:pt x="114" y="35"/>
                  </a:lnTo>
                  <a:lnTo>
                    <a:pt x="89" y="31"/>
                  </a:lnTo>
                  <a:lnTo>
                    <a:pt x="66" y="33"/>
                  </a:lnTo>
                  <a:lnTo>
                    <a:pt x="52" y="42"/>
                  </a:lnTo>
                  <a:lnTo>
                    <a:pt x="45" y="54"/>
                  </a:lnTo>
                  <a:lnTo>
                    <a:pt x="42" y="66"/>
                  </a:lnTo>
                  <a:lnTo>
                    <a:pt x="47" y="84"/>
                  </a:lnTo>
                  <a:lnTo>
                    <a:pt x="56" y="94"/>
                  </a:lnTo>
                  <a:lnTo>
                    <a:pt x="73" y="103"/>
                  </a:lnTo>
                  <a:lnTo>
                    <a:pt x="91" y="110"/>
                  </a:lnTo>
                  <a:lnTo>
                    <a:pt x="110" y="115"/>
                  </a:lnTo>
                  <a:lnTo>
                    <a:pt x="128" y="124"/>
                  </a:lnTo>
                  <a:lnTo>
                    <a:pt x="145" y="136"/>
                  </a:lnTo>
                  <a:lnTo>
                    <a:pt x="156" y="152"/>
                  </a:lnTo>
                  <a:lnTo>
                    <a:pt x="159" y="178"/>
                  </a:lnTo>
                  <a:lnTo>
                    <a:pt x="156" y="203"/>
                  </a:lnTo>
                  <a:lnTo>
                    <a:pt x="145" y="222"/>
                  </a:lnTo>
                  <a:lnTo>
                    <a:pt x="126" y="238"/>
                  </a:lnTo>
                  <a:lnTo>
                    <a:pt x="103" y="248"/>
                  </a:lnTo>
                  <a:lnTo>
                    <a:pt x="77" y="250"/>
                  </a:lnTo>
                  <a:lnTo>
                    <a:pt x="47" y="248"/>
                  </a:lnTo>
                  <a:lnTo>
                    <a:pt x="21" y="236"/>
                  </a:lnTo>
                  <a:lnTo>
                    <a:pt x="0" y="217"/>
                  </a:lnTo>
                  <a:lnTo>
                    <a:pt x="26" y="194"/>
                  </a:lnTo>
                  <a:lnTo>
                    <a:pt x="40" y="210"/>
                  </a:lnTo>
                  <a:lnTo>
                    <a:pt x="59" y="217"/>
                  </a:lnTo>
                  <a:lnTo>
                    <a:pt x="77" y="220"/>
                  </a:lnTo>
                  <a:lnTo>
                    <a:pt x="93" y="217"/>
                  </a:lnTo>
                  <a:lnTo>
                    <a:pt x="110" y="210"/>
                  </a:lnTo>
                  <a:lnTo>
                    <a:pt x="121" y="199"/>
                  </a:lnTo>
                  <a:lnTo>
                    <a:pt x="126" y="180"/>
                  </a:lnTo>
                  <a:lnTo>
                    <a:pt x="121" y="166"/>
                  </a:lnTo>
                  <a:lnTo>
                    <a:pt x="110" y="154"/>
                  </a:lnTo>
                  <a:lnTo>
                    <a:pt x="96" y="147"/>
                  </a:lnTo>
                  <a:lnTo>
                    <a:pt x="77" y="140"/>
                  </a:lnTo>
                  <a:lnTo>
                    <a:pt x="56" y="133"/>
                  </a:lnTo>
                  <a:lnTo>
                    <a:pt x="38" y="126"/>
                  </a:lnTo>
                  <a:lnTo>
                    <a:pt x="21" y="112"/>
                  </a:lnTo>
                  <a:lnTo>
                    <a:pt x="12" y="94"/>
                  </a:lnTo>
                  <a:lnTo>
                    <a:pt x="7" y="66"/>
                  </a:lnTo>
                  <a:lnTo>
                    <a:pt x="10" y="49"/>
                  </a:lnTo>
                  <a:lnTo>
                    <a:pt x="19" y="31"/>
                  </a:lnTo>
                  <a:lnTo>
                    <a:pt x="35" y="14"/>
                  </a:lnTo>
                  <a:lnTo>
                    <a:pt x="59" y="3"/>
                  </a:lnTo>
                  <a:lnTo>
                    <a:pt x="8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31">
              <a:extLst>
                <a:ext uri="{FF2B5EF4-FFF2-40B4-BE49-F238E27FC236}">
                  <a16:creationId xmlns:a16="http://schemas.microsoft.com/office/drawing/2014/main" id="{65C9CAA0-65C0-41DF-87AB-707836166A19}"/>
                </a:ext>
              </a:extLst>
            </p:cNvPr>
            <p:cNvSpPr>
              <a:spLocks/>
            </p:cNvSpPr>
            <p:nvPr userDrawn="1"/>
          </p:nvSpPr>
          <p:spPr bwMode="auto">
            <a:xfrm>
              <a:off x="4743450" y="5280026"/>
              <a:ext cx="239713" cy="382588"/>
            </a:xfrm>
            <a:custGeom>
              <a:avLst/>
              <a:gdLst>
                <a:gd name="T0" fmla="*/ 0 w 151"/>
                <a:gd name="T1" fmla="*/ 0 h 241"/>
                <a:gd name="T2" fmla="*/ 151 w 151"/>
                <a:gd name="T3" fmla="*/ 0 h 241"/>
                <a:gd name="T4" fmla="*/ 151 w 151"/>
                <a:gd name="T5" fmla="*/ 31 h 241"/>
                <a:gd name="T6" fmla="*/ 33 w 151"/>
                <a:gd name="T7" fmla="*/ 31 h 241"/>
                <a:gd name="T8" fmla="*/ 33 w 151"/>
                <a:gd name="T9" fmla="*/ 105 h 241"/>
                <a:gd name="T10" fmla="*/ 142 w 151"/>
                <a:gd name="T11" fmla="*/ 105 h 241"/>
                <a:gd name="T12" fmla="*/ 142 w 151"/>
                <a:gd name="T13" fmla="*/ 136 h 241"/>
                <a:gd name="T14" fmla="*/ 33 w 151"/>
                <a:gd name="T15" fmla="*/ 136 h 241"/>
                <a:gd name="T16" fmla="*/ 33 w 151"/>
                <a:gd name="T17" fmla="*/ 241 h 241"/>
                <a:gd name="T18" fmla="*/ 0 w 151"/>
                <a:gd name="T19" fmla="*/ 241 h 241"/>
                <a:gd name="T20" fmla="*/ 0 w 151"/>
                <a:gd name="T21"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241">
                  <a:moveTo>
                    <a:pt x="0" y="0"/>
                  </a:moveTo>
                  <a:lnTo>
                    <a:pt x="151" y="0"/>
                  </a:lnTo>
                  <a:lnTo>
                    <a:pt x="151" y="31"/>
                  </a:lnTo>
                  <a:lnTo>
                    <a:pt x="33" y="31"/>
                  </a:lnTo>
                  <a:lnTo>
                    <a:pt x="33" y="105"/>
                  </a:lnTo>
                  <a:lnTo>
                    <a:pt x="142" y="105"/>
                  </a:lnTo>
                  <a:lnTo>
                    <a:pt x="142" y="136"/>
                  </a:lnTo>
                  <a:lnTo>
                    <a:pt x="33" y="136"/>
                  </a:lnTo>
                  <a:lnTo>
                    <a:pt x="33" y="241"/>
                  </a:lnTo>
                  <a:lnTo>
                    <a:pt x="0" y="24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32">
              <a:extLst>
                <a:ext uri="{FF2B5EF4-FFF2-40B4-BE49-F238E27FC236}">
                  <a16:creationId xmlns:a16="http://schemas.microsoft.com/office/drawing/2014/main" id="{B60FBEDB-2491-45C7-B661-CAAAD5CA1903}"/>
                </a:ext>
              </a:extLst>
            </p:cNvPr>
            <p:cNvSpPr>
              <a:spLocks noEditPoints="1"/>
            </p:cNvSpPr>
            <p:nvPr userDrawn="1"/>
          </p:nvSpPr>
          <p:spPr bwMode="auto">
            <a:xfrm>
              <a:off x="5021263" y="5268913"/>
              <a:ext cx="395288" cy="400050"/>
            </a:xfrm>
            <a:custGeom>
              <a:avLst/>
              <a:gdLst>
                <a:gd name="T0" fmla="*/ 125 w 249"/>
                <a:gd name="T1" fmla="*/ 33 h 252"/>
                <a:gd name="T2" fmla="*/ 95 w 249"/>
                <a:gd name="T3" fmla="*/ 38 h 252"/>
                <a:gd name="T4" fmla="*/ 70 w 249"/>
                <a:gd name="T5" fmla="*/ 49 h 252"/>
                <a:gd name="T6" fmla="*/ 51 w 249"/>
                <a:gd name="T7" fmla="*/ 70 h 252"/>
                <a:gd name="T8" fmla="*/ 39 w 249"/>
                <a:gd name="T9" fmla="*/ 98 h 252"/>
                <a:gd name="T10" fmla="*/ 35 w 249"/>
                <a:gd name="T11" fmla="*/ 126 h 252"/>
                <a:gd name="T12" fmla="*/ 39 w 249"/>
                <a:gd name="T13" fmla="*/ 157 h 252"/>
                <a:gd name="T14" fmla="*/ 51 w 249"/>
                <a:gd name="T15" fmla="*/ 182 h 252"/>
                <a:gd name="T16" fmla="*/ 70 w 249"/>
                <a:gd name="T17" fmla="*/ 203 h 252"/>
                <a:gd name="T18" fmla="*/ 95 w 249"/>
                <a:gd name="T19" fmla="*/ 217 h 252"/>
                <a:gd name="T20" fmla="*/ 125 w 249"/>
                <a:gd name="T21" fmla="*/ 222 h 252"/>
                <a:gd name="T22" fmla="*/ 156 w 249"/>
                <a:gd name="T23" fmla="*/ 217 h 252"/>
                <a:gd name="T24" fmla="*/ 179 w 249"/>
                <a:gd name="T25" fmla="*/ 203 h 252"/>
                <a:gd name="T26" fmla="*/ 200 w 249"/>
                <a:gd name="T27" fmla="*/ 182 h 252"/>
                <a:gd name="T28" fmla="*/ 212 w 249"/>
                <a:gd name="T29" fmla="*/ 157 h 252"/>
                <a:gd name="T30" fmla="*/ 214 w 249"/>
                <a:gd name="T31" fmla="*/ 126 h 252"/>
                <a:gd name="T32" fmla="*/ 212 w 249"/>
                <a:gd name="T33" fmla="*/ 98 h 252"/>
                <a:gd name="T34" fmla="*/ 200 w 249"/>
                <a:gd name="T35" fmla="*/ 70 h 252"/>
                <a:gd name="T36" fmla="*/ 179 w 249"/>
                <a:gd name="T37" fmla="*/ 49 h 252"/>
                <a:gd name="T38" fmla="*/ 156 w 249"/>
                <a:gd name="T39" fmla="*/ 38 h 252"/>
                <a:gd name="T40" fmla="*/ 125 w 249"/>
                <a:gd name="T41" fmla="*/ 33 h 252"/>
                <a:gd name="T42" fmla="*/ 125 w 249"/>
                <a:gd name="T43" fmla="*/ 0 h 252"/>
                <a:gd name="T44" fmla="*/ 165 w 249"/>
                <a:gd name="T45" fmla="*/ 7 h 252"/>
                <a:gd name="T46" fmla="*/ 200 w 249"/>
                <a:gd name="T47" fmla="*/ 26 h 252"/>
                <a:gd name="T48" fmla="*/ 226 w 249"/>
                <a:gd name="T49" fmla="*/ 52 h 252"/>
                <a:gd name="T50" fmla="*/ 244 w 249"/>
                <a:gd name="T51" fmla="*/ 87 h 252"/>
                <a:gd name="T52" fmla="*/ 249 w 249"/>
                <a:gd name="T53" fmla="*/ 126 h 252"/>
                <a:gd name="T54" fmla="*/ 244 w 249"/>
                <a:gd name="T55" fmla="*/ 168 h 252"/>
                <a:gd name="T56" fmla="*/ 226 w 249"/>
                <a:gd name="T57" fmla="*/ 203 h 252"/>
                <a:gd name="T58" fmla="*/ 200 w 249"/>
                <a:gd name="T59" fmla="*/ 229 h 252"/>
                <a:gd name="T60" fmla="*/ 165 w 249"/>
                <a:gd name="T61" fmla="*/ 248 h 252"/>
                <a:gd name="T62" fmla="*/ 125 w 249"/>
                <a:gd name="T63" fmla="*/ 252 h 252"/>
                <a:gd name="T64" fmla="*/ 84 w 249"/>
                <a:gd name="T65" fmla="*/ 248 h 252"/>
                <a:gd name="T66" fmla="*/ 49 w 249"/>
                <a:gd name="T67" fmla="*/ 229 h 252"/>
                <a:gd name="T68" fmla="*/ 23 w 249"/>
                <a:gd name="T69" fmla="*/ 203 h 252"/>
                <a:gd name="T70" fmla="*/ 7 w 249"/>
                <a:gd name="T71" fmla="*/ 168 h 252"/>
                <a:gd name="T72" fmla="*/ 0 w 249"/>
                <a:gd name="T73" fmla="*/ 126 h 252"/>
                <a:gd name="T74" fmla="*/ 7 w 249"/>
                <a:gd name="T75" fmla="*/ 87 h 252"/>
                <a:gd name="T76" fmla="*/ 23 w 249"/>
                <a:gd name="T77" fmla="*/ 52 h 252"/>
                <a:gd name="T78" fmla="*/ 49 w 249"/>
                <a:gd name="T79" fmla="*/ 26 h 252"/>
                <a:gd name="T80" fmla="*/ 84 w 249"/>
                <a:gd name="T81" fmla="*/ 7 h 252"/>
                <a:gd name="T82" fmla="*/ 125 w 249"/>
                <a:gd name="T8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9" h="252">
                  <a:moveTo>
                    <a:pt x="125" y="33"/>
                  </a:moveTo>
                  <a:lnTo>
                    <a:pt x="95" y="38"/>
                  </a:lnTo>
                  <a:lnTo>
                    <a:pt x="70" y="49"/>
                  </a:lnTo>
                  <a:lnTo>
                    <a:pt x="51" y="70"/>
                  </a:lnTo>
                  <a:lnTo>
                    <a:pt x="39" y="98"/>
                  </a:lnTo>
                  <a:lnTo>
                    <a:pt x="35" y="126"/>
                  </a:lnTo>
                  <a:lnTo>
                    <a:pt x="39" y="157"/>
                  </a:lnTo>
                  <a:lnTo>
                    <a:pt x="51" y="182"/>
                  </a:lnTo>
                  <a:lnTo>
                    <a:pt x="70" y="203"/>
                  </a:lnTo>
                  <a:lnTo>
                    <a:pt x="95" y="217"/>
                  </a:lnTo>
                  <a:lnTo>
                    <a:pt x="125" y="222"/>
                  </a:lnTo>
                  <a:lnTo>
                    <a:pt x="156" y="217"/>
                  </a:lnTo>
                  <a:lnTo>
                    <a:pt x="179" y="203"/>
                  </a:lnTo>
                  <a:lnTo>
                    <a:pt x="200" y="182"/>
                  </a:lnTo>
                  <a:lnTo>
                    <a:pt x="212" y="157"/>
                  </a:lnTo>
                  <a:lnTo>
                    <a:pt x="214" y="126"/>
                  </a:lnTo>
                  <a:lnTo>
                    <a:pt x="212" y="98"/>
                  </a:lnTo>
                  <a:lnTo>
                    <a:pt x="200" y="70"/>
                  </a:lnTo>
                  <a:lnTo>
                    <a:pt x="179" y="49"/>
                  </a:lnTo>
                  <a:lnTo>
                    <a:pt x="156" y="38"/>
                  </a:lnTo>
                  <a:lnTo>
                    <a:pt x="125" y="33"/>
                  </a:lnTo>
                  <a:close/>
                  <a:moveTo>
                    <a:pt x="125" y="0"/>
                  </a:moveTo>
                  <a:lnTo>
                    <a:pt x="165" y="7"/>
                  </a:lnTo>
                  <a:lnTo>
                    <a:pt x="200" y="26"/>
                  </a:lnTo>
                  <a:lnTo>
                    <a:pt x="226" y="52"/>
                  </a:lnTo>
                  <a:lnTo>
                    <a:pt x="244" y="87"/>
                  </a:lnTo>
                  <a:lnTo>
                    <a:pt x="249" y="126"/>
                  </a:lnTo>
                  <a:lnTo>
                    <a:pt x="244" y="168"/>
                  </a:lnTo>
                  <a:lnTo>
                    <a:pt x="226" y="203"/>
                  </a:lnTo>
                  <a:lnTo>
                    <a:pt x="200" y="229"/>
                  </a:lnTo>
                  <a:lnTo>
                    <a:pt x="165" y="248"/>
                  </a:lnTo>
                  <a:lnTo>
                    <a:pt x="125" y="252"/>
                  </a:lnTo>
                  <a:lnTo>
                    <a:pt x="84" y="248"/>
                  </a:lnTo>
                  <a:lnTo>
                    <a:pt x="49" y="229"/>
                  </a:lnTo>
                  <a:lnTo>
                    <a:pt x="23" y="203"/>
                  </a:lnTo>
                  <a:lnTo>
                    <a:pt x="7" y="168"/>
                  </a:lnTo>
                  <a:lnTo>
                    <a:pt x="0" y="126"/>
                  </a:lnTo>
                  <a:lnTo>
                    <a:pt x="7" y="87"/>
                  </a:lnTo>
                  <a:lnTo>
                    <a:pt x="23" y="52"/>
                  </a:lnTo>
                  <a:lnTo>
                    <a:pt x="49" y="26"/>
                  </a:lnTo>
                  <a:lnTo>
                    <a:pt x="84" y="7"/>
                  </a:lnTo>
                  <a:lnTo>
                    <a:pt x="125"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33">
              <a:extLst>
                <a:ext uri="{FF2B5EF4-FFF2-40B4-BE49-F238E27FC236}">
                  <a16:creationId xmlns:a16="http://schemas.microsoft.com/office/drawing/2014/main" id="{C7394692-1D5B-4A3A-BE52-4CB6852F469D}"/>
                </a:ext>
              </a:extLst>
            </p:cNvPr>
            <p:cNvSpPr>
              <a:spLocks noEditPoints="1"/>
            </p:cNvSpPr>
            <p:nvPr userDrawn="1"/>
          </p:nvSpPr>
          <p:spPr bwMode="auto">
            <a:xfrm>
              <a:off x="5483225" y="5280026"/>
              <a:ext cx="269875" cy="382588"/>
            </a:xfrm>
            <a:custGeom>
              <a:avLst/>
              <a:gdLst>
                <a:gd name="T0" fmla="*/ 32 w 170"/>
                <a:gd name="T1" fmla="*/ 28 h 241"/>
                <a:gd name="T2" fmla="*/ 32 w 170"/>
                <a:gd name="T3" fmla="*/ 105 h 241"/>
                <a:gd name="T4" fmla="*/ 74 w 170"/>
                <a:gd name="T5" fmla="*/ 105 h 241"/>
                <a:gd name="T6" fmla="*/ 90 w 170"/>
                <a:gd name="T7" fmla="*/ 105 h 241"/>
                <a:gd name="T8" fmla="*/ 104 w 170"/>
                <a:gd name="T9" fmla="*/ 101 h 241"/>
                <a:gd name="T10" fmla="*/ 116 w 170"/>
                <a:gd name="T11" fmla="*/ 96 h 241"/>
                <a:gd name="T12" fmla="*/ 123 w 170"/>
                <a:gd name="T13" fmla="*/ 84 h 241"/>
                <a:gd name="T14" fmla="*/ 125 w 170"/>
                <a:gd name="T15" fmla="*/ 68 h 241"/>
                <a:gd name="T16" fmla="*/ 123 w 170"/>
                <a:gd name="T17" fmla="*/ 52 h 241"/>
                <a:gd name="T18" fmla="*/ 116 w 170"/>
                <a:gd name="T19" fmla="*/ 40 h 241"/>
                <a:gd name="T20" fmla="*/ 104 w 170"/>
                <a:gd name="T21" fmla="*/ 33 h 241"/>
                <a:gd name="T22" fmla="*/ 90 w 170"/>
                <a:gd name="T23" fmla="*/ 31 h 241"/>
                <a:gd name="T24" fmla="*/ 74 w 170"/>
                <a:gd name="T25" fmla="*/ 28 h 241"/>
                <a:gd name="T26" fmla="*/ 32 w 170"/>
                <a:gd name="T27" fmla="*/ 28 h 241"/>
                <a:gd name="T28" fmla="*/ 0 w 170"/>
                <a:gd name="T29" fmla="*/ 0 h 241"/>
                <a:gd name="T30" fmla="*/ 83 w 170"/>
                <a:gd name="T31" fmla="*/ 0 h 241"/>
                <a:gd name="T32" fmla="*/ 111 w 170"/>
                <a:gd name="T33" fmla="*/ 3 h 241"/>
                <a:gd name="T34" fmla="*/ 130 w 170"/>
                <a:gd name="T35" fmla="*/ 12 h 241"/>
                <a:gd name="T36" fmla="*/ 144 w 170"/>
                <a:gd name="T37" fmla="*/ 24 h 241"/>
                <a:gd name="T38" fmla="*/ 153 w 170"/>
                <a:gd name="T39" fmla="*/ 38 h 241"/>
                <a:gd name="T40" fmla="*/ 158 w 170"/>
                <a:gd name="T41" fmla="*/ 52 h 241"/>
                <a:gd name="T42" fmla="*/ 160 w 170"/>
                <a:gd name="T43" fmla="*/ 68 h 241"/>
                <a:gd name="T44" fmla="*/ 156 w 170"/>
                <a:gd name="T45" fmla="*/ 89 h 241"/>
                <a:gd name="T46" fmla="*/ 144 w 170"/>
                <a:gd name="T47" fmla="*/ 110 h 241"/>
                <a:gd name="T48" fmla="*/ 125 w 170"/>
                <a:gd name="T49" fmla="*/ 124 h 241"/>
                <a:gd name="T50" fmla="*/ 102 w 170"/>
                <a:gd name="T51" fmla="*/ 131 h 241"/>
                <a:gd name="T52" fmla="*/ 170 w 170"/>
                <a:gd name="T53" fmla="*/ 241 h 241"/>
                <a:gd name="T54" fmla="*/ 130 w 170"/>
                <a:gd name="T55" fmla="*/ 241 h 241"/>
                <a:gd name="T56" fmla="*/ 69 w 170"/>
                <a:gd name="T57" fmla="*/ 133 h 241"/>
                <a:gd name="T58" fmla="*/ 32 w 170"/>
                <a:gd name="T59" fmla="*/ 133 h 241"/>
                <a:gd name="T60" fmla="*/ 32 w 170"/>
                <a:gd name="T61" fmla="*/ 241 h 241"/>
                <a:gd name="T62" fmla="*/ 0 w 170"/>
                <a:gd name="T63" fmla="*/ 241 h 241"/>
                <a:gd name="T64" fmla="*/ 0 w 170"/>
                <a:gd name="T6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241">
                  <a:moveTo>
                    <a:pt x="32" y="28"/>
                  </a:moveTo>
                  <a:lnTo>
                    <a:pt x="32" y="105"/>
                  </a:lnTo>
                  <a:lnTo>
                    <a:pt x="74" y="105"/>
                  </a:lnTo>
                  <a:lnTo>
                    <a:pt x="90" y="105"/>
                  </a:lnTo>
                  <a:lnTo>
                    <a:pt x="104" y="101"/>
                  </a:lnTo>
                  <a:lnTo>
                    <a:pt x="116" y="96"/>
                  </a:lnTo>
                  <a:lnTo>
                    <a:pt x="123" y="84"/>
                  </a:lnTo>
                  <a:lnTo>
                    <a:pt x="125" y="68"/>
                  </a:lnTo>
                  <a:lnTo>
                    <a:pt x="123" y="52"/>
                  </a:lnTo>
                  <a:lnTo>
                    <a:pt x="116" y="40"/>
                  </a:lnTo>
                  <a:lnTo>
                    <a:pt x="104" y="33"/>
                  </a:lnTo>
                  <a:lnTo>
                    <a:pt x="90" y="31"/>
                  </a:lnTo>
                  <a:lnTo>
                    <a:pt x="74" y="28"/>
                  </a:lnTo>
                  <a:lnTo>
                    <a:pt x="32" y="28"/>
                  </a:lnTo>
                  <a:close/>
                  <a:moveTo>
                    <a:pt x="0" y="0"/>
                  </a:moveTo>
                  <a:lnTo>
                    <a:pt x="83" y="0"/>
                  </a:lnTo>
                  <a:lnTo>
                    <a:pt x="111" y="3"/>
                  </a:lnTo>
                  <a:lnTo>
                    <a:pt x="130" y="12"/>
                  </a:lnTo>
                  <a:lnTo>
                    <a:pt x="144" y="24"/>
                  </a:lnTo>
                  <a:lnTo>
                    <a:pt x="153" y="38"/>
                  </a:lnTo>
                  <a:lnTo>
                    <a:pt x="158" y="52"/>
                  </a:lnTo>
                  <a:lnTo>
                    <a:pt x="160" y="68"/>
                  </a:lnTo>
                  <a:lnTo>
                    <a:pt x="156" y="89"/>
                  </a:lnTo>
                  <a:lnTo>
                    <a:pt x="144" y="110"/>
                  </a:lnTo>
                  <a:lnTo>
                    <a:pt x="125" y="124"/>
                  </a:lnTo>
                  <a:lnTo>
                    <a:pt x="102" y="131"/>
                  </a:lnTo>
                  <a:lnTo>
                    <a:pt x="170" y="241"/>
                  </a:lnTo>
                  <a:lnTo>
                    <a:pt x="130" y="241"/>
                  </a:lnTo>
                  <a:lnTo>
                    <a:pt x="69" y="133"/>
                  </a:lnTo>
                  <a:lnTo>
                    <a:pt x="32" y="133"/>
                  </a:lnTo>
                  <a:lnTo>
                    <a:pt x="32" y="241"/>
                  </a:lnTo>
                  <a:lnTo>
                    <a:pt x="0" y="24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34">
              <a:extLst>
                <a:ext uri="{FF2B5EF4-FFF2-40B4-BE49-F238E27FC236}">
                  <a16:creationId xmlns:a16="http://schemas.microsoft.com/office/drawing/2014/main" id="{1F1940BD-EDC4-43F8-A4E2-6D056A9942F6}"/>
                </a:ext>
              </a:extLst>
            </p:cNvPr>
            <p:cNvSpPr>
              <a:spLocks noEditPoints="1"/>
            </p:cNvSpPr>
            <p:nvPr userDrawn="1"/>
          </p:nvSpPr>
          <p:spPr bwMode="auto">
            <a:xfrm>
              <a:off x="5895975" y="5280026"/>
              <a:ext cx="373063" cy="382588"/>
            </a:xfrm>
            <a:custGeom>
              <a:avLst/>
              <a:gdLst>
                <a:gd name="T0" fmla="*/ 117 w 235"/>
                <a:gd name="T1" fmla="*/ 42 h 241"/>
                <a:gd name="T2" fmla="*/ 72 w 235"/>
                <a:gd name="T3" fmla="*/ 152 h 241"/>
                <a:gd name="T4" fmla="*/ 163 w 235"/>
                <a:gd name="T5" fmla="*/ 152 h 241"/>
                <a:gd name="T6" fmla="*/ 119 w 235"/>
                <a:gd name="T7" fmla="*/ 42 h 241"/>
                <a:gd name="T8" fmla="*/ 117 w 235"/>
                <a:gd name="T9" fmla="*/ 42 h 241"/>
                <a:gd name="T10" fmla="*/ 105 w 235"/>
                <a:gd name="T11" fmla="*/ 0 h 241"/>
                <a:gd name="T12" fmla="*/ 135 w 235"/>
                <a:gd name="T13" fmla="*/ 0 h 241"/>
                <a:gd name="T14" fmla="*/ 235 w 235"/>
                <a:gd name="T15" fmla="*/ 241 h 241"/>
                <a:gd name="T16" fmla="*/ 198 w 235"/>
                <a:gd name="T17" fmla="*/ 241 h 241"/>
                <a:gd name="T18" fmla="*/ 175 w 235"/>
                <a:gd name="T19" fmla="*/ 180 h 241"/>
                <a:gd name="T20" fmla="*/ 61 w 235"/>
                <a:gd name="T21" fmla="*/ 180 h 241"/>
                <a:gd name="T22" fmla="*/ 38 w 235"/>
                <a:gd name="T23" fmla="*/ 241 h 241"/>
                <a:gd name="T24" fmla="*/ 0 w 235"/>
                <a:gd name="T25" fmla="*/ 241 h 241"/>
                <a:gd name="T26" fmla="*/ 105 w 235"/>
                <a:gd name="T2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 h="241">
                  <a:moveTo>
                    <a:pt x="117" y="42"/>
                  </a:moveTo>
                  <a:lnTo>
                    <a:pt x="72" y="152"/>
                  </a:lnTo>
                  <a:lnTo>
                    <a:pt x="163" y="152"/>
                  </a:lnTo>
                  <a:lnTo>
                    <a:pt x="119" y="42"/>
                  </a:lnTo>
                  <a:lnTo>
                    <a:pt x="117" y="42"/>
                  </a:lnTo>
                  <a:close/>
                  <a:moveTo>
                    <a:pt x="105" y="0"/>
                  </a:moveTo>
                  <a:lnTo>
                    <a:pt x="135" y="0"/>
                  </a:lnTo>
                  <a:lnTo>
                    <a:pt x="235" y="241"/>
                  </a:lnTo>
                  <a:lnTo>
                    <a:pt x="198" y="241"/>
                  </a:lnTo>
                  <a:lnTo>
                    <a:pt x="175" y="180"/>
                  </a:lnTo>
                  <a:lnTo>
                    <a:pt x="61" y="180"/>
                  </a:lnTo>
                  <a:lnTo>
                    <a:pt x="38" y="241"/>
                  </a:lnTo>
                  <a:lnTo>
                    <a:pt x="0" y="241"/>
                  </a:lnTo>
                  <a:lnTo>
                    <a:pt x="105"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35">
              <a:extLst>
                <a:ext uri="{FF2B5EF4-FFF2-40B4-BE49-F238E27FC236}">
                  <a16:creationId xmlns:a16="http://schemas.microsoft.com/office/drawing/2014/main" id="{8F46F961-D81B-4055-B6D7-E6EE66017066}"/>
                </a:ext>
              </a:extLst>
            </p:cNvPr>
            <p:cNvSpPr>
              <a:spLocks/>
            </p:cNvSpPr>
            <p:nvPr userDrawn="1"/>
          </p:nvSpPr>
          <p:spPr bwMode="auto">
            <a:xfrm>
              <a:off x="6421438" y="5268913"/>
              <a:ext cx="254000" cy="400050"/>
            </a:xfrm>
            <a:custGeom>
              <a:avLst/>
              <a:gdLst>
                <a:gd name="T0" fmla="*/ 88 w 160"/>
                <a:gd name="T1" fmla="*/ 0 h 252"/>
                <a:gd name="T2" fmla="*/ 114 w 160"/>
                <a:gd name="T3" fmla="*/ 3 h 252"/>
                <a:gd name="T4" fmla="*/ 137 w 160"/>
                <a:gd name="T5" fmla="*/ 12 h 252"/>
                <a:gd name="T6" fmla="*/ 158 w 160"/>
                <a:gd name="T7" fmla="*/ 28 h 252"/>
                <a:gd name="T8" fmla="*/ 130 w 160"/>
                <a:gd name="T9" fmla="*/ 54 h 252"/>
                <a:gd name="T10" fmla="*/ 114 w 160"/>
                <a:gd name="T11" fmla="*/ 38 h 252"/>
                <a:gd name="T12" fmla="*/ 88 w 160"/>
                <a:gd name="T13" fmla="*/ 33 h 252"/>
                <a:gd name="T14" fmla="*/ 65 w 160"/>
                <a:gd name="T15" fmla="*/ 35 h 252"/>
                <a:gd name="T16" fmla="*/ 51 w 160"/>
                <a:gd name="T17" fmla="*/ 45 h 252"/>
                <a:gd name="T18" fmla="*/ 44 w 160"/>
                <a:gd name="T19" fmla="*/ 56 h 252"/>
                <a:gd name="T20" fmla="*/ 42 w 160"/>
                <a:gd name="T21" fmla="*/ 68 h 252"/>
                <a:gd name="T22" fmla="*/ 46 w 160"/>
                <a:gd name="T23" fmla="*/ 84 h 252"/>
                <a:gd name="T24" fmla="*/ 56 w 160"/>
                <a:gd name="T25" fmla="*/ 96 h 252"/>
                <a:gd name="T26" fmla="*/ 72 w 160"/>
                <a:gd name="T27" fmla="*/ 105 h 252"/>
                <a:gd name="T28" fmla="*/ 91 w 160"/>
                <a:gd name="T29" fmla="*/ 110 h 252"/>
                <a:gd name="T30" fmla="*/ 112 w 160"/>
                <a:gd name="T31" fmla="*/ 117 h 252"/>
                <a:gd name="T32" fmla="*/ 130 w 160"/>
                <a:gd name="T33" fmla="*/ 126 h 252"/>
                <a:gd name="T34" fmla="*/ 144 w 160"/>
                <a:gd name="T35" fmla="*/ 138 h 252"/>
                <a:gd name="T36" fmla="*/ 156 w 160"/>
                <a:gd name="T37" fmla="*/ 154 h 252"/>
                <a:gd name="T38" fmla="*/ 160 w 160"/>
                <a:gd name="T39" fmla="*/ 180 h 252"/>
                <a:gd name="T40" fmla="*/ 156 w 160"/>
                <a:gd name="T41" fmla="*/ 203 h 252"/>
                <a:gd name="T42" fmla="*/ 144 w 160"/>
                <a:gd name="T43" fmla="*/ 224 h 252"/>
                <a:gd name="T44" fmla="*/ 125 w 160"/>
                <a:gd name="T45" fmla="*/ 241 h 252"/>
                <a:gd name="T46" fmla="*/ 102 w 160"/>
                <a:gd name="T47" fmla="*/ 250 h 252"/>
                <a:gd name="T48" fmla="*/ 77 w 160"/>
                <a:gd name="T49" fmla="*/ 252 h 252"/>
                <a:gd name="T50" fmla="*/ 46 w 160"/>
                <a:gd name="T51" fmla="*/ 250 h 252"/>
                <a:gd name="T52" fmla="*/ 21 w 160"/>
                <a:gd name="T53" fmla="*/ 238 h 252"/>
                <a:gd name="T54" fmla="*/ 0 w 160"/>
                <a:gd name="T55" fmla="*/ 220 h 252"/>
                <a:gd name="T56" fmla="*/ 28 w 160"/>
                <a:gd name="T57" fmla="*/ 196 h 252"/>
                <a:gd name="T58" fmla="*/ 42 w 160"/>
                <a:gd name="T59" fmla="*/ 210 h 252"/>
                <a:gd name="T60" fmla="*/ 58 w 160"/>
                <a:gd name="T61" fmla="*/ 220 h 252"/>
                <a:gd name="T62" fmla="*/ 77 w 160"/>
                <a:gd name="T63" fmla="*/ 222 h 252"/>
                <a:gd name="T64" fmla="*/ 93 w 160"/>
                <a:gd name="T65" fmla="*/ 220 h 252"/>
                <a:gd name="T66" fmla="*/ 109 w 160"/>
                <a:gd name="T67" fmla="*/ 213 h 252"/>
                <a:gd name="T68" fmla="*/ 121 w 160"/>
                <a:gd name="T69" fmla="*/ 201 h 252"/>
                <a:gd name="T70" fmla="*/ 125 w 160"/>
                <a:gd name="T71" fmla="*/ 182 h 252"/>
                <a:gd name="T72" fmla="*/ 121 w 160"/>
                <a:gd name="T73" fmla="*/ 168 h 252"/>
                <a:gd name="T74" fmla="*/ 109 w 160"/>
                <a:gd name="T75" fmla="*/ 157 h 252"/>
                <a:gd name="T76" fmla="*/ 95 w 160"/>
                <a:gd name="T77" fmla="*/ 150 h 252"/>
                <a:gd name="T78" fmla="*/ 77 w 160"/>
                <a:gd name="T79" fmla="*/ 143 h 252"/>
                <a:gd name="T80" fmla="*/ 56 w 160"/>
                <a:gd name="T81" fmla="*/ 136 h 252"/>
                <a:gd name="T82" fmla="*/ 37 w 160"/>
                <a:gd name="T83" fmla="*/ 126 h 252"/>
                <a:gd name="T84" fmla="*/ 23 w 160"/>
                <a:gd name="T85" fmla="*/ 115 h 252"/>
                <a:gd name="T86" fmla="*/ 11 w 160"/>
                <a:gd name="T87" fmla="*/ 96 h 252"/>
                <a:gd name="T88" fmla="*/ 7 w 160"/>
                <a:gd name="T89" fmla="*/ 68 h 252"/>
                <a:gd name="T90" fmla="*/ 11 w 160"/>
                <a:gd name="T91" fmla="*/ 52 h 252"/>
                <a:gd name="T92" fmla="*/ 18 w 160"/>
                <a:gd name="T93" fmla="*/ 33 h 252"/>
                <a:gd name="T94" fmla="*/ 35 w 160"/>
                <a:gd name="T95" fmla="*/ 17 h 252"/>
                <a:gd name="T96" fmla="*/ 58 w 160"/>
                <a:gd name="T97" fmla="*/ 5 h 252"/>
                <a:gd name="T98" fmla="*/ 88 w 160"/>
                <a:gd name="T9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0" h="252">
                  <a:moveTo>
                    <a:pt x="88" y="0"/>
                  </a:moveTo>
                  <a:lnTo>
                    <a:pt x="114" y="3"/>
                  </a:lnTo>
                  <a:lnTo>
                    <a:pt x="137" y="12"/>
                  </a:lnTo>
                  <a:lnTo>
                    <a:pt x="158" y="28"/>
                  </a:lnTo>
                  <a:lnTo>
                    <a:pt x="130" y="54"/>
                  </a:lnTo>
                  <a:lnTo>
                    <a:pt x="114" y="38"/>
                  </a:lnTo>
                  <a:lnTo>
                    <a:pt x="88" y="33"/>
                  </a:lnTo>
                  <a:lnTo>
                    <a:pt x="65" y="35"/>
                  </a:lnTo>
                  <a:lnTo>
                    <a:pt x="51" y="45"/>
                  </a:lnTo>
                  <a:lnTo>
                    <a:pt x="44" y="56"/>
                  </a:lnTo>
                  <a:lnTo>
                    <a:pt x="42" y="68"/>
                  </a:lnTo>
                  <a:lnTo>
                    <a:pt x="46" y="84"/>
                  </a:lnTo>
                  <a:lnTo>
                    <a:pt x="56" y="96"/>
                  </a:lnTo>
                  <a:lnTo>
                    <a:pt x="72" y="105"/>
                  </a:lnTo>
                  <a:lnTo>
                    <a:pt x="91" y="110"/>
                  </a:lnTo>
                  <a:lnTo>
                    <a:pt x="112" y="117"/>
                  </a:lnTo>
                  <a:lnTo>
                    <a:pt x="130" y="126"/>
                  </a:lnTo>
                  <a:lnTo>
                    <a:pt x="144" y="138"/>
                  </a:lnTo>
                  <a:lnTo>
                    <a:pt x="156" y="154"/>
                  </a:lnTo>
                  <a:lnTo>
                    <a:pt x="160" y="180"/>
                  </a:lnTo>
                  <a:lnTo>
                    <a:pt x="156" y="203"/>
                  </a:lnTo>
                  <a:lnTo>
                    <a:pt x="144" y="224"/>
                  </a:lnTo>
                  <a:lnTo>
                    <a:pt x="125" y="241"/>
                  </a:lnTo>
                  <a:lnTo>
                    <a:pt x="102" y="250"/>
                  </a:lnTo>
                  <a:lnTo>
                    <a:pt x="77" y="252"/>
                  </a:lnTo>
                  <a:lnTo>
                    <a:pt x="46" y="250"/>
                  </a:lnTo>
                  <a:lnTo>
                    <a:pt x="21" y="238"/>
                  </a:lnTo>
                  <a:lnTo>
                    <a:pt x="0" y="220"/>
                  </a:lnTo>
                  <a:lnTo>
                    <a:pt x="28" y="196"/>
                  </a:lnTo>
                  <a:lnTo>
                    <a:pt x="42" y="210"/>
                  </a:lnTo>
                  <a:lnTo>
                    <a:pt x="58" y="220"/>
                  </a:lnTo>
                  <a:lnTo>
                    <a:pt x="77" y="222"/>
                  </a:lnTo>
                  <a:lnTo>
                    <a:pt x="93" y="220"/>
                  </a:lnTo>
                  <a:lnTo>
                    <a:pt x="109" y="213"/>
                  </a:lnTo>
                  <a:lnTo>
                    <a:pt x="121" y="201"/>
                  </a:lnTo>
                  <a:lnTo>
                    <a:pt x="125" y="182"/>
                  </a:lnTo>
                  <a:lnTo>
                    <a:pt x="121" y="168"/>
                  </a:lnTo>
                  <a:lnTo>
                    <a:pt x="109" y="157"/>
                  </a:lnTo>
                  <a:lnTo>
                    <a:pt x="95" y="150"/>
                  </a:lnTo>
                  <a:lnTo>
                    <a:pt x="77" y="143"/>
                  </a:lnTo>
                  <a:lnTo>
                    <a:pt x="56" y="136"/>
                  </a:lnTo>
                  <a:lnTo>
                    <a:pt x="37" y="126"/>
                  </a:lnTo>
                  <a:lnTo>
                    <a:pt x="23" y="115"/>
                  </a:lnTo>
                  <a:lnTo>
                    <a:pt x="11" y="96"/>
                  </a:lnTo>
                  <a:lnTo>
                    <a:pt x="7" y="68"/>
                  </a:lnTo>
                  <a:lnTo>
                    <a:pt x="11" y="52"/>
                  </a:lnTo>
                  <a:lnTo>
                    <a:pt x="18" y="33"/>
                  </a:lnTo>
                  <a:lnTo>
                    <a:pt x="35" y="17"/>
                  </a:lnTo>
                  <a:lnTo>
                    <a:pt x="58" y="5"/>
                  </a:lnTo>
                  <a:lnTo>
                    <a:pt x="8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36">
              <a:extLst>
                <a:ext uri="{FF2B5EF4-FFF2-40B4-BE49-F238E27FC236}">
                  <a16:creationId xmlns:a16="http://schemas.microsoft.com/office/drawing/2014/main" id="{23FC9197-304A-4963-9AF0-BDBBA594EB85}"/>
                </a:ext>
              </a:extLst>
            </p:cNvPr>
            <p:cNvSpPr>
              <a:spLocks/>
            </p:cNvSpPr>
            <p:nvPr userDrawn="1"/>
          </p:nvSpPr>
          <p:spPr bwMode="auto">
            <a:xfrm>
              <a:off x="6738938" y="5280026"/>
              <a:ext cx="395288" cy="382588"/>
            </a:xfrm>
            <a:custGeom>
              <a:avLst/>
              <a:gdLst>
                <a:gd name="T0" fmla="*/ 0 w 249"/>
                <a:gd name="T1" fmla="*/ 0 h 241"/>
                <a:gd name="T2" fmla="*/ 49 w 249"/>
                <a:gd name="T3" fmla="*/ 0 h 241"/>
                <a:gd name="T4" fmla="*/ 123 w 249"/>
                <a:gd name="T5" fmla="*/ 182 h 241"/>
                <a:gd name="T6" fmla="*/ 126 w 249"/>
                <a:gd name="T7" fmla="*/ 182 h 241"/>
                <a:gd name="T8" fmla="*/ 200 w 249"/>
                <a:gd name="T9" fmla="*/ 0 h 241"/>
                <a:gd name="T10" fmla="*/ 249 w 249"/>
                <a:gd name="T11" fmla="*/ 0 h 241"/>
                <a:gd name="T12" fmla="*/ 249 w 249"/>
                <a:gd name="T13" fmla="*/ 241 h 241"/>
                <a:gd name="T14" fmla="*/ 216 w 249"/>
                <a:gd name="T15" fmla="*/ 241 h 241"/>
                <a:gd name="T16" fmla="*/ 216 w 249"/>
                <a:gd name="T17" fmla="*/ 42 h 241"/>
                <a:gd name="T18" fmla="*/ 216 w 249"/>
                <a:gd name="T19" fmla="*/ 42 h 241"/>
                <a:gd name="T20" fmla="*/ 135 w 249"/>
                <a:gd name="T21" fmla="*/ 241 h 241"/>
                <a:gd name="T22" fmla="*/ 114 w 249"/>
                <a:gd name="T23" fmla="*/ 241 h 241"/>
                <a:gd name="T24" fmla="*/ 33 w 249"/>
                <a:gd name="T25" fmla="*/ 42 h 241"/>
                <a:gd name="T26" fmla="*/ 33 w 249"/>
                <a:gd name="T27" fmla="*/ 42 h 241"/>
                <a:gd name="T28" fmla="*/ 33 w 249"/>
                <a:gd name="T29" fmla="*/ 241 h 241"/>
                <a:gd name="T30" fmla="*/ 0 w 249"/>
                <a:gd name="T31" fmla="*/ 241 h 241"/>
                <a:gd name="T32" fmla="*/ 0 w 249"/>
                <a:gd name="T33"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9" h="241">
                  <a:moveTo>
                    <a:pt x="0" y="0"/>
                  </a:moveTo>
                  <a:lnTo>
                    <a:pt x="49" y="0"/>
                  </a:lnTo>
                  <a:lnTo>
                    <a:pt x="123" y="182"/>
                  </a:lnTo>
                  <a:lnTo>
                    <a:pt x="126" y="182"/>
                  </a:lnTo>
                  <a:lnTo>
                    <a:pt x="200" y="0"/>
                  </a:lnTo>
                  <a:lnTo>
                    <a:pt x="249" y="0"/>
                  </a:lnTo>
                  <a:lnTo>
                    <a:pt x="249" y="241"/>
                  </a:lnTo>
                  <a:lnTo>
                    <a:pt x="216" y="241"/>
                  </a:lnTo>
                  <a:lnTo>
                    <a:pt x="216" y="42"/>
                  </a:lnTo>
                  <a:lnTo>
                    <a:pt x="216" y="42"/>
                  </a:lnTo>
                  <a:lnTo>
                    <a:pt x="135" y="241"/>
                  </a:lnTo>
                  <a:lnTo>
                    <a:pt x="114" y="241"/>
                  </a:lnTo>
                  <a:lnTo>
                    <a:pt x="33" y="42"/>
                  </a:lnTo>
                  <a:lnTo>
                    <a:pt x="33" y="42"/>
                  </a:lnTo>
                  <a:lnTo>
                    <a:pt x="33" y="241"/>
                  </a:lnTo>
                  <a:lnTo>
                    <a:pt x="0" y="24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37">
              <a:extLst>
                <a:ext uri="{FF2B5EF4-FFF2-40B4-BE49-F238E27FC236}">
                  <a16:creationId xmlns:a16="http://schemas.microsoft.com/office/drawing/2014/main" id="{B9971C12-812F-4F4A-AB6E-542EBA9C6AC7}"/>
                </a:ext>
              </a:extLst>
            </p:cNvPr>
            <p:cNvSpPr>
              <a:spLocks noEditPoints="1"/>
            </p:cNvSpPr>
            <p:nvPr userDrawn="1"/>
          </p:nvSpPr>
          <p:spPr bwMode="auto">
            <a:xfrm>
              <a:off x="7170738" y="5280026"/>
              <a:ext cx="377825" cy="382588"/>
            </a:xfrm>
            <a:custGeom>
              <a:avLst/>
              <a:gdLst>
                <a:gd name="T0" fmla="*/ 119 w 238"/>
                <a:gd name="T1" fmla="*/ 42 h 241"/>
                <a:gd name="T2" fmla="*/ 72 w 238"/>
                <a:gd name="T3" fmla="*/ 152 h 241"/>
                <a:gd name="T4" fmla="*/ 163 w 238"/>
                <a:gd name="T5" fmla="*/ 152 h 241"/>
                <a:gd name="T6" fmla="*/ 119 w 238"/>
                <a:gd name="T7" fmla="*/ 42 h 241"/>
                <a:gd name="T8" fmla="*/ 119 w 238"/>
                <a:gd name="T9" fmla="*/ 42 h 241"/>
                <a:gd name="T10" fmla="*/ 105 w 238"/>
                <a:gd name="T11" fmla="*/ 0 h 241"/>
                <a:gd name="T12" fmla="*/ 135 w 238"/>
                <a:gd name="T13" fmla="*/ 0 h 241"/>
                <a:gd name="T14" fmla="*/ 238 w 238"/>
                <a:gd name="T15" fmla="*/ 241 h 241"/>
                <a:gd name="T16" fmla="*/ 200 w 238"/>
                <a:gd name="T17" fmla="*/ 241 h 241"/>
                <a:gd name="T18" fmla="*/ 175 w 238"/>
                <a:gd name="T19" fmla="*/ 180 h 241"/>
                <a:gd name="T20" fmla="*/ 61 w 238"/>
                <a:gd name="T21" fmla="*/ 180 h 241"/>
                <a:gd name="T22" fmla="*/ 37 w 238"/>
                <a:gd name="T23" fmla="*/ 241 h 241"/>
                <a:gd name="T24" fmla="*/ 0 w 238"/>
                <a:gd name="T25" fmla="*/ 241 h 241"/>
                <a:gd name="T26" fmla="*/ 105 w 238"/>
                <a:gd name="T2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8" h="241">
                  <a:moveTo>
                    <a:pt x="119" y="42"/>
                  </a:moveTo>
                  <a:lnTo>
                    <a:pt x="72" y="152"/>
                  </a:lnTo>
                  <a:lnTo>
                    <a:pt x="163" y="152"/>
                  </a:lnTo>
                  <a:lnTo>
                    <a:pt x="119" y="42"/>
                  </a:lnTo>
                  <a:lnTo>
                    <a:pt x="119" y="42"/>
                  </a:lnTo>
                  <a:close/>
                  <a:moveTo>
                    <a:pt x="105" y="0"/>
                  </a:moveTo>
                  <a:lnTo>
                    <a:pt x="135" y="0"/>
                  </a:lnTo>
                  <a:lnTo>
                    <a:pt x="238" y="241"/>
                  </a:lnTo>
                  <a:lnTo>
                    <a:pt x="200" y="241"/>
                  </a:lnTo>
                  <a:lnTo>
                    <a:pt x="175" y="180"/>
                  </a:lnTo>
                  <a:lnTo>
                    <a:pt x="61" y="180"/>
                  </a:lnTo>
                  <a:lnTo>
                    <a:pt x="37" y="241"/>
                  </a:lnTo>
                  <a:lnTo>
                    <a:pt x="0" y="241"/>
                  </a:lnTo>
                  <a:lnTo>
                    <a:pt x="105"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38">
              <a:extLst>
                <a:ext uri="{FF2B5EF4-FFF2-40B4-BE49-F238E27FC236}">
                  <a16:creationId xmlns:a16="http://schemas.microsoft.com/office/drawing/2014/main" id="{5E8976EB-26F3-46F3-B521-3B821CE21916}"/>
                </a:ext>
              </a:extLst>
            </p:cNvPr>
            <p:cNvSpPr>
              <a:spLocks noEditPoints="1"/>
            </p:cNvSpPr>
            <p:nvPr userDrawn="1"/>
          </p:nvSpPr>
          <p:spPr bwMode="auto">
            <a:xfrm>
              <a:off x="7588250" y="5280026"/>
              <a:ext cx="269875" cy="382588"/>
            </a:xfrm>
            <a:custGeom>
              <a:avLst/>
              <a:gdLst>
                <a:gd name="T0" fmla="*/ 33 w 170"/>
                <a:gd name="T1" fmla="*/ 28 h 241"/>
                <a:gd name="T2" fmla="*/ 33 w 170"/>
                <a:gd name="T3" fmla="*/ 105 h 241"/>
                <a:gd name="T4" fmla="*/ 75 w 170"/>
                <a:gd name="T5" fmla="*/ 105 h 241"/>
                <a:gd name="T6" fmla="*/ 91 w 170"/>
                <a:gd name="T7" fmla="*/ 105 h 241"/>
                <a:gd name="T8" fmla="*/ 105 w 170"/>
                <a:gd name="T9" fmla="*/ 101 h 241"/>
                <a:gd name="T10" fmla="*/ 117 w 170"/>
                <a:gd name="T11" fmla="*/ 96 h 241"/>
                <a:gd name="T12" fmla="*/ 124 w 170"/>
                <a:gd name="T13" fmla="*/ 84 h 241"/>
                <a:gd name="T14" fmla="*/ 126 w 170"/>
                <a:gd name="T15" fmla="*/ 68 h 241"/>
                <a:gd name="T16" fmla="*/ 124 w 170"/>
                <a:gd name="T17" fmla="*/ 52 h 241"/>
                <a:gd name="T18" fmla="*/ 117 w 170"/>
                <a:gd name="T19" fmla="*/ 40 h 241"/>
                <a:gd name="T20" fmla="*/ 105 w 170"/>
                <a:gd name="T21" fmla="*/ 33 h 241"/>
                <a:gd name="T22" fmla="*/ 91 w 170"/>
                <a:gd name="T23" fmla="*/ 31 h 241"/>
                <a:gd name="T24" fmla="*/ 75 w 170"/>
                <a:gd name="T25" fmla="*/ 28 h 241"/>
                <a:gd name="T26" fmla="*/ 33 w 170"/>
                <a:gd name="T27" fmla="*/ 28 h 241"/>
                <a:gd name="T28" fmla="*/ 0 w 170"/>
                <a:gd name="T29" fmla="*/ 0 h 241"/>
                <a:gd name="T30" fmla="*/ 84 w 170"/>
                <a:gd name="T31" fmla="*/ 0 h 241"/>
                <a:gd name="T32" fmla="*/ 112 w 170"/>
                <a:gd name="T33" fmla="*/ 3 h 241"/>
                <a:gd name="T34" fmla="*/ 131 w 170"/>
                <a:gd name="T35" fmla="*/ 12 h 241"/>
                <a:gd name="T36" fmla="*/ 145 w 170"/>
                <a:gd name="T37" fmla="*/ 24 h 241"/>
                <a:gd name="T38" fmla="*/ 154 w 170"/>
                <a:gd name="T39" fmla="*/ 38 h 241"/>
                <a:gd name="T40" fmla="*/ 158 w 170"/>
                <a:gd name="T41" fmla="*/ 52 h 241"/>
                <a:gd name="T42" fmla="*/ 161 w 170"/>
                <a:gd name="T43" fmla="*/ 68 h 241"/>
                <a:gd name="T44" fmla="*/ 156 w 170"/>
                <a:gd name="T45" fmla="*/ 89 h 241"/>
                <a:gd name="T46" fmla="*/ 145 w 170"/>
                <a:gd name="T47" fmla="*/ 110 h 241"/>
                <a:gd name="T48" fmla="*/ 126 w 170"/>
                <a:gd name="T49" fmla="*/ 124 h 241"/>
                <a:gd name="T50" fmla="*/ 103 w 170"/>
                <a:gd name="T51" fmla="*/ 131 h 241"/>
                <a:gd name="T52" fmla="*/ 170 w 170"/>
                <a:gd name="T53" fmla="*/ 241 h 241"/>
                <a:gd name="T54" fmla="*/ 128 w 170"/>
                <a:gd name="T55" fmla="*/ 241 h 241"/>
                <a:gd name="T56" fmla="*/ 68 w 170"/>
                <a:gd name="T57" fmla="*/ 133 h 241"/>
                <a:gd name="T58" fmla="*/ 33 w 170"/>
                <a:gd name="T59" fmla="*/ 133 h 241"/>
                <a:gd name="T60" fmla="*/ 33 w 170"/>
                <a:gd name="T61" fmla="*/ 241 h 241"/>
                <a:gd name="T62" fmla="*/ 0 w 170"/>
                <a:gd name="T63" fmla="*/ 241 h 241"/>
                <a:gd name="T64" fmla="*/ 0 w 170"/>
                <a:gd name="T6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241">
                  <a:moveTo>
                    <a:pt x="33" y="28"/>
                  </a:moveTo>
                  <a:lnTo>
                    <a:pt x="33" y="105"/>
                  </a:lnTo>
                  <a:lnTo>
                    <a:pt x="75" y="105"/>
                  </a:lnTo>
                  <a:lnTo>
                    <a:pt x="91" y="105"/>
                  </a:lnTo>
                  <a:lnTo>
                    <a:pt x="105" y="101"/>
                  </a:lnTo>
                  <a:lnTo>
                    <a:pt x="117" y="96"/>
                  </a:lnTo>
                  <a:lnTo>
                    <a:pt x="124" y="84"/>
                  </a:lnTo>
                  <a:lnTo>
                    <a:pt x="126" y="68"/>
                  </a:lnTo>
                  <a:lnTo>
                    <a:pt x="124" y="52"/>
                  </a:lnTo>
                  <a:lnTo>
                    <a:pt x="117" y="40"/>
                  </a:lnTo>
                  <a:lnTo>
                    <a:pt x="105" y="33"/>
                  </a:lnTo>
                  <a:lnTo>
                    <a:pt x="91" y="31"/>
                  </a:lnTo>
                  <a:lnTo>
                    <a:pt x="75" y="28"/>
                  </a:lnTo>
                  <a:lnTo>
                    <a:pt x="33" y="28"/>
                  </a:lnTo>
                  <a:close/>
                  <a:moveTo>
                    <a:pt x="0" y="0"/>
                  </a:moveTo>
                  <a:lnTo>
                    <a:pt x="84" y="0"/>
                  </a:lnTo>
                  <a:lnTo>
                    <a:pt x="112" y="3"/>
                  </a:lnTo>
                  <a:lnTo>
                    <a:pt x="131" y="12"/>
                  </a:lnTo>
                  <a:lnTo>
                    <a:pt x="145" y="24"/>
                  </a:lnTo>
                  <a:lnTo>
                    <a:pt x="154" y="38"/>
                  </a:lnTo>
                  <a:lnTo>
                    <a:pt x="158" y="52"/>
                  </a:lnTo>
                  <a:lnTo>
                    <a:pt x="161" y="68"/>
                  </a:lnTo>
                  <a:lnTo>
                    <a:pt x="156" y="89"/>
                  </a:lnTo>
                  <a:lnTo>
                    <a:pt x="145" y="110"/>
                  </a:lnTo>
                  <a:lnTo>
                    <a:pt x="126" y="124"/>
                  </a:lnTo>
                  <a:lnTo>
                    <a:pt x="103" y="131"/>
                  </a:lnTo>
                  <a:lnTo>
                    <a:pt x="170" y="241"/>
                  </a:lnTo>
                  <a:lnTo>
                    <a:pt x="128" y="241"/>
                  </a:lnTo>
                  <a:lnTo>
                    <a:pt x="68" y="133"/>
                  </a:lnTo>
                  <a:lnTo>
                    <a:pt x="33" y="133"/>
                  </a:lnTo>
                  <a:lnTo>
                    <a:pt x="33" y="241"/>
                  </a:lnTo>
                  <a:lnTo>
                    <a:pt x="0" y="24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39">
              <a:extLst>
                <a:ext uri="{FF2B5EF4-FFF2-40B4-BE49-F238E27FC236}">
                  <a16:creationId xmlns:a16="http://schemas.microsoft.com/office/drawing/2014/main" id="{67ECA2D0-2E7D-4616-8EF0-D7325EC2EE1A}"/>
                </a:ext>
              </a:extLst>
            </p:cNvPr>
            <p:cNvSpPr>
              <a:spLocks/>
            </p:cNvSpPr>
            <p:nvPr userDrawn="1"/>
          </p:nvSpPr>
          <p:spPr bwMode="auto">
            <a:xfrm>
              <a:off x="7866063" y="5280026"/>
              <a:ext cx="295275" cy="382588"/>
            </a:xfrm>
            <a:custGeom>
              <a:avLst/>
              <a:gdLst>
                <a:gd name="T0" fmla="*/ 0 w 186"/>
                <a:gd name="T1" fmla="*/ 0 h 241"/>
                <a:gd name="T2" fmla="*/ 186 w 186"/>
                <a:gd name="T3" fmla="*/ 0 h 241"/>
                <a:gd name="T4" fmla="*/ 186 w 186"/>
                <a:gd name="T5" fmla="*/ 31 h 241"/>
                <a:gd name="T6" fmla="*/ 109 w 186"/>
                <a:gd name="T7" fmla="*/ 31 h 241"/>
                <a:gd name="T8" fmla="*/ 109 w 186"/>
                <a:gd name="T9" fmla="*/ 241 h 241"/>
                <a:gd name="T10" fmla="*/ 77 w 186"/>
                <a:gd name="T11" fmla="*/ 241 h 241"/>
                <a:gd name="T12" fmla="*/ 77 w 186"/>
                <a:gd name="T13" fmla="*/ 31 h 241"/>
                <a:gd name="T14" fmla="*/ 0 w 186"/>
                <a:gd name="T15" fmla="*/ 31 h 241"/>
                <a:gd name="T16" fmla="*/ 0 w 186"/>
                <a:gd name="T1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241">
                  <a:moveTo>
                    <a:pt x="0" y="0"/>
                  </a:moveTo>
                  <a:lnTo>
                    <a:pt x="186" y="0"/>
                  </a:lnTo>
                  <a:lnTo>
                    <a:pt x="186" y="31"/>
                  </a:lnTo>
                  <a:lnTo>
                    <a:pt x="109" y="31"/>
                  </a:lnTo>
                  <a:lnTo>
                    <a:pt x="109" y="241"/>
                  </a:lnTo>
                  <a:lnTo>
                    <a:pt x="77" y="241"/>
                  </a:lnTo>
                  <a:lnTo>
                    <a:pt x="77" y="31"/>
                  </a:lnTo>
                  <a:lnTo>
                    <a:pt x="0" y="3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40">
              <a:extLst>
                <a:ext uri="{FF2B5EF4-FFF2-40B4-BE49-F238E27FC236}">
                  <a16:creationId xmlns:a16="http://schemas.microsoft.com/office/drawing/2014/main" id="{1FF5B2F2-E920-434E-A3C7-3DF026735A86}"/>
                </a:ext>
              </a:extLst>
            </p:cNvPr>
            <p:cNvSpPr>
              <a:spLocks/>
            </p:cNvSpPr>
            <p:nvPr userDrawn="1"/>
          </p:nvSpPr>
          <p:spPr bwMode="auto">
            <a:xfrm>
              <a:off x="8205788" y="5280026"/>
              <a:ext cx="254000" cy="382588"/>
            </a:xfrm>
            <a:custGeom>
              <a:avLst/>
              <a:gdLst>
                <a:gd name="T0" fmla="*/ 0 w 160"/>
                <a:gd name="T1" fmla="*/ 0 h 241"/>
                <a:gd name="T2" fmla="*/ 156 w 160"/>
                <a:gd name="T3" fmla="*/ 0 h 241"/>
                <a:gd name="T4" fmla="*/ 156 w 160"/>
                <a:gd name="T5" fmla="*/ 31 h 241"/>
                <a:gd name="T6" fmla="*/ 32 w 160"/>
                <a:gd name="T7" fmla="*/ 31 h 241"/>
                <a:gd name="T8" fmla="*/ 32 w 160"/>
                <a:gd name="T9" fmla="*/ 103 h 241"/>
                <a:gd name="T10" fmla="*/ 146 w 160"/>
                <a:gd name="T11" fmla="*/ 103 h 241"/>
                <a:gd name="T12" fmla="*/ 146 w 160"/>
                <a:gd name="T13" fmla="*/ 133 h 241"/>
                <a:gd name="T14" fmla="*/ 32 w 160"/>
                <a:gd name="T15" fmla="*/ 133 h 241"/>
                <a:gd name="T16" fmla="*/ 32 w 160"/>
                <a:gd name="T17" fmla="*/ 210 h 241"/>
                <a:gd name="T18" fmla="*/ 160 w 160"/>
                <a:gd name="T19" fmla="*/ 210 h 241"/>
                <a:gd name="T20" fmla="*/ 160 w 160"/>
                <a:gd name="T21" fmla="*/ 241 h 241"/>
                <a:gd name="T22" fmla="*/ 0 w 160"/>
                <a:gd name="T23" fmla="*/ 241 h 241"/>
                <a:gd name="T24" fmla="*/ 0 w 160"/>
                <a:gd name="T2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 h="241">
                  <a:moveTo>
                    <a:pt x="0" y="0"/>
                  </a:moveTo>
                  <a:lnTo>
                    <a:pt x="156" y="0"/>
                  </a:lnTo>
                  <a:lnTo>
                    <a:pt x="156" y="31"/>
                  </a:lnTo>
                  <a:lnTo>
                    <a:pt x="32" y="31"/>
                  </a:lnTo>
                  <a:lnTo>
                    <a:pt x="32" y="103"/>
                  </a:lnTo>
                  <a:lnTo>
                    <a:pt x="146" y="103"/>
                  </a:lnTo>
                  <a:lnTo>
                    <a:pt x="146" y="133"/>
                  </a:lnTo>
                  <a:lnTo>
                    <a:pt x="32" y="133"/>
                  </a:lnTo>
                  <a:lnTo>
                    <a:pt x="32" y="210"/>
                  </a:lnTo>
                  <a:lnTo>
                    <a:pt x="160" y="210"/>
                  </a:lnTo>
                  <a:lnTo>
                    <a:pt x="160" y="241"/>
                  </a:lnTo>
                  <a:lnTo>
                    <a:pt x="0" y="24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 name="Freeform 41">
              <a:extLst>
                <a:ext uri="{FF2B5EF4-FFF2-40B4-BE49-F238E27FC236}">
                  <a16:creationId xmlns:a16="http://schemas.microsoft.com/office/drawing/2014/main" id="{A02D6F3D-F77C-43BD-836A-F1FF029D4E09}"/>
                </a:ext>
              </a:extLst>
            </p:cNvPr>
            <p:cNvSpPr>
              <a:spLocks noEditPoints="1"/>
            </p:cNvSpPr>
            <p:nvPr userDrawn="1"/>
          </p:nvSpPr>
          <p:spPr bwMode="auto">
            <a:xfrm>
              <a:off x="8526463" y="5280026"/>
              <a:ext cx="269875" cy="382588"/>
            </a:xfrm>
            <a:custGeom>
              <a:avLst/>
              <a:gdLst>
                <a:gd name="T0" fmla="*/ 33 w 170"/>
                <a:gd name="T1" fmla="*/ 28 h 241"/>
                <a:gd name="T2" fmla="*/ 33 w 170"/>
                <a:gd name="T3" fmla="*/ 105 h 241"/>
                <a:gd name="T4" fmla="*/ 75 w 170"/>
                <a:gd name="T5" fmla="*/ 105 h 241"/>
                <a:gd name="T6" fmla="*/ 89 w 170"/>
                <a:gd name="T7" fmla="*/ 105 h 241"/>
                <a:gd name="T8" fmla="*/ 103 w 170"/>
                <a:gd name="T9" fmla="*/ 101 h 241"/>
                <a:gd name="T10" fmla="*/ 114 w 170"/>
                <a:gd name="T11" fmla="*/ 96 h 241"/>
                <a:gd name="T12" fmla="*/ 124 w 170"/>
                <a:gd name="T13" fmla="*/ 84 h 241"/>
                <a:gd name="T14" fmla="*/ 126 w 170"/>
                <a:gd name="T15" fmla="*/ 68 h 241"/>
                <a:gd name="T16" fmla="*/ 124 w 170"/>
                <a:gd name="T17" fmla="*/ 52 h 241"/>
                <a:gd name="T18" fmla="*/ 114 w 170"/>
                <a:gd name="T19" fmla="*/ 40 h 241"/>
                <a:gd name="T20" fmla="*/ 103 w 170"/>
                <a:gd name="T21" fmla="*/ 33 h 241"/>
                <a:gd name="T22" fmla="*/ 89 w 170"/>
                <a:gd name="T23" fmla="*/ 31 h 241"/>
                <a:gd name="T24" fmla="*/ 75 w 170"/>
                <a:gd name="T25" fmla="*/ 28 h 241"/>
                <a:gd name="T26" fmla="*/ 33 w 170"/>
                <a:gd name="T27" fmla="*/ 28 h 241"/>
                <a:gd name="T28" fmla="*/ 0 w 170"/>
                <a:gd name="T29" fmla="*/ 0 h 241"/>
                <a:gd name="T30" fmla="*/ 84 w 170"/>
                <a:gd name="T31" fmla="*/ 0 h 241"/>
                <a:gd name="T32" fmla="*/ 110 w 170"/>
                <a:gd name="T33" fmla="*/ 3 h 241"/>
                <a:gd name="T34" fmla="*/ 131 w 170"/>
                <a:gd name="T35" fmla="*/ 12 h 241"/>
                <a:gd name="T36" fmla="*/ 145 w 170"/>
                <a:gd name="T37" fmla="*/ 24 h 241"/>
                <a:gd name="T38" fmla="*/ 154 w 170"/>
                <a:gd name="T39" fmla="*/ 38 h 241"/>
                <a:gd name="T40" fmla="*/ 159 w 170"/>
                <a:gd name="T41" fmla="*/ 52 h 241"/>
                <a:gd name="T42" fmla="*/ 161 w 170"/>
                <a:gd name="T43" fmla="*/ 68 h 241"/>
                <a:gd name="T44" fmla="*/ 156 w 170"/>
                <a:gd name="T45" fmla="*/ 89 h 241"/>
                <a:gd name="T46" fmla="*/ 145 w 170"/>
                <a:gd name="T47" fmla="*/ 110 h 241"/>
                <a:gd name="T48" fmla="*/ 126 w 170"/>
                <a:gd name="T49" fmla="*/ 124 h 241"/>
                <a:gd name="T50" fmla="*/ 100 w 170"/>
                <a:gd name="T51" fmla="*/ 131 h 241"/>
                <a:gd name="T52" fmla="*/ 170 w 170"/>
                <a:gd name="T53" fmla="*/ 241 h 241"/>
                <a:gd name="T54" fmla="*/ 128 w 170"/>
                <a:gd name="T55" fmla="*/ 241 h 241"/>
                <a:gd name="T56" fmla="*/ 68 w 170"/>
                <a:gd name="T57" fmla="*/ 133 h 241"/>
                <a:gd name="T58" fmla="*/ 33 w 170"/>
                <a:gd name="T59" fmla="*/ 133 h 241"/>
                <a:gd name="T60" fmla="*/ 33 w 170"/>
                <a:gd name="T61" fmla="*/ 241 h 241"/>
                <a:gd name="T62" fmla="*/ 0 w 170"/>
                <a:gd name="T63" fmla="*/ 241 h 241"/>
                <a:gd name="T64" fmla="*/ 0 w 170"/>
                <a:gd name="T6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241">
                  <a:moveTo>
                    <a:pt x="33" y="28"/>
                  </a:moveTo>
                  <a:lnTo>
                    <a:pt x="33" y="105"/>
                  </a:lnTo>
                  <a:lnTo>
                    <a:pt x="75" y="105"/>
                  </a:lnTo>
                  <a:lnTo>
                    <a:pt x="89" y="105"/>
                  </a:lnTo>
                  <a:lnTo>
                    <a:pt x="103" y="101"/>
                  </a:lnTo>
                  <a:lnTo>
                    <a:pt x="114" y="96"/>
                  </a:lnTo>
                  <a:lnTo>
                    <a:pt x="124" y="84"/>
                  </a:lnTo>
                  <a:lnTo>
                    <a:pt x="126" y="68"/>
                  </a:lnTo>
                  <a:lnTo>
                    <a:pt x="124" y="52"/>
                  </a:lnTo>
                  <a:lnTo>
                    <a:pt x="114" y="40"/>
                  </a:lnTo>
                  <a:lnTo>
                    <a:pt x="103" y="33"/>
                  </a:lnTo>
                  <a:lnTo>
                    <a:pt x="89" y="31"/>
                  </a:lnTo>
                  <a:lnTo>
                    <a:pt x="75" y="28"/>
                  </a:lnTo>
                  <a:lnTo>
                    <a:pt x="33" y="28"/>
                  </a:lnTo>
                  <a:close/>
                  <a:moveTo>
                    <a:pt x="0" y="0"/>
                  </a:moveTo>
                  <a:lnTo>
                    <a:pt x="84" y="0"/>
                  </a:lnTo>
                  <a:lnTo>
                    <a:pt x="110" y="3"/>
                  </a:lnTo>
                  <a:lnTo>
                    <a:pt x="131" y="12"/>
                  </a:lnTo>
                  <a:lnTo>
                    <a:pt x="145" y="24"/>
                  </a:lnTo>
                  <a:lnTo>
                    <a:pt x="154" y="38"/>
                  </a:lnTo>
                  <a:lnTo>
                    <a:pt x="159" y="52"/>
                  </a:lnTo>
                  <a:lnTo>
                    <a:pt x="161" y="68"/>
                  </a:lnTo>
                  <a:lnTo>
                    <a:pt x="156" y="89"/>
                  </a:lnTo>
                  <a:lnTo>
                    <a:pt x="145" y="110"/>
                  </a:lnTo>
                  <a:lnTo>
                    <a:pt x="126" y="124"/>
                  </a:lnTo>
                  <a:lnTo>
                    <a:pt x="100" y="131"/>
                  </a:lnTo>
                  <a:lnTo>
                    <a:pt x="170" y="241"/>
                  </a:lnTo>
                  <a:lnTo>
                    <a:pt x="128" y="241"/>
                  </a:lnTo>
                  <a:lnTo>
                    <a:pt x="68" y="133"/>
                  </a:lnTo>
                  <a:lnTo>
                    <a:pt x="33" y="133"/>
                  </a:lnTo>
                  <a:lnTo>
                    <a:pt x="33" y="241"/>
                  </a:lnTo>
                  <a:lnTo>
                    <a:pt x="0" y="24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 name="Freeform 42">
              <a:extLst>
                <a:ext uri="{FF2B5EF4-FFF2-40B4-BE49-F238E27FC236}">
                  <a16:creationId xmlns:a16="http://schemas.microsoft.com/office/drawing/2014/main" id="{5F3BAB0E-E73F-46CF-9F44-568EB69B2381}"/>
                </a:ext>
              </a:extLst>
            </p:cNvPr>
            <p:cNvSpPr>
              <a:spLocks/>
            </p:cNvSpPr>
            <p:nvPr userDrawn="1"/>
          </p:nvSpPr>
          <p:spPr bwMode="auto">
            <a:xfrm>
              <a:off x="8937625" y="5280026"/>
              <a:ext cx="512763" cy="382588"/>
            </a:xfrm>
            <a:custGeom>
              <a:avLst/>
              <a:gdLst>
                <a:gd name="T0" fmla="*/ 0 w 323"/>
                <a:gd name="T1" fmla="*/ 0 h 241"/>
                <a:gd name="T2" fmla="*/ 35 w 323"/>
                <a:gd name="T3" fmla="*/ 0 h 241"/>
                <a:gd name="T4" fmla="*/ 86 w 323"/>
                <a:gd name="T5" fmla="*/ 192 h 241"/>
                <a:gd name="T6" fmla="*/ 86 w 323"/>
                <a:gd name="T7" fmla="*/ 192 h 241"/>
                <a:gd name="T8" fmla="*/ 144 w 323"/>
                <a:gd name="T9" fmla="*/ 0 h 241"/>
                <a:gd name="T10" fmla="*/ 181 w 323"/>
                <a:gd name="T11" fmla="*/ 0 h 241"/>
                <a:gd name="T12" fmla="*/ 237 w 323"/>
                <a:gd name="T13" fmla="*/ 192 h 241"/>
                <a:gd name="T14" fmla="*/ 237 w 323"/>
                <a:gd name="T15" fmla="*/ 192 h 241"/>
                <a:gd name="T16" fmla="*/ 291 w 323"/>
                <a:gd name="T17" fmla="*/ 0 h 241"/>
                <a:gd name="T18" fmla="*/ 323 w 323"/>
                <a:gd name="T19" fmla="*/ 0 h 241"/>
                <a:gd name="T20" fmla="*/ 253 w 323"/>
                <a:gd name="T21" fmla="*/ 241 h 241"/>
                <a:gd name="T22" fmla="*/ 221 w 323"/>
                <a:gd name="T23" fmla="*/ 241 h 241"/>
                <a:gd name="T24" fmla="*/ 163 w 323"/>
                <a:gd name="T25" fmla="*/ 45 h 241"/>
                <a:gd name="T26" fmla="*/ 160 w 323"/>
                <a:gd name="T27" fmla="*/ 45 h 241"/>
                <a:gd name="T28" fmla="*/ 104 w 323"/>
                <a:gd name="T29" fmla="*/ 241 h 241"/>
                <a:gd name="T30" fmla="*/ 69 w 323"/>
                <a:gd name="T31" fmla="*/ 241 h 241"/>
                <a:gd name="T32" fmla="*/ 0 w 323"/>
                <a:gd name="T33"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241">
                  <a:moveTo>
                    <a:pt x="0" y="0"/>
                  </a:moveTo>
                  <a:lnTo>
                    <a:pt x="35" y="0"/>
                  </a:lnTo>
                  <a:lnTo>
                    <a:pt x="86" y="192"/>
                  </a:lnTo>
                  <a:lnTo>
                    <a:pt x="86" y="192"/>
                  </a:lnTo>
                  <a:lnTo>
                    <a:pt x="144" y="0"/>
                  </a:lnTo>
                  <a:lnTo>
                    <a:pt x="181" y="0"/>
                  </a:lnTo>
                  <a:lnTo>
                    <a:pt x="237" y="192"/>
                  </a:lnTo>
                  <a:lnTo>
                    <a:pt x="237" y="192"/>
                  </a:lnTo>
                  <a:lnTo>
                    <a:pt x="291" y="0"/>
                  </a:lnTo>
                  <a:lnTo>
                    <a:pt x="323" y="0"/>
                  </a:lnTo>
                  <a:lnTo>
                    <a:pt x="253" y="241"/>
                  </a:lnTo>
                  <a:lnTo>
                    <a:pt x="221" y="241"/>
                  </a:lnTo>
                  <a:lnTo>
                    <a:pt x="163" y="45"/>
                  </a:lnTo>
                  <a:lnTo>
                    <a:pt x="160" y="45"/>
                  </a:lnTo>
                  <a:lnTo>
                    <a:pt x="104" y="241"/>
                  </a:lnTo>
                  <a:lnTo>
                    <a:pt x="69" y="24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43">
              <a:extLst>
                <a:ext uri="{FF2B5EF4-FFF2-40B4-BE49-F238E27FC236}">
                  <a16:creationId xmlns:a16="http://schemas.microsoft.com/office/drawing/2014/main" id="{6FB5EE82-C79A-4D56-BC59-536224BC9B49}"/>
                </a:ext>
              </a:extLst>
            </p:cNvPr>
            <p:cNvSpPr>
              <a:spLocks noEditPoints="1"/>
            </p:cNvSpPr>
            <p:nvPr userDrawn="1"/>
          </p:nvSpPr>
          <p:spPr bwMode="auto">
            <a:xfrm>
              <a:off x="9469438" y="5268913"/>
              <a:ext cx="395288" cy="400050"/>
            </a:xfrm>
            <a:custGeom>
              <a:avLst/>
              <a:gdLst>
                <a:gd name="T0" fmla="*/ 123 w 249"/>
                <a:gd name="T1" fmla="*/ 33 h 252"/>
                <a:gd name="T2" fmla="*/ 93 w 249"/>
                <a:gd name="T3" fmla="*/ 38 h 252"/>
                <a:gd name="T4" fmla="*/ 70 w 249"/>
                <a:gd name="T5" fmla="*/ 49 h 252"/>
                <a:gd name="T6" fmla="*/ 51 w 249"/>
                <a:gd name="T7" fmla="*/ 70 h 252"/>
                <a:gd name="T8" fmla="*/ 37 w 249"/>
                <a:gd name="T9" fmla="*/ 98 h 252"/>
                <a:gd name="T10" fmla="*/ 35 w 249"/>
                <a:gd name="T11" fmla="*/ 126 h 252"/>
                <a:gd name="T12" fmla="*/ 37 w 249"/>
                <a:gd name="T13" fmla="*/ 157 h 252"/>
                <a:gd name="T14" fmla="*/ 51 w 249"/>
                <a:gd name="T15" fmla="*/ 182 h 252"/>
                <a:gd name="T16" fmla="*/ 70 w 249"/>
                <a:gd name="T17" fmla="*/ 203 h 252"/>
                <a:gd name="T18" fmla="*/ 93 w 249"/>
                <a:gd name="T19" fmla="*/ 217 h 252"/>
                <a:gd name="T20" fmla="*/ 123 w 249"/>
                <a:gd name="T21" fmla="*/ 222 h 252"/>
                <a:gd name="T22" fmla="*/ 153 w 249"/>
                <a:gd name="T23" fmla="*/ 217 h 252"/>
                <a:gd name="T24" fmla="*/ 179 w 249"/>
                <a:gd name="T25" fmla="*/ 203 h 252"/>
                <a:gd name="T26" fmla="*/ 198 w 249"/>
                <a:gd name="T27" fmla="*/ 182 h 252"/>
                <a:gd name="T28" fmla="*/ 209 w 249"/>
                <a:gd name="T29" fmla="*/ 157 h 252"/>
                <a:gd name="T30" fmla="*/ 214 w 249"/>
                <a:gd name="T31" fmla="*/ 126 h 252"/>
                <a:gd name="T32" fmla="*/ 209 w 249"/>
                <a:gd name="T33" fmla="*/ 98 h 252"/>
                <a:gd name="T34" fmla="*/ 198 w 249"/>
                <a:gd name="T35" fmla="*/ 70 h 252"/>
                <a:gd name="T36" fmla="*/ 179 w 249"/>
                <a:gd name="T37" fmla="*/ 49 h 252"/>
                <a:gd name="T38" fmla="*/ 153 w 249"/>
                <a:gd name="T39" fmla="*/ 38 h 252"/>
                <a:gd name="T40" fmla="*/ 123 w 249"/>
                <a:gd name="T41" fmla="*/ 33 h 252"/>
                <a:gd name="T42" fmla="*/ 123 w 249"/>
                <a:gd name="T43" fmla="*/ 0 h 252"/>
                <a:gd name="T44" fmla="*/ 165 w 249"/>
                <a:gd name="T45" fmla="*/ 7 h 252"/>
                <a:gd name="T46" fmla="*/ 200 w 249"/>
                <a:gd name="T47" fmla="*/ 26 h 252"/>
                <a:gd name="T48" fmla="*/ 226 w 249"/>
                <a:gd name="T49" fmla="*/ 52 h 252"/>
                <a:gd name="T50" fmla="*/ 242 w 249"/>
                <a:gd name="T51" fmla="*/ 87 h 252"/>
                <a:gd name="T52" fmla="*/ 249 w 249"/>
                <a:gd name="T53" fmla="*/ 126 h 252"/>
                <a:gd name="T54" fmla="*/ 242 w 249"/>
                <a:gd name="T55" fmla="*/ 168 h 252"/>
                <a:gd name="T56" fmla="*/ 226 w 249"/>
                <a:gd name="T57" fmla="*/ 203 h 252"/>
                <a:gd name="T58" fmla="*/ 200 w 249"/>
                <a:gd name="T59" fmla="*/ 229 h 252"/>
                <a:gd name="T60" fmla="*/ 165 w 249"/>
                <a:gd name="T61" fmla="*/ 248 h 252"/>
                <a:gd name="T62" fmla="*/ 123 w 249"/>
                <a:gd name="T63" fmla="*/ 252 h 252"/>
                <a:gd name="T64" fmla="*/ 84 w 249"/>
                <a:gd name="T65" fmla="*/ 248 h 252"/>
                <a:gd name="T66" fmla="*/ 49 w 249"/>
                <a:gd name="T67" fmla="*/ 229 h 252"/>
                <a:gd name="T68" fmla="*/ 23 w 249"/>
                <a:gd name="T69" fmla="*/ 203 h 252"/>
                <a:gd name="T70" fmla="*/ 4 w 249"/>
                <a:gd name="T71" fmla="*/ 168 h 252"/>
                <a:gd name="T72" fmla="*/ 0 w 249"/>
                <a:gd name="T73" fmla="*/ 126 h 252"/>
                <a:gd name="T74" fmla="*/ 4 w 249"/>
                <a:gd name="T75" fmla="*/ 87 h 252"/>
                <a:gd name="T76" fmla="*/ 23 w 249"/>
                <a:gd name="T77" fmla="*/ 52 h 252"/>
                <a:gd name="T78" fmla="*/ 49 w 249"/>
                <a:gd name="T79" fmla="*/ 26 h 252"/>
                <a:gd name="T80" fmla="*/ 84 w 249"/>
                <a:gd name="T81" fmla="*/ 7 h 252"/>
                <a:gd name="T82" fmla="*/ 123 w 249"/>
                <a:gd name="T8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9" h="252">
                  <a:moveTo>
                    <a:pt x="123" y="33"/>
                  </a:moveTo>
                  <a:lnTo>
                    <a:pt x="93" y="38"/>
                  </a:lnTo>
                  <a:lnTo>
                    <a:pt x="70" y="49"/>
                  </a:lnTo>
                  <a:lnTo>
                    <a:pt x="51" y="70"/>
                  </a:lnTo>
                  <a:lnTo>
                    <a:pt x="37" y="98"/>
                  </a:lnTo>
                  <a:lnTo>
                    <a:pt x="35" y="126"/>
                  </a:lnTo>
                  <a:lnTo>
                    <a:pt x="37" y="157"/>
                  </a:lnTo>
                  <a:lnTo>
                    <a:pt x="51" y="182"/>
                  </a:lnTo>
                  <a:lnTo>
                    <a:pt x="70" y="203"/>
                  </a:lnTo>
                  <a:lnTo>
                    <a:pt x="93" y="217"/>
                  </a:lnTo>
                  <a:lnTo>
                    <a:pt x="123" y="222"/>
                  </a:lnTo>
                  <a:lnTo>
                    <a:pt x="153" y="217"/>
                  </a:lnTo>
                  <a:lnTo>
                    <a:pt x="179" y="203"/>
                  </a:lnTo>
                  <a:lnTo>
                    <a:pt x="198" y="182"/>
                  </a:lnTo>
                  <a:lnTo>
                    <a:pt x="209" y="157"/>
                  </a:lnTo>
                  <a:lnTo>
                    <a:pt x="214" y="126"/>
                  </a:lnTo>
                  <a:lnTo>
                    <a:pt x="209" y="98"/>
                  </a:lnTo>
                  <a:lnTo>
                    <a:pt x="198" y="70"/>
                  </a:lnTo>
                  <a:lnTo>
                    <a:pt x="179" y="49"/>
                  </a:lnTo>
                  <a:lnTo>
                    <a:pt x="153" y="38"/>
                  </a:lnTo>
                  <a:lnTo>
                    <a:pt x="123" y="33"/>
                  </a:lnTo>
                  <a:close/>
                  <a:moveTo>
                    <a:pt x="123" y="0"/>
                  </a:moveTo>
                  <a:lnTo>
                    <a:pt x="165" y="7"/>
                  </a:lnTo>
                  <a:lnTo>
                    <a:pt x="200" y="26"/>
                  </a:lnTo>
                  <a:lnTo>
                    <a:pt x="226" y="52"/>
                  </a:lnTo>
                  <a:lnTo>
                    <a:pt x="242" y="87"/>
                  </a:lnTo>
                  <a:lnTo>
                    <a:pt x="249" y="126"/>
                  </a:lnTo>
                  <a:lnTo>
                    <a:pt x="242" y="168"/>
                  </a:lnTo>
                  <a:lnTo>
                    <a:pt x="226" y="203"/>
                  </a:lnTo>
                  <a:lnTo>
                    <a:pt x="200" y="229"/>
                  </a:lnTo>
                  <a:lnTo>
                    <a:pt x="165" y="248"/>
                  </a:lnTo>
                  <a:lnTo>
                    <a:pt x="123" y="252"/>
                  </a:lnTo>
                  <a:lnTo>
                    <a:pt x="84" y="248"/>
                  </a:lnTo>
                  <a:lnTo>
                    <a:pt x="49" y="229"/>
                  </a:lnTo>
                  <a:lnTo>
                    <a:pt x="23" y="203"/>
                  </a:lnTo>
                  <a:lnTo>
                    <a:pt x="4" y="168"/>
                  </a:lnTo>
                  <a:lnTo>
                    <a:pt x="0" y="126"/>
                  </a:lnTo>
                  <a:lnTo>
                    <a:pt x="4" y="87"/>
                  </a:lnTo>
                  <a:lnTo>
                    <a:pt x="23" y="52"/>
                  </a:lnTo>
                  <a:lnTo>
                    <a:pt x="49" y="26"/>
                  </a:lnTo>
                  <a:lnTo>
                    <a:pt x="84" y="7"/>
                  </a:lnTo>
                  <a:lnTo>
                    <a:pt x="12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 name="Freeform 44">
              <a:extLst>
                <a:ext uri="{FF2B5EF4-FFF2-40B4-BE49-F238E27FC236}">
                  <a16:creationId xmlns:a16="http://schemas.microsoft.com/office/drawing/2014/main" id="{C46EBC34-5FEE-42FD-B83B-88003CAA9B5A}"/>
                </a:ext>
              </a:extLst>
            </p:cNvPr>
            <p:cNvSpPr>
              <a:spLocks noEditPoints="1"/>
            </p:cNvSpPr>
            <p:nvPr userDrawn="1"/>
          </p:nvSpPr>
          <p:spPr bwMode="auto">
            <a:xfrm>
              <a:off x="9931400" y="5280026"/>
              <a:ext cx="269875" cy="382588"/>
            </a:xfrm>
            <a:custGeom>
              <a:avLst/>
              <a:gdLst>
                <a:gd name="T0" fmla="*/ 32 w 170"/>
                <a:gd name="T1" fmla="*/ 28 h 241"/>
                <a:gd name="T2" fmla="*/ 32 w 170"/>
                <a:gd name="T3" fmla="*/ 105 h 241"/>
                <a:gd name="T4" fmla="*/ 74 w 170"/>
                <a:gd name="T5" fmla="*/ 105 h 241"/>
                <a:gd name="T6" fmla="*/ 88 w 170"/>
                <a:gd name="T7" fmla="*/ 105 h 241"/>
                <a:gd name="T8" fmla="*/ 102 w 170"/>
                <a:gd name="T9" fmla="*/ 101 h 241"/>
                <a:gd name="T10" fmla="*/ 114 w 170"/>
                <a:gd name="T11" fmla="*/ 96 h 241"/>
                <a:gd name="T12" fmla="*/ 123 w 170"/>
                <a:gd name="T13" fmla="*/ 84 h 241"/>
                <a:gd name="T14" fmla="*/ 125 w 170"/>
                <a:gd name="T15" fmla="*/ 68 h 241"/>
                <a:gd name="T16" fmla="*/ 123 w 170"/>
                <a:gd name="T17" fmla="*/ 52 h 241"/>
                <a:gd name="T18" fmla="*/ 114 w 170"/>
                <a:gd name="T19" fmla="*/ 40 h 241"/>
                <a:gd name="T20" fmla="*/ 102 w 170"/>
                <a:gd name="T21" fmla="*/ 33 h 241"/>
                <a:gd name="T22" fmla="*/ 88 w 170"/>
                <a:gd name="T23" fmla="*/ 31 h 241"/>
                <a:gd name="T24" fmla="*/ 74 w 170"/>
                <a:gd name="T25" fmla="*/ 28 h 241"/>
                <a:gd name="T26" fmla="*/ 32 w 170"/>
                <a:gd name="T27" fmla="*/ 28 h 241"/>
                <a:gd name="T28" fmla="*/ 0 w 170"/>
                <a:gd name="T29" fmla="*/ 0 h 241"/>
                <a:gd name="T30" fmla="*/ 83 w 170"/>
                <a:gd name="T31" fmla="*/ 0 h 241"/>
                <a:gd name="T32" fmla="*/ 109 w 170"/>
                <a:gd name="T33" fmla="*/ 3 h 241"/>
                <a:gd name="T34" fmla="*/ 130 w 170"/>
                <a:gd name="T35" fmla="*/ 12 h 241"/>
                <a:gd name="T36" fmla="*/ 144 w 170"/>
                <a:gd name="T37" fmla="*/ 24 h 241"/>
                <a:gd name="T38" fmla="*/ 153 w 170"/>
                <a:gd name="T39" fmla="*/ 38 h 241"/>
                <a:gd name="T40" fmla="*/ 158 w 170"/>
                <a:gd name="T41" fmla="*/ 52 h 241"/>
                <a:gd name="T42" fmla="*/ 160 w 170"/>
                <a:gd name="T43" fmla="*/ 68 h 241"/>
                <a:gd name="T44" fmla="*/ 156 w 170"/>
                <a:gd name="T45" fmla="*/ 89 h 241"/>
                <a:gd name="T46" fmla="*/ 144 w 170"/>
                <a:gd name="T47" fmla="*/ 110 h 241"/>
                <a:gd name="T48" fmla="*/ 125 w 170"/>
                <a:gd name="T49" fmla="*/ 124 h 241"/>
                <a:gd name="T50" fmla="*/ 100 w 170"/>
                <a:gd name="T51" fmla="*/ 131 h 241"/>
                <a:gd name="T52" fmla="*/ 170 w 170"/>
                <a:gd name="T53" fmla="*/ 241 h 241"/>
                <a:gd name="T54" fmla="*/ 128 w 170"/>
                <a:gd name="T55" fmla="*/ 241 h 241"/>
                <a:gd name="T56" fmla="*/ 67 w 170"/>
                <a:gd name="T57" fmla="*/ 133 h 241"/>
                <a:gd name="T58" fmla="*/ 32 w 170"/>
                <a:gd name="T59" fmla="*/ 133 h 241"/>
                <a:gd name="T60" fmla="*/ 32 w 170"/>
                <a:gd name="T61" fmla="*/ 241 h 241"/>
                <a:gd name="T62" fmla="*/ 0 w 170"/>
                <a:gd name="T63" fmla="*/ 241 h 241"/>
                <a:gd name="T64" fmla="*/ 0 w 170"/>
                <a:gd name="T6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241">
                  <a:moveTo>
                    <a:pt x="32" y="28"/>
                  </a:moveTo>
                  <a:lnTo>
                    <a:pt x="32" y="105"/>
                  </a:lnTo>
                  <a:lnTo>
                    <a:pt x="74" y="105"/>
                  </a:lnTo>
                  <a:lnTo>
                    <a:pt x="88" y="105"/>
                  </a:lnTo>
                  <a:lnTo>
                    <a:pt x="102" y="101"/>
                  </a:lnTo>
                  <a:lnTo>
                    <a:pt x="114" y="96"/>
                  </a:lnTo>
                  <a:lnTo>
                    <a:pt x="123" y="84"/>
                  </a:lnTo>
                  <a:lnTo>
                    <a:pt x="125" y="68"/>
                  </a:lnTo>
                  <a:lnTo>
                    <a:pt x="123" y="52"/>
                  </a:lnTo>
                  <a:lnTo>
                    <a:pt x="114" y="40"/>
                  </a:lnTo>
                  <a:lnTo>
                    <a:pt x="102" y="33"/>
                  </a:lnTo>
                  <a:lnTo>
                    <a:pt x="88" y="31"/>
                  </a:lnTo>
                  <a:lnTo>
                    <a:pt x="74" y="28"/>
                  </a:lnTo>
                  <a:lnTo>
                    <a:pt x="32" y="28"/>
                  </a:lnTo>
                  <a:close/>
                  <a:moveTo>
                    <a:pt x="0" y="0"/>
                  </a:moveTo>
                  <a:lnTo>
                    <a:pt x="83" y="0"/>
                  </a:lnTo>
                  <a:lnTo>
                    <a:pt x="109" y="3"/>
                  </a:lnTo>
                  <a:lnTo>
                    <a:pt x="130" y="12"/>
                  </a:lnTo>
                  <a:lnTo>
                    <a:pt x="144" y="24"/>
                  </a:lnTo>
                  <a:lnTo>
                    <a:pt x="153" y="38"/>
                  </a:lnTo>
                  <a:lnTo>
                    <a:pt x="158" y="52"/>
                  </a:lnTo>
                  <a:lnTo>
                    <a:pt x="160" y="68"/>
                  </a:lnTo>
                  <a:lnTo>
                    <a:pt x="156" y="89"/>
                  </a:lnTo>
                  <a:lnTo>
                    <a:pt x="144" y="110"/>
                  </a:lnTo>
                  <a:lnTo>
                    <a:pt x="125" y="124"/>
                  </a:lnTo>
                  <a:lnTo>
                    <a:pt x="100" y="131"/>
                  </a:lnTo>
                  <a:lnTo>
                    <a:pt x="170" y="241"/>
                  </a:lnTo>
                  <a:lnTo>
                    <a:pt x="128" y="241"/>
                  </a:lnTo>
                  <a:lnTo>
                    <a:pt x="67" y="133"/>
                  </a:lnTo>
                  <a:lnTo>
                    <a:pt x="32" y="133"/>
                  </a:lnTo>
                  <a:lnTo>
                    <a:pt x="32" y="241"/>
                  </a:lnTo>
                  <a:lnTo>
                    <a:pt x="0" y="24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 name="Freeform 45">
              <a:extLst>
                <a:ext uri="{FF2B5EF4-FFF2-40B4-BE49-F238E27FC236}">
                  <a16:creationId xmlns:a16="http://schemas.microsoft.com/office/drawing/2014/main" id="{AF7B554D-512C-432D-9204-37DE0AFDD455}"/>
                </a:ext>
              </a:extLst>
            </p:cNvPr>
            <p:cNvSpPr>
              <a:spLocks/>
            </p:cNvSpPr>
            <p:nvPr userDrawn="1"/>
          </p:nvSpPr>
          <p:spPr bwMode="auto">
            <a:xfrm>
              <a:off x="10248900" y="5280026"/>
              <a:ext cx="225425" cy="382588"/>
            </a:xfrm>
            <a:custGeom>
              <a:avLst/>
              <a:gdLst>
                <a:gd name="T0" fmla="*/ 0 w 142"/>
                <a:gd name="T1" fmla="*/ 0 h 241"/>
                <a:gd name="T2" fmla="*/ 32 w 142"/>
                <a:gd name="T3" fmla="*/ 0 h 241"/>
                <a:gd name="T4" fmla="*/ 32 w 142"/>
                <a:gd name="T5" fmla="*/ 210 h 241"/>
                <a:gd name="T6" fmla="*/ 142 w 142"/>
                <a:gd name="T7" fmla="*/ 210 h 241"/>
                <a:gd name="T8" fmla="*/ 142 w 142"/>
                <a:gd name="T9" fmla="*/ 241 h 241"/>
                <a:gd name="T10" fmla="*/ 0 w 142"/>
                <a:gd name="T11" fmla="*/ 241 h 241"/>
                <a:gd name="T12" fmla="*/ 0 w 142"/>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142" h="241">
                  <a:moveTo>
                    <a:pt x="0" y="0"/>
                  </a:moveTo>
                  <a:lnTo>
                    <a:pt x="32" y="0"/>
                  </a:lnTo>
                  <a:lnTo>
                    <a:pt x="32" y="210"/>
                  </a:lnTo>
                  <a:lnTo>
                    <a:pt x="142" y="210"/>
                  </a:lnTo>
                  <a:lnTo>
                    <a:pt x="142" y="241"/>
                  </a:lnTo>
                  <a:lnTo>
                    <a:pt x="0" y="24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46">
              <a:extLst>
                <a:ext uri="{FF2B5EF4-FFF2-40B4-BE49-F238E27FC236}">
                  <a16:creationId xmlns:a16="http://schemas.microsoft.com/office/drawing/2014/main" id="{A2FDA819-396F-4418-90D4-2165F47C5066}"/>
                </a:ext>
              </a:extLst>
            </p:cNvPr>
            <p:cNvSpPr>
              <a:spLocks noEditPoints="1"/>
            </p:cNvSpPr>
            <p:nvPr userDrawn="1"/>
          </p:nvSpPr>
          <p:spPr bwMode="auto">
            <a:xfrm>
              <a:off x="10510838" y="5280026"/>
              <a:ext cx="328613" cy="382588"/>
            </a:xfrm>
            <a:custGeom>
              <a:avLst/>
              <a:gdLst>
                <a:gd name="T0" fmla="*/ 33 w 207"/>
                <a:gd name="T1" fmla="*/ 31 h 241"/>
                <a:gd name="T2" fmla="*/ 33 w 207"/>
                <a:gd name="T3" fmla="*/ 210 h 241"/>
                <a:gd name="T4" fmla="*/ 72 w 207"/>
                <a:gd name="T5" fmla="*/ 210 h 241"/>
                <a:gd name="T6" fmla="*/ 105 w 207"/>
                <a:gd name="T7" fmla="*/ 206 h 241"/>
                <a:gd name="T8" fmla="*/ 133 w 207"/>
                <a:gd name="T9" fmla="*/ 194 h 241"/>
                <a:gd name="T10" fmla="*/ 154 w 207"/>
                <a:gd name="T11" fmla="*/ 178 h 241"/>
                <a:gd name="T12" fmla="*/ 168 w 207"/>
                <a:gd name="T13" fmla="*/ 152 h 241"/>
                <a:gd name="T14" fmla="*/ 175 w 207"/>
                <a:gd name="T15" fmla="*/ 119 h 241"/>
                <a:gd name="T16" fmla="*/ 172 w 207"/>
                <a:gd name="T17" fmla="*/ 105 h 241"/>
                <a:gd name="T18" fmla="*/ 170 w 207"/>
                <a:gd name="T19" fmla="*/ 89 h 241"/>
                <a:gd name="T20" fmla="*/ 161 w 207"/>
                <a:gd name="T21" fmla="*/ 73 h 241"/>
                <a:gd name="T22" fmla="*/ 149 w 207"/>
                <a:gd name="T23" fmla="*/ 56 h 241"/>
                <a:gd name="T24" fmla="*/ 133 w 207"/>
                <a:gd name="T25" fmla="*/ 42 h 241"/>
                <a:gd name="T26" fmla="*/ 109 w 207"/>
                <a:gd name="T27" fmla="*/ 35 h 241"/>
                <a:gd name="T28" fmla="*/ 82 w 207"/>
                <a:gd name="T29" fmla="*/ 31 h 241"/>
                <a:gd name="T30" fmla="*/ 33 w 207"/>
                <a:gd name="T31" fmla="*/ 31 h 241"/>
                <a:gd name="T32" fmla="*/ 0 w 207"/>
                <a:gd name="T33" fmla="*/ 0 h 241"/>
                <a:gd name="T34" fmla="*/ 84 w 207"/>
                <a:gd name="T35" fmla="*/ 0 h 241"/>
                <a:gd name="T36" fmla="*/ 121 w 207"/>
                <a:gd name="T37" fmla="*/ 5 h 241"/>
                <a:gd name="T38" fmla="*/ 151 w 207"/>
                <a:gd name="T39" fmla="*/ 17 h 241"/>
                <a:gd name="T40" fmla="*/ 175 w 207"/>
                <a:gd name="T41" fmla="*/ 33 h 241"/>
                <a:gd name="T42" fmla="*/ 191 w 207"/>
                <a:gd name="T43" fmla="*/ 54 h 241"/>
                <a:gd name="T44" fmla="*/ 200 w 207"/>
                <a:gd name="T45" fmla="*/ 77 h 241"/>
                <a:gd name="T46" fmla="*/ 207 w 207"/>
                <a:gd name="T47" fmla="*/ 101 h 241"/>
                <a:gd name="T48" fmla="*/ 207 w 207"/>
                <a:gd name="T49" fmla="*/ 119 h 241"/>
                <a:gd name="T50" fmla="*/ 205 w 207"/>
                <a:gd name="T51" fmla="*/ 150 h 241"/>
                <a:gd name="T52" fmla="*/ 193 w 207"/>
                <a:gd name="T53" fmla="*/ 178 h 241"/>
                <a:gd name="T54" fmla="*/ 175 w 207"/>
                <a:gd name="T55" fmla="*/ 203 h 241"/>
                <a:gd name="T56" fmla="*/ 149 w 207"/>
                <a:gd name="T57" fmla="*/ 222 h 241"/>
                <a:gd name="T58" fmla="*/ 116 w 207"/>
                <a:gd name="T59" fmla="*/ 236 h 241"/>
                <a:gd name="T60" fmla="*/ 77 w 207"/>
                <a:gd name="T61" fmla="*/ 241 h 241"/>
                <a:gd name="T62" fmla="*/ 0 w 207"/>
                <a:gd name="T63" fmla="*/ 241 h 241"/>
                <a:gd name="T64" fmla="*/ 0 w 207"/>
                <a:gd name="T6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241">
                  <a:moveTo>
                    <a:pt x="33" y="31"/>
                  </a:moveTo>
                  <a:lnTo>
                    <a:pt x="33" y="210"/>
                  </a:lnTo>
                  <a:lnTo>
                    <a:pt x="72" y="210"/>
                  </a:lnTo>
                  <a:lnTo>
                    <a:pt x="105" y="206"/>
                  </a:lnTo>
                  <a:lnTo>
                    <a:pt x="133" y="194"/>
                  </a:lnTo>
                  <a:lnTo>
                    <a:pt x="154" y="178"/>
                  </a:lnTo>
                  <a:lnTo>
                    <a:pt x="168" y="152"/>
                  </a:lnTo>
                  <a:lnTo>
                    <a:pt x="175" y="119"/>
                  </a:lnTo>
                  <a:lnTo>
                    <a:pt x="172" y="105"/>
                  </a:lnTo>
                  <a:lnTo>
                    <a:pt x="170" y="89"/>
                  </a:lnTo>
                  <a:lnTo>
                    <a:pt x="161" y="73"/>
                  </a:lnTo>
                  <a:lnTo>
                    <a:pt x="149" y="56"/>
                  </a:lnTo>
                  <a:lnTo>
                    <a:pt x="133" y="42"/>
                  </a:lnTo>
                  <a:lnTo>
                    <a:pt x="109" y="35"/>
                  </a:lnTo>
                  <a:lnTo>
                    <a:pt x="82" y="31"/>
                  </a:lnTo>
                  <a:lnTo>
                    <a:pt x="33" y="31"/>
                  </a:lnTo>
                  <a:close/>
                  <a:moveTo>
                    <a:pt x="0" y="0"/>
                  </a:moveTo>
                  <a:lnTo>
                    <a:pt x="84" y="0"/>
                  </a:lnTo>
                  <a:lnTo>
                    <a:pt x="121" y="5"/>
                  </a:lnTo>
                  <a:lnTo>
                    <a:pt x="151" y="17"/>
                  </a:lnTo>
                  <a:lnTo>
                    <a:pt x="175" y="33"/>
                  </a:lnTo>
                  <a:lnTo>
                    <a:pt x="191" y="54"/>
                  </a:lnTo>
                  <a:lnTo>
                    <a:pt x="200" y="77"/>
                  </a:lnTo>
                  <a:lnTo>
                    <a:pt x="207" y="101"/>
                  </a:lnTo>
                  <a:lnTo>
                    <a:pt x="207" y="119"/>
                  </a:lnTo>
                  <a:lnTo>
                    <a:pt x="205" y="150"/>
                  </a:lnTo>
                  <a:lnTo>
                    <a:pt x="193" y="178"/>
                  </a:lnTo>
                  <a:lnTo>
                    <a:pt x="175" y="203"/>
                  </a:lnTo>
                  <a:lnTo>
                    <a:pt x="149" y="222"/>
                  </a:lnTo>
                  <a:lnTo>
                    <a:pt x="116" y="236"/>
                  </a:lnTo>
                  <a:lnTo>
                    <a:pt x="77" y="241"/>
                  </a:lnTo>
                  <a:lnTo>
                    <a:pt x="0" y="24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Quality Large Headline">
    <p:spTree>
      <p:nvGrpSpPr>
        <p:cNvPr id="1" name=""/>
        <p:cNvGrpSpPr/>
        <p:nvPr/>
      </p:nvGrpSpPr>
      <p:grpSpPr>
        <a:xfrm>
          <a:off x="0" y="0"/>
          <a:ext cx="0" cy="0"/>
          <a:chOff x="0" y="0"/>
          <a:chExt cx="0" cy="0"/>
        </a:xfrm>
      </p:grpSpPr>
      <p:pic>
        <p:nvPicPr>
          <p:cNvPr id="24" name="Picture Placeholder 6" descr="A person standing in front of a store&#10;&#10;Description automatically generated">
            <a:extLst>
              <a:ext uri="{FF2B5EF4-FFF2-40B4-BE49-F238E27FC236}">
                <a16:creationId xmlns:a16="http://schemas.microsoft.com/office/drawing/2014/main" id="{B6308E49-6F4B-4FB3-B55E-5ABCE9FC1E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919" y="78902"/>
            <a:ext cx="4560213" cy="6779098"/>
          </a:xfrm>
          <a:prstGeom prst="rect">
            <a:avLst/>
          </a:prstGeom>
        </p:spPr>
      </p:pic>
      <p:sp>
        <p:nvSpPr>
          <p:cNvPr id="21" name="Rectangle 20">
            <a:extLst>
              <a:ext uri="{FF2B5EF4-FFF2-40B4-BE49-F238E27FC236}">
                <a16:creationId xmlns:a16="http://schemas.microsoft.com/office/drawing/2014/main" id="{014D81D1-28E2-4B5A-90AC-0665128E04D9}"/>
              </a:ext>
            </a:extLst>
          </p:cNvPr>
          <p:cNvSpPr/>
          <p:nvPr userDrawn="1"/>
        </p:nvSpPr>
        <p:spPr>
          <a:xfrm rot="10800000">
            <a:off x="0" y="79514"/>
            <a:ext cx="4196372" cy="6778486"/>
          </a:xfrm>
          <a:prstGeom prst="rect">
            <a:avLst/>
          </a:prstGeom>
          <a:gradFill flip="none" rotWithShape="1">
            <a:gsLst>
              <a:gs pos="3000">
                <a:schemeClr val="accent1">
                  <a:alpha val="38000"/>
                </a:schemeClr>
              </a:gs>
              <a:gs pos="34000">
                <a:schemeClr val="accent1">
                  <a:alpha val="0"/>
                </a:schemeClr>
              </a:gs>
              <a:gs pos="10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endParaRPr>
          </a:p>
        </p:txBody>
      </p:sp>
      <p:sp>
        <p:nvSpPr>
          <p:cNvPr id="77" name="Picture Placeholder 76">
            <a:extLst>
              <a:ext uri="{FF2B5EF4-FFF2-40B4-BE49-F238E27FC236}">
                <a16:creationId xmlns:a16="http://schemas.microsoft.com/office/drawing/2014/main" id="{792C26BF-6739-427A-A9E9-8A8A678B7CC7}"/>
              </a:ext>
            </a:extLst>
          </p:cNvPr>
          <p:cNvSpPr>
            <a:spLocks noGrp="1"/>
          </p:cNvSpPr>
          <p:nvPr>
            <p:ph type="pic" sz="quarter" idx="13" hasCustomPrompt="1"/>
          </p:nvPr>
        </p:nvSpPr>
        <p:spPr>
          <a:xfrm>
            <a:off x="1919" y="78902"/>
            <a:ext cx="4560213" cy="6779098"/>
          </a:xfrm>
        </p:spPr>
        <p:txBody>
          <a:bodyPr anchor="ctr">
            <a:normAutofit/>
          </a:bodyPr>
          <a:lstStyle>
            <a:lvl1pPr marL="0" indent="0" algn="ctr">
              <a:buFontTx/>
              <a:buNone/>
              <a:defRPr sz="1500">
                <a:solidFill>
                  <a:schemeClr val="bg1"/>
                </a:solidFill>
                <a:latin typeface="Arial" panose="020B0604020202020204" pitchFamily="34" charset="0"/>
                <a:cs typeface="Arial" panose="020B0604020202020204" pitchFamily="34" charset="0"/>
              </a:defRPr>
            </a:lvl1pPr>
          </a:lstStyle>
          <a:p>
            <a:r>
              <a:rPr lang="en-US" dirty="0"/>
              <a:t>Click to Place Picture</a:t>
            </a:r>
          </a:p>
        </p:txBody>
      </p:sp>
      <p:sp>
        <p:nvSpPr>
          <p:cNvPr id="37" name="Rectangle 182">
            <a:extLst>
              <a:ext uri="{FF2B5EF4-FFF2-40B4-BE49-F238E27FC236}">
                <a16:creationId xmlns:a16="http://schemas.microsoft.com/office/drawing/2014/main" id="{7F1551CC-56A8-4FFE-8188-6BBCFBC0D73C}"/>
              </a:ext>
            </a:extLst>
          </p:cNvPr>
          <p:cNvSpPr>
            <a:spLocks noGrp="1" noChangeArrowheads="1"/>
          </p:cNvSpPr>
          <p:nvPr>
            <p:ph type="ctrTitle" hasCustomPrompt="1"/>
          </p:nvPr>
        </p:nvSpPr>
        <p:spPr bwMode="blackWhite">
          <a:xfrm>
            <a:off x="5275942" y="1272210"/>
            <a:ext cx="6325011" cy="3864494"/>
          </a:xfrm>
          <a:prstGeom prst="rect">
            <a:avLst/>
          </a:prstGeom>
          <a:ln w="25400"/>
          <a:effectLst/>
        </p:spPr>
        <p:txBody>
          <a:bodyPr tIns="91440" bIns="91440" anchor="ctr">
            <a:normAutofit/>
          </a:bodyPr>
          <a:lstStyle>
            <a:lvl1pPr algn="l">
              <a:lnSpc>
                <a:spcPct val="100000"/>
              </a:lnSpc>
              <a:spcBef>
                <a:spcPts val="0"/>
              </a:spcBef>
              <a:defRPr lang="en-US" sz="5100" b="0" kern="1200" cap="none" spc="-50" baseline="0" dirty="0">
                <a:solidFill>
                  <a:schemeClr val="tx1">
                    <a:lumMod val="85000"/>
                    <a:lumOff val="15000"/>
                  </a:schemeClr>
                </a:solidFill>
                <a:effectLst/>
                <a:latin typeface="Arial" panose="020B0604020202020204" pitchFamily="34" charset="0"/>
                <a:ea typeface="+mn-ea"/>
                <a:cs typeface="Arial" panose="020B0604020202020204" pitchFamily="34" charset="0"/>
              </a:defRPr>
            </a:lvl1pPr>
          </a:lstStyle>
          <a:p>
            <a:r>
              <a:rPr lang="en-US" dirty="0"/>
              <a:t>Large headline or statement goes here. Lorem ipsum</a:t>
            </a:r>
          </a:p>
        </p:txBody>
      </p:sp>
      <p:grpSp>
        <p:nvGrpSpPr>
          <p:cNvPr id="29" name="Group 28">
            <a:extLst>
              <a:ext uri="{FF2B5EF4-FFF2-40B4-BE49-F238E27FC236}">
                <a16:creationId xmlns:a16="http://schemas.microsoft.com/office/drawing/2014/main" id="{C08A7271-EAD5-41DA-A647-B52662CE3871}"/>
              </a:ext>
            </a:extLst>
          </p:cNvPr>
          <p:cNvGrpSpPr/>
          <p:nvPr userDrawn="1"/>
        </p:nvGrpSpPr>
        <p:grpSpPr>
          <a:xfrm>
            <a:off x="0" y="0"/>
            <a:ext cx="12190081" cy="79514"/>
            <a:chOff x="0" y="-1"/>
            <a:chExt cx="12190081" cy="1350190"/>
          </a:xfrm>
        </p:grpSpPr>
        <p:sp>
          <p:nvSpPr>
            <p:cNvPr id="30" name="Rectangle 29">
              <a:extLst>
                <a:ext uri="{FF2B5EF4-FFF2-40B4-BE49-F238E27FC236}">
                  <a16:creationId xmlns:a16="http://schemas.microsoft.com/office/drawing/2014/main" id="{566998BE-D4A8-4E8F-9220-64B75E6ABA38}"/>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DAEA3FA-932F-42AD-ABBD-14E9BA87D297}"/>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9991BE7-E792-4F0F-B8A2-3D9FCF1CD3BB}"/>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3D0491D-8066-428E-9435-FA3684E23FA0}"/>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99A8192-CD11-4ECE-A1A1-EF3ACC047545}"/>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
        <p:nvSpPr>
          <p:cNvPr id="20" name="Slide Number Placeholder 1">
            <a:extLst>
              <a:ext uri="{FF2B5EF4-FFF2-40B4-BE49-F238E27FC236}">
                <a16:creationId xmlns:a16="http://schemas.microsoft.com/office/drawing/2014/main" id="{1259CC84-9D61-4B7E-B269-B36414503070}"/>
              </a:ext>
            </a:extLst>
          </p:cNvPr>
          <p:cNvSpPr txBox="1">
            <a:spLocks/>
          </p:cNvSpPr>
          <p:nvPr userDrawn="1"/>
        </p:nvSpPr>
        <p:spPr>
          <a:xfrm>
            <a:off x="10315547" y="6463203"/>
            <a:ext cx="596447" cy="277811"/>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1000" b="1" spc="300" smtClean="0">
                <a:solidFill>
                  <a:schemeClr val="tx1">
                    <a:lumMod val="65000"/>
                    <a:lumOff val="35000"/>
                  </a:schemeClr>
                </a:solidFill>
                <a:latin typeface="Arial" panose="020B0604020202020204" pitchFamily="34" charset="0"/>
                <a:cs typeface="Arial" panose="020B0604020202020204" pitchFamily="34" charset="0"/>
              </a:rPr>
              <a:pPr algn="r"/>
              <a:t>‹#›</a:t>
            </a:fld>
            <a:endParaRPr lang="en-US" sz="1000" b="1" spc="3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F57D660-4AAE-4D5D-82B7-7B0FFD272375}"/>
              </a:ext>
            </a:extLst>
          </p:cNvPr>
          <p:cNvSpPr txBox="1"/>
          <p:nvPr userDrawn="1"/>
        </p:nvSpPr>
        <p:spPr>
          <a:xfrm>
            <a:off x="7781092" y="6418656"/>
            <a:ext cx="2590528" cy="308777"/>
          </a:xfrm>
          <a:prstGeom prst="rect">
            <a:avLst/>
          </a:prstGeom>
          <a:noFill/>
        </p:spPr>
        <p:txBody>
          <a:bodyPr wrap="square" rtlCol="0" anchor="b">
            <a:noAutofit/>
          </a:bodyPr>
          <a:lstStyle/>
          <a:p>
            <a:pPr algn="r"/>
            <a:r>
              <a:rPr lang="en-US" sz="900" b="1" i="0" cap="all" spc="50" baseline="0" dirty="0" err="1">
                <a:solidFill>
                  <a:schemeClr val="tx2">
                    <a:lumMod val="90000"/>
                  </a:schemeClr>
                </a:solidFill>
                <a:latin typeface="Arial" panose="020B0604020202020204" pitchFamily="34" charset="0"/>
                <a:cs typeface="Arial" panose="020B0604020202020204" pitchFamily="34" charset="0"/>
              </a:rPr>
              <a:t>PUblic</a:t>
            </a:r>
            <a:endParaRPr lang="en-US" sz="900" b="1" i="0" cap="all" spc="50" baseline="0" dirty="0">
              <a:solidFill>
                <a:schemeClr val="tx2">
                  <a:lumMod val="90000"/>
                </a:schemeClr>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7964EA6-FA40-459F-BF7E-34433308865C}"/>
              </a:ext>
            </a:extLst>
          </p:cNvPr>
          <p:cNvGrpSpPr/>
          <p:nvPr userDrawn="1"/>
        </p:nvGrpSpPr>
        <p:grpSpPr>
          <a:xfrm>
            <a:off x="11369623" y="6476214"/>
            <a:ext cx="489002" cy="176138"/>
            <a:chOff x="271463" y="2852738"/>
            <a:chExt cx="3190876" cy="1149350"/>
          </a:xfrm>
        </p:grpSpPr>
        <p:sp>
          <p:nvSpPr>
            <p:cNvPr id="40" name="Freeform 6">
              <a:extLst>
                <a:ext uri="{FF2B5EF4-FFF2-40B4-BE49-F238E27FC236}">
                  <a16:creationId xmlns:a16="http://schemas.microsoft.com/office/drawing/2014/main" id="{6B56D1BA-1D0B-48D6-8A9B-D6701B6E2C0F}"/>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1" name="Freeform 7">
              <a:extLst>
                <a:ext uri="{FF2B5EF4-FFF2-40B4-BE49-F238E27FC236}">
                  <a16:creationId xmlns:a16="http://schemas.microsoft.com/office/drawing/2014/main" id="{6F33A3D7-2E0B-4E81-A491-81B9B4545670}"/>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8">
              <a:extLst>
                <a:ext uri="{FF2B5EF4-FFF2-40B4-BE49-F238E27FC236}">
                  <a16:creationId xmlns:a16="http://schemas.microsoft.com/office/drawing/2014/main" id="{CE9950E5-3A53-4262-9FF9-392F9697D4C9}"/>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9">
              <a:extLst>
                <a:ext uri="{FF2B5EF4-FFF2-40B4-BE49-F238E27FC236}">
                  <a16:creationId xmlns:a16="http://schemas.microsoft.com/office/drawing/2014/main" id="{53084A67-7628-476E-9F80-8CED241E2D7C}"/>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0">
              <a:extLst>
                <a:ext uri="{FF2B5EF4-FFF2-40B4-BE49-F238E27FC236}">
                  <a16:creationId xmlns:a16="http://schemas.microsoft.com/office/drawing/2014/main" id="{BEBEFBC6-A920-4150-8CB5-2F07F5A518EE}"/>
                </a:ext>
              </a:extLst>
            </p:cNvPr>
            <p:cNvSpPr>
              <a:spLocks/>
            </p:cNvSpPr>
            <p:nvPr/>
          </p:nvSpPr>
          <p:spPr bwMode="auto">
            <a:xfrm>
              <a:off x="271463" y="2852738"/>
              <a:ext cx="1306512"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370800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obile Large Headline">
    <p:spTree>
      <p:nvGrpSpPr>
        <p:cNvPr id="1" name=""/>
        <p:cNvGrpSpPr/>
        <p:nvPr/>
      </p:nvGrpSpPr>
      <p:grpSpPr>
        <a:xfrm>
          <a:off x="0" y="0"/>
          <a:ext cx="0" cy="0"/>
          <a:chOff x="0" y="0"/>
          <a:chExt cx="0" cy="0"/>
        </a:xfrm>
      </p:grpSpPr>
      <p:pic>
        <p:nvPicPr>
          <p:cNvPr id="21" name="Picture Placeholder 6" descr="A picture containing person, indoor, kitchen, standing&#10;&#10;Description automatically generated">
            <a:extLst>
              <a:ext uri="{FF2B5EF4-FFF2-40B4-BE49-F238E27FC236}">
                <a16:creationId xmlns:a16="http://schemas.microsoft.com/office/drawing/2014/main" id="{D1FAD2AD-D927-430E-83F0-A8F8A5926A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19" y="78902"/>
            <a:ext cx="4560213" cy="6779098"/>
          </a:xfrm>
          <a:prstGeom prst="rect">
            <a:avLst/>
          </a:prstGeom>
        </p:spPr>
      </p:pic>
      <p:sp>
        <p:nvSpPr>
          <p:cNvPr id="22" name="Rectangle 21">
            <a:extLst>
              <a:ext uri="{FF2B5EF4-FFF2-40B4-BE49-F238E27FC236}">
                <a16:creationId xmlns:a16="http://schemas.microsoft.com/office/drawing/2014/main" id="{CF9387C9-D1B7-403A-B764-A76CCEA66EE8}"/>
              </a:ext>
            </a:extLst>
          </p:cNvPr>
          <p:cNvSpPr/>
          <p:nvPr userDrawn="1"/>
        </p:nvSpPr>
        <p:spPr>
          <a:xfrm rot="10800000">
            <a:off x="-1" y="79514"/>
            <a:ext cx="4562131" cy="6778486"/>
          </a:xfrm>
          <a:prstGeom prst="rect">
            <a:avLst/>
          </a:prstGeom>
          <a:gradFill flip="none" rotWithShape="1">
            <a:gsLst>
              <a:gs pos="3000">
                <a:schemeClr val="accent1">
                  <a:alpha val="38000"/>
                </a:schemeClr>
              </a:gs>
              <a:gs pos="34000">
                <a:schemeClr val="accent1">
                  <a:alpha val="0"/>
                </a:schemeClr>
              </a:gs>
              <a:gs pos="10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endParaRPr>
          </a:p>
        </p:txBody>
      </p:sp>
      <p:sp>
        <p:nvSpPr>
          <p:cNvPr id="77" name="Picture Placeholder 76">
            <a:extLst>
              <a:ext uri="{FF2B5EF4-FFF2-40B4-BE49-F238E27FC236}">
                <a16:creationId xmlns:a16="http://schemas.microsoft.com/office/drawing/2014/main" id="{792C26BF-6739-427A-A9E9-8A8A678B7CC7}"/>
              </a:ext>
            </a:extLst>
          </p:cNvPr>
          <p:cNvSpPr>
            <a:spLocks noGrp="1"/>
          </p:cNvSpPr>
          <p:nvPr>
            <p:ph type="pic" sz="quarter" idx="13" hasCustomPrompt="1"/>
          </p:nvPr>
        </p:nvSpPr>
        <p:spPr>
          <a:xfrm>
            <a:off x="1919" y="78902"/>
            <a:ext cx="4560213" cy="6779098"/>
          </a:xfrm>
        </p:spPr>
        <p:txBody>
          <a:bodyPr anchor="ctr">
            <a:normAutofit/>
          </a:bodyPr>
          <a:lstStyle>
            <a:lvl1pPr marL="0" indent="0" algn="ctr">
              <a:buFontTx/>
              <a:buNone/>
              <a:defRPr sz="1500">
                <a:solidFill>
                  <a:schemeClr val="bg1"/>
                </a:solidFill>
                <a:latin typeface="Arial" panose="020B0604020202020204" pitchFamily="34" charset="0"/>
                <a:cs typeface="Arial" panose="020B0604020202020204" pitchFamily="34" charset="0"/>
              </a:defRPr>
            </a:lvl1pPr>
          </a:lstStyle>
          <a:p>
            <a:r>
              <a:rPr lang="en-US" dirty="0"/>
              <a:t>Click to Place Picture</a:t>
            </a:r>
          </a:p>
        </p:txBody>
      </p:sp>
      <p:sp>
        <p:nvSpPr>
          <p:cNvPr id="37" name="Rectangle 182">
            <a:extLst>
              <a:ext uri="{FF2B5EF4-FFF2-40B4-BE49-F238E27FC236}">
                <a16:creationId xmlns:a16="http://schemas.microsoft.com/office/drawing/2014/main" id="{7F1551CC-56A8-4FFE-8188-6BBCFBC0D73C}"/>
              </a:ext>
            </a:extLst>
          </p:cNvPr>
          <p:cNvSpPr>
            <a:spLocks noGrp="1" noChangeArrowheads="1"/>
          </p:cNvSpPr>
          <p:nvPr>
            <p:ph type="ctrTitle" hasCustomPrompt="1"/>
          </p:nvPr>
        </p:nvSpPr>
        <p:spPr bwMode="blackWhite">
          <a:xfrm>
            <a:off x="5275942" y="1272210"/>
            <a:ext cx="6325011" cy="3864494"/>
          </a:xfrm>
          <a:prstGeom prst="rect">
            <a:avLst/>
          </a:prstGeom>
          <a:ln w="25400"/>
          <a:effectLst/>
        </p:spPr>
        <p:txBody>
          <a:bodyPr tIns="91440" bIns="91440" anchor="ctr">
            <a:normAutofit/>
          </a:bodyPr>
          <a:lstStyle>
            <a:lvl1pPr algn="l">
              <a:lnSpc>
                <a:spcPct val="100000"/>
              </a:lnSpc>
              <a:spcBef>
                <a:spcPts val="0"/>
              </a:spcBef>
              <a:defRPr lang="en-US" sz="5100" b="0" kern="1200" cap="none" spc="-50" baseline="0" dirty="0">
                <a:solidFill>
                  <a:schemeClr val="tx1">
                    <a:lumMod val="85000"/>
                    <a:lumOff val="15000"/>
                  </a:schemeClr>
                </a:solidFill>
                <a:effectLst/>
                <a:latin typeface="Arial" panose="020B0604020202020204" pitchFamily="34" charset="0"/>
                <a:ea typeface="+mn-ea"/>
                <a:cs typeface="Arial" panose="020B0604020202020204" pitchFamily="34" charset="0"/>
              </a:defRPr>
            </a:lvl1pPr>
          </a:lstStyle>
          <a:p>
            <a:r>
              <a:rPr lang="en-US" dirty="0"/>
              <a:t>Large headline or statement goes here. Lorem ipsum</a:t>
            </a:r>
          </a:p>
        </p:txBody>
      </p:sp>
      <p:grpSp>
        <p:nvGrpSpPr>
          <p:cNvPr id="29" name="Group 28">
            <a:extLst>
              <a:ext uri="{FF2B5EF4-FFF2-40B4-BE49-F238E27FC236}">
                <a16:creationId xmlns:a16="http://schemas.microsoft.com/office/drawing/2014/main" id="{C08A7271-EAD5-41DA-A647-B52662CE3871}"/>
              </a:ext>
            </a:extLst>
          </p:cNvPr>
          <p:cNvGrpSpPr/>
          <p:nvPr userDrawn="1"/>
        </p:nvGrpSpPr>
        <p:grpSpPr>
          <a:xfrm>
            <a:off x="0" y="0"/>
            <a:ext cx="12190081" cy="79514"/>
            <a:chOff x="0" y="-1"/>
            <a:chExt cx="12190081" cy="1350190"/>
          </a:xfrm>
        </p:grpSpPr>
        <p:sp>
          <p:nvSpPr>
            <p:cNvPr id="30" name="Rectangle 29">
              <a:extLst>
                <a:ext uri="{FF2B5EF4-FFF2-40B4-BE49-F238E27FC236}">
                  <a16:creationId xmlns:a16="http://schemas.microsoft.com/office/drawing/2014/main" id="{566998BE-D4A8-4E8F-9220-64B75E6ABA38}"/>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DAEA3FA-932F-42AD-ABBD-14E9BA87D297}"/>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9991BE7-E792-4F0F-B8A2-3D9FCF1CD3BB}"/>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3D0491D-8066-428E-9435-FA3684E23FA0}"/>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99A8192-CD11-4ECE-A1A1-EF3ACC047545}"/>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
        <p:nvSpPr>
          <p:cNvPr id="20" name="Slide Number Placeholder 1">
            <a:extLst>
              <a:ext uri="{FF2B5EF4-FFF2-40B4-BE49-F238E27FC236}">
                <a16:creationId xmlns:a16="http://schemas.microsoft.com/office/drawing/2014/main" id="{72DDE7A5-E2F2-4CF2-B186-F3795441777B}"/>
              </a:ext>
            </a:extLst>
          </p:cNvPr>
          <p:cNvSpPr txBox="1">
            <a:spLocks/>
          </p:cNvSpPr>
          <p:nvPr userDrawn="1"/>
        </p:nvSpPr>
        <p:spPr>
          <a:xfrm>
            <a:off x="10315547" y="6463203"/>
            <a:ext cx="596447" cy="277811"/>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1000" b="1" spc="300" smtClean="0">
                <a:solidFill>
                  <a:schemeClr val="tx1">
                    <a:lumMod val="65000"/>
                    <a:lumOff val="35000"/>
                  </a:schemeClr>
                </a:solidFill>
                <a:latin typeface="Arial" panose="020B0604020202020204" pitchFamily="34" charset="0"/>
                <a:cs typeface="Arial" panose="020B0604020202020204" pitchFamily="34" charset="0"/>
              </a:rPr>
              <a:pPr algn="r"/>
              <a:t>‹#›</a:t>
            </a:fld>
            <a:endParaRPr lang="en-US" sz="1000" b="1" spc="3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47F1F9F-4C3C-4D70-9F0E-5759721FA966}"/>
              </a:ext>
            </a:extLst>
          </p:cNvPr>
          <p:cNvSpPr txBox="1"/>
          <p:nvPr userDrawn="1"/>
        </p:nvSpPr>
        <p:spPr>
          <a:xfrm>
            <a:off x="7781092" y="6418656"/>
            <a:ext cx="2590528" cy="308777"/>
          </a:xfrm>
          <a:prstGeom prst="rect">
            <a:avLst/>
          </a:prstGeom>
          <a:noFill/>
        </p:spPr>
        <p:txBody>
          <a:bodyPr wrap="square" rtlCol="0" anchor="b">
            <a:noAutofit/>
          </a:bodyPr>
          <a:lstStyle/>
          <a:p>
            <a:pPr algn="r"/>
            <a:r>
              <a:rPr lang="en-US" sz="900" b="1" i="0" cap="all" spc="50" baseline="0" dirty="0" err="1">
                <a:solidFill>
                  <a:schemeClr val="tx2">
                    <a:lumMod val="90000"/>
                  </a:schemeClr>
                </a:solidFill>
                <a:latin typeface="Arial" panose="020B0604020202020204" pitchFamily="34" charset="0"/>
                <a:cs typeface="Arial" panose="020B0604020202020204" pitchFamily="34" charset="0"/>
              </a:rPr>
              <a:t>PUblic</a:t>
            </a:r>
            <a:endParaRPr lang="en-US" sz="900" b="1" i="0" cap="all" spc="50" baseline="0" dirty="0">
              <a:solidFill>
                <a:schemeClr val="tx2">
                  <a:lumMod val="90000"/>
                </a:schemeClr>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F115E115-25E8-43EB-BA59-CCA58D4B8507}"/>
              </a:ext>
            </a:extLst>
          </p:cNvPr>
          <p:cNvGrpSpPr/>
          <p:nvPr userDrawn="1"/>
        </p:nvGrpSpPr>
        <p:grpSpPr>
          <a:xfrm>
            <a:off x="11369623" y="6476214"/>
            <a:ext cx="489002" cy="176138"/>
            <a:chOff x="271463" y="2852738"/>
            <a:chExt cx="3190876" cy="1149350"/>
          </a:xfrm>
        </p:grpSpPr>
        <p:sp>
          <p:nvSpPr>
            <p:cNvPr id="40" name="Freeform 6">
              <a:extLst>
                <a:ext uri="{FF2B5EF4-FFF2-40B4-BE49-F238E27FC236}">
                  <a16:creationId xmlns:a16="http://schemas.microsoft.com/office/drawing/2014/main" id="{EB0E3C50-5D0D-4B3D-AB5E-FB14C50605B1}"/>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1" name="Freeform 7">
              <a:extLst>
                <a:ext uri="{FF2B5EF4-FFF2-40B4-BE49-F238E27FC236}">
                  <a16:creationId xmlns:a16="http://schemas.microsoft.com/office/drawing/2014/main" id="{27BAD98C-D2A0-4D70-8EE5-0EF8CD534BEB}"/>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8">
              <a:extLst>
                <a:ext uri="{FF2B5EF4-FFF2-40B4-BE49-F238E27FC236}">
                  <a16:creationId xmlns:a16="http://schemas.microsoft.com/office/drawing/2014/main" id="{691DC690-D4FD-4831-96EA-3B2665EC0D44}"/>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9">
              <a:extLst>
                <a:ext uri="{FF2B5EF4-FFF2-40B4-BE49-F238E27FC236}">
                  <a16:creationId xmlns:a16="http://schemas.microsoft.com/office/drawing/2014/main" id="{C76CB046-A760-4B56-AE94-1EB3F5FDF2CF}"/>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0">
              <a:extLst>
                <a:ext uri="{FF2B5EF4-FFF2-40B4-BE49-F238E27FC236}">
                  <a16:creationId xmlns:a16="http://schemas.microsoft.com/office/drawing/2014/main" id="{EE180CB8-C23E-474B-B32A-6F5128D6C69D}"/>
                </a:ext>
              </a:extLst>
            </p:cNvPr>
            <p:cNvSpPr>
              <a:spLocks/>
            </p:cNvSpPr>
            <p:nvPr/>
          </p:nvSpPr>
          <p:spPr bwMode="auto">
            <a:xfrm>
              <a:off x="271463" y="2852738"/>
              <a:ext cx="1306512"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8114561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dustrial Large Headline">
    <p:spTree>
      <p:nvGrpSpPr>
        <p:cNvPr id="1" name=""/>
        <p:cNvGrpSpPr/>
        <p:nvPr/>
      </p:nvGrpSpPr>
      <p:grpSpPr>
        <a:xfrm>
          <a:off x="0" y="0"/>
          <a:ext cx="0" cy="0"/>
          <a:chOff x="0" y="0"/>
          <a:chExt cx="0" cy="0"/>
        </a:xfrm>
      </p:grpSpPr>
      <p:pic>
        <p:nvPicPr>
          <p:cNvPr id="21" name="Picture Placeholder 4" descr="A picture containing building, indoor, toy, train&#10;&#10;Description automatically generated">
            <a:extLst>
              <a:ext uri="{FF2B5EF4-FFF2-40B4-BE49-F238E27FC236}">
                <a16:creationId xmlns:a16="http://schemas.microsoft.com/office/drawing/2014/main" id="{73837969-8D79-4D54-80F4-F540E95773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19" y="78902"/>
            <a:ext cx="4560213" cy="6779098"/>
          </a:xfrm>
          <a:prstGeom prst="rect">
            <a:avLst/>
          </a:prstGeom>
        </p:spPr>
      </p:pic>
      <p:sp>
        <p:nvSpPr>
          <p:cNvPr id="23" name="Rectangle 22">
            <a:extLst>
              <a:ext uri="{FF2B5EF4-FFF2-40B4-BE49-F238E27FC236}">
                <a16:creationId xmlns:a16="http://schemas.microsoft.com/office/drawing/2014/main" id="{20C6F7F7-17BF-482B-BA80-F24629A4A24E}"/>
              </a:ext>
            </a:extLst>
          </p:cNvPr>
          <p:cNvSpPr/>
          <p:nvPr userDrawn="1"/>
        </p:nvSpPr>
        <p:spPr>
          <a:xfrm rot="10800000">
            <a:off x="0" y="79514"/>
            <a:ext cx="4196372" cy="6778486"/>
          </a:xfrm>
          <a:prstGeom prst="rect">
            <a:avLst/>
          </a:prstGeom>
          <a:gradFill flip="none" rotWithShape="1">
            <a:gsLst>
              <a:gs pos="3000">
                <a:schemeClr val="accent1">
                  <a:alpha val="38000"/>
                </a:schemeClr>
              </a:gs>
              <a:gs pos="34000">
                <a:schemeClr val="accent1">
                  <a:alpha val="0"/>
                </a:schemeClr>
              </a:gs>
              <a:gs pos="10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endParaRPr>
          </a:p>
        </p:txBody>
      </p:sp>
      <p:sp>
        <p:nvSpPr>
          <p:cNvPr id="77" name="Picture Placeholder 76">
            <a:extLst>
              <a:ext uri="{FF2B5EF4-FFF2-40B4-BE49-F238E27FC236}">
                <a16:creationId xmlns:a16="http://schemas.microsoft.com/office/drawing/2014/main" id="{792C26BF-6739-427A-A9E9-8A8A678B7CC7}"/>
              </a:ext>
            </a:extLst>
          </p:cNvPr>
          <p:cNvSpPr>
            <a:spLocks noGrp="1"/>
          </p:cNvSpPr>
          <p:nvPr>
            <p:ph type="pic" sz="quarter" idx="13" hasCustomPrompt="1"/>
          </p:nvPr>
        </p:nvSpPr>
        <p:spPr>
          <a:xfrm>
            <a:off x="1919" y="78902"/>
            <a:ext cx="4560213" cy="6779098"/>
          </a:xfrm>
        </p:spPr>
        <p:txBody>
          <a:bodyPr anchor="ctr">
            <a:normAutofit/>
          </a:bodyPr>
          <a:lstStyle>
            <a:lvl1pPr marL="0" indent="0" algn="ctr">
              <a:buFontTx/>
              <a:buNone/>
              <a:defRPr sz="1500">
                <a:solidFill>
                  <a:schemeClr val="bg1"/>
                </a:solidFill>
                <a:latin typeface="Arial" panose="020B0604020202020204" pitchFamily="34" charset="0"/>
                <a:cs typeface="Arial" panose="020B0604020202020204" pitchFamily="34" charset="0"/>
              </a:defRPr>
            </a:lvl1pPr>
          </a:lstStyle>
          <a:p>
            <a:r>
              <a:rPr lang="en-US" dirty="0"/>
              <a:t>Click to Place Picture</a:t>
            </a:r>
          </a:p>
        </p:txBody>
      </p:sp>
      <p:sp>
        <p:nvSpPr>
          <p:cNvPr id="37" name="Rectangle 182">
            <a:extLst>
              <a:ext uri="{FF2B5EF4-FFF2-40B4-BE49-F238E27FC236}">
                <a16:creationId xmlns:a16="http://schemas.microsoft.com/office/drawing/2014/main" id="{7F1551CC-56A8-4FFE-8188-6BBCFBC0D73C}"/>
              </a:ext>
            </a:extLst>
          </p:cNvPr>
          <p:cNvSpPr>
            <a:spLocks noGrp="1" noChangeArrowheads="1"/>
          </p:cNvSpPr>
          <p:nvPr>
            <p:ph type="ctrTitle" hasCustomPrompt="1"/>
          </p:nvPr>
        </p:nvSpPr>
        <p:spPr bwMode="blackWhite">
          <a:xfrm>
            <a:off x="5275942" y="1272210"/>
            <a:ext cx="6325011" cy="3864494"/>
          </a:xfrm>
          <a:prstGeom prst="rect">
            <a:avLst/>
          </a:prstGeom>
          <a:ln w="25400"/>
          <a:effectLst/>
        </p:spPr>
        <p:txBody>
          <a:bodyPr tIns="91440" bIns="91440" anchor="ctr">
            <a:normAutofit/>
          </a:bodyPr>
          <a:lstStyle>
            <a:lvl1pPr algn="l">
              <a:lnSpc>
                <a:spcPct val="100000"/>
              </a:lnSpc>
              <a:spcBef>
                <a:spcPts val="0"/>
              </a:spcBef>
              <a:defRPr lang="en-US" sz="5100" b="0" kern="1200" cap="none" spc="-50" baseline="0" dirty="0">
                <a:solidFill>
                  <a:schemeClr val="tx1">
                    <a:lumMod val="85000"/>
                    <a:lumOff val="15000"/>
                  </a:schemeClr>
                </a:solidFill>
                <a:effectLst/>
                <a:latin typeface="Arial" panose="020B0604020202020204" pitchFamily="34" charset="0"/>
                <a:ea typeface="+mn-ea"/>
                <a:cs typeface="Arial" panose="020B0604020202020204" pitchFamily="34" charset="0"/>
              </a:defRPr>
            </a:lvl1pPr>
          </a:lstStyle>
          <a:p>
            <a:r>
              <a:rPr lang="en-US" dirty="0"/>
              <a:t>Large headline or statement goes here. Lorem ipsum</a:t>
            </a:r>
          </a:p>
        </p:txBody>
      </p:sp>
      <p:grpSp>
        <p:nvGrpSpPr>
          <p:cNvPr id="29" name="Group 28">
            <a:extLst>
              <a:ext uri="{FF2B5EF4-FFF2-40B4-BE49-F238E27FC236}">
                <a16:creationId xmlns:a16="http://schemas.microsoft.com/office/drawing/2014/main" id="{C08A7271-EAD5-41DA-A647-B52662CE3871}"/>
              </a:ext>
            </a:extLst>
          </p:cNvPr>
          <p:cNvGrpSpPr/>
          <p:nvPr userDrawn="1"/>
        </p:nvGrpSpPr>
        <p:grpSpPr>
          <a:xfrm>
            <a:off x="0" y="0"/>
            <a:ext cx="12190081" cy="79514"/>
            <a:chOff x="0" y="-1"/>
            <a:chExt cx="12190081" cy="1350190"/>
          </a:xfrm>
        </p:grpSpPr>
        <p:sp>
          <p:nvSpPr>
            <p:cNvPr id="30" name="Rectangle 29">
              <a:extLst>
                <a:ext uri="{FF2B5EF4-FFF2-40B4-BE49-F238E27FC236}">
                  <a16:creationId xmlns:a16="http://schemas.microsoft.com/office/drawing/2014/main" id="{566998BE-D4A8-4E8F-9220-64B75E6ABA38}"/>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DAEA3FA-932F-42AD-ABBD-14E9BA87D297}"/>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9991BE7-E792-4F0F-B8A2-3D9FCF1CD3BB}"/>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3D0491D-8066-428E-9435-FA3684E23FA0}"/>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99A8192-CD11-4ECE-A1A1-EF3ACC047545}"/>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
        <p:nvSpPr>
          <p:cNvPr id="20" name="Slide Number Placeholder 1">
            <a:extLst>
              <a:ext uri="{FF2B5EF4-FFF2-40B4-BE49-F238E27FC236}">
                <a16:creationId xmlns:a16="http://schemas.microsoft.com/office/drawing/2014/main" id="{D183140B-A247-4A2B-9D4E-348839DEB103}"/>
              </a:ext>
            </a:extLst>
          </p:cNvPr>
          <p:cNvSpPr txBox="1">
            <a:spLocks/>
          </p:cNvSpPr>
          <p:nvPr userDrawn="1"/>
        </p:nvSpPr>
        <p:spPr>
          <a:xfrm>
            <a:off x="10315547" y="6463203"/>
            <a:ext cx="596447" cy="277811"/>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1000" b="1" spc="300" smtClean="0">
                <a:solidFill>
                  <a:schemeClr val="tx1">
                    <a:lumMod val="65000"/>
                    <a:lumOff val="35000"/>
                  </a:schemeClr>
                </a:solidFill>
                <a:latin typeface="Arial" panose="020B0604020202020204" pitchFamily="34" charset="0"/>
                <a:cs typeface="Arial" panose="020B0604020202020204" pitchFamily="34" charset="0"/>
              </a:rPr>
              <a:pPr algn="r"/>
              <a:t>‹#›</a:t>
            </a:fld>
            <a:endParaRPr lang="en-US" sz="1000" b="1" spc="3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D784AD3-2BA5-4E85-98B2-D09F18251633}"/>
              </a:ext>
            </a:extLst>
          </p:cNvPr>
          <p:cNvSpPr txBox="1"/>
          <p:nvPr userDrawn="1"/>
        </p:nvSpPr>
        <p:spPr>
          <a:xfrm>
            <a:off x="7781092" y="6418656"/>
            <a:ext cx="2590528" cy="308777"/>
          </a:xfrm>
          <a:prstGeom prst="rect">
            <a:avLst/>
          </a:prstGeom>
          <a:noFill/>
        </p:spPr>
        <p:txBody>
          <a:bodyPr wrap="square" rtlCol="0" anchor="b">
            <a:noAutofit/>
          </a:bodyPr>
          <a:lstStyle/>
          <a:p>
            <a:pPr algn="r"/>
            <a:r>
              <a:rPr lang="en-US" sz="900" b="1" i="0" cap="all" spc="50" baseline="0" dirty="0" err="1">
                <a:solidFill>
                  <a:schemeClr val="tx2">
                    <a:lumMod val="90000"/>
                  </a:schemeClr>
                </a:solidFill>
                <a:latin typeface="Arial" panose="020B0604020202020204" pitchFamily="34" charset="0"/>
                <a:cs typeface="Arial" panose="020B0604020202020204" pitchFamily="34" charset="0"/>
              </a:rPr>
              <a:t>PUblic</a:t>
            </a:r>
            <a:endParaRPr lang="en-US" sz="900" b="1" i="0" cap="all" spc="50" baseline="0" dirty="0">
              <a:solidFill>
                <a:schemeClr val="tx2">
                  <a:lumMod val="90000"/>
                </a:schemeClr>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80B958C5-2B3E-473E-8744-054A7F5304DE}"/>
              </a:ext>
            </a:extLst>
          </p:cNvPr>
          <p:cNvGrpSpPr/>
          <p:nvPr userDrawn="1"/>
        </p:nvGrpSpPr>
        <p:grpSpPr>
          <a:xfrm>
            <a:off x="11369623" y="6476214"/>
            <a:ext cx="489002" cy="176138"/>
            <a:chOff x="271463" y="2852738"/>
            <a:chExt cx="3190876" cy="1149350"/>
          </a:xfrm>
        </p:grpSpPr>
        <p:sp>
          <p:nvSpPr>
            <p:cNvPr id="40" name="Freeform 6">
              <a:extLst>
                <a:ext uri="{FF2B5EF4-FFF2-40B4-BE49-F238E27FC236}">
                  <a16:creationId xmlns:a16="http://schemas.microsoft.com/office/drawing/2014/main" id="{E7C1EB4B-5A45-4466-8072-0645AC92A328}"/>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1" name="Freeform 7">
              <a:extLst>
                <a:ext uri="{FF2B5EF4-FFF2-40B4-BE49-F238E27FC236}">
                  <a16:creationId xmlns:a16="http://schemas.microsoft.com/office/drawing/2014/main" id="{FE6AE65A-B4E9-4A34-9C1D-11C90F15FB75}"/>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8">
              <a:extLst>
                <a:ext uri="{FF2B5EF4-FFF2-40B4-BE49-F238E27FC236}">
                  <a16:creationId xmlns:a16="http://schemas.microsoft.com/office/drawing/2014/main" id="{C9E3FC99-0BDE-4CA4-8495-6D512122D32B}"/>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9">
              <a:extLst>
                <a:ext uri="{FF2B5EF4-FFF2-40B4-BE49-F238E27FC236}">
                  <a16:creationId xmlns:a16="http://schemas.microsoft.com/office/drawing/2014/main" id="{4576331F-C76A-4EB4-91BB-E020D9D8E24C}"/>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0">
              <a:extLst>
                <a:ext uri="{FF2B5EF4-FFF2-40B4-BE49-F238E27FC236}">
                  <a16:creationId xmlns:a16="http://schemas.microsoft.com/office/drawing/2014/main" id="{9AC83E4E-604E-456C-8274-6BBEB5FB5DDA}"/>
                </a:ext>
              </a:extLst>
            </p:cNvPr>
            <p:cNvSpPr>
              <a:spLocks/>
            </p:cNvSpPr>
            <p:nvPr/>
          </p:nvSpPr>
          <p:spPr bwMode="auto">
            <a:xfrm>
              <a:off x="271463" y="2852738"/>
              <a:ext cx="1306512"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729156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etworking Large Headline">
    <p:spTree>
      <p:nvGrpSpPr>
        <p:cNvPr id="1" name=""/>
        <p:cNvGrpSpPr/>
        <p:nvPr/>
      </p:nvGrpSpPr>
      <p:grpSpPr>
        <a:xfrm>
          <a:off x="0" y="0"/>
          <a:ext cx="0" cy="0"/>
          <a:chOff x="0" y="0"/>
          <a:chExt cx="0" cy="0"/>
        </a:xfrm>
      </p:grpSpPr>
      <p:pic>
        <p:nvPicPr>
          <p:cNvPr id="21" name="Picture Placeholder 6" descr="A antenna on a cloudy day&#10;&#10;Description automatically generated">
            <a:extLst>
              <a:ext uri="{FF2B5EF4-FFF2-40B4-BE49-F238E27FC236}">
                <a16:creationId xmlns:a16="http://schemas.microsoft.com/office/drawing/2014/main" id="{E91A284D-B48E-4428-872F-AA05AB4316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919" y="78902"/>
            <a:ext cx="4560213" cy="6779098"/>
          </a:xfrm>
          <a:prstGeom prst="rect">
            <a:avLst/>
          </a:prstGeom>
        </p:spPr>
      </p:pic>
      <p:sp>
        <p:nvSpPr>
          <p:cNvPr id="22" name="Rectangle 21">
            <a:extLst>
              <a:ext uri="{FF2B5EF4-FFF2-40B4-BE49-F238E27FC236}">
                <a16:creationId xmlns:a16="http://schemas.microsoft.com/office/drawing/2014/main" id="{2AAAD775-814D-4D87-B23C-FB937F7D91FA}"/>
              </a:ext>
            </a:extLst>
          </p:cNvPr>
          <p:cNvSpPr/>
          <p:nvPr userDrawn="1"/>
        </p:nvSpPr>
        <p:spPr>
          <a:xfrm>
            <a:off x="61415" y="79514"/>
            <a:ext cx="4490903" cy="6778486"/>
          </a:xfrm>
          <a:prstGeom prst="rect">
            <a:avLst/>
          </a:prstGeom>
          <a:gradFill flip="none" rotWithShape="1">
            <a:gsLst>
              <a:gs pos="3000">
                <a:schemeClr val="accent3">
                  <a:alpha val="26000"/>
                </a:schemeClr>
              </a:gs>
              <a:gs pos="70000">
                <a:schemeClr val="accent1">
                  <a:alpha val="0"/>
                </a:schemeClr>
              </a:gs>
              <a:gs pos="10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endParaRPr>
          </a:p>
        </p:txBody>
      </p:sp>
      <p:sp>
        <p:nvSpPr>
          <p:cNvPr id="77" name="Picture Placeholder 76">
            <a:extLst>
              <a:ext uri="{FF2B5EF4-FFF2-40B4-BE49-F238E27FC236}">
                <a16:creationId xmlns:a16="http://schemas.microsoft.com/office/drawing/2014/main" id="{792C26BF-6739-427A-A9E9-8A8A678B7CC7}"/>
              </a:ext>
            </a:extLst>
          </p:cNvPr>
          <p:cNvSpPr>
            <a:spLocks noGrp="1"/>
          </p:cNvSpPr>
          <p:nvPr>
            <p:ph type="pic" sz="quarter" idx="13" hasCustomPrompt="1"/>
          </p:nvPr>
        </p:nvSpPr>
        <p:spPr>
          <a:xfrm>
            <a:off x="1919" y="78902"/>
            <a:ext cx="4560213" cy="6779098"/>
          </a:xfrm>
        </p:spPr>
        <p:txBody>
          <a:bodyPr anchor="ctr">
            <a:normAutofit/>
          </a:bodyPr>
          <a:lstStyle>
            <a:lvl1pPr marL="0" indent="0" algn="ctr">
              <a:buFontTx/>
              <a:buNone/>
              <a:defRPr sz="1500">
                <a:solidFill>
                  <a:schemeClr val="bg1"/>
                </a:solidFill>
                <a:latin typeface="Arial" panose="020B0604020202020204" pitchFamily="34" charset="0"/>
                <a:cs typeface="Arial" panose="020B0604020202020204" pitchFamily="34" charset="0"/>
              </a:defRPr>
            </a:lvl1pPr>
          </a:lstStyle>
          <a:p>
            <a:r>
              <a:rPr lang="en-US" dirty="0"/>
              <a:t>Click to Place Picture</a:t>
            </a:r>
          </a:p>
        </p:txBody>
      </p:sp>
      <p:sp>
        <p:nvSpPr>
          <p:cNvPr id="37" name="Rectangle 182">
            <a:extLst>
              <a:ext uri="{FF2B5EF4-FFF2-40B4-BE49-F238E27FC236}">
                <a16:creationId xmlns:a16="http://schemas.microsoft.com/office/drawing/2014/main" id="{7F1551CC-56A8-4FFE-8188-6BBCFBC0D73C}"/>
              </a:ext>
            </a:extLst>
          </p:cNvPr>
          <p:cNvSpPr>
            <a:spLocks noGrp="1" noChangeArrowheads="1"/>
          </p:cNvSpPr>
          <p:nvPr>
            <p:ph type="ctrTitle" hasCustomPrompt="1"/>
          </p:nvPr>
        </p:nvSpPr>
        <p:spPr bwMode="blackWhite">
          <a:xfrm>
            <a:off x="5275942" y="1272210"/>
            <a:ext cx="6325011" cy="3864494"/>
          </a:xfrm>
          <a:prstGeom prst="rect">
            <a:avLst/>
          </a:prstGeom>
          <a:ln w="25400"/>
          <a:effectLst/>
        </p:spPr>
        <p:txBody>
          <a:bodyPr tIns="91440" bIns="91440" anchor="ctr">
            <a:normAutofit/>
          </a:bodyPr>
          <a:lstStyle>
            <a:lvl1pPr algn="l">
              <a:lnSpc>
                <a:spcPct val="100000"/>
              </a:lnSpc>
              <a:spcBef>
                <a:spcPts val="0"/>
              </a:spcBef>
              <a:defRPr lang="en-US" sz="5100" b="0" kern="1200" cap="none" spc="-50" baseline="0" dirty="0">
                <a:solidFill>
                  <a:schemeClr val="tx1">
                    <a:lumMod val="85000"/>
                    <a:lumOff val="15000"/>
                  </a:schemeClr>
                </a:solidFill>
                <a:effectLst/>
                <a:latin typeface="Arial" panose="020B0604020202020204" pitchFamily="34" charset="0"/>
                <a:ea typeface="+mn-ea"/>
                <a:cs typeface="Arial" panose="020B0604020202020204" pitchFamily="34" charset="0"/>
              </a:defRPr>
            </a:lvl1pPr>
          </a:lstStyle>
          <a:p>
            <a:r>
              <a:rPr lang="en-US" dirty="0"/>
              <a:t>Large headline or statement goes here. Lorem ipsum</a:t>
            </a:r>
          </a:p>
        </p:txBody>
      </p:sp>
      <p:grpSp>
        <p:nvGrpSpPr>
          <p:cNvPr id="29" name="Group 28">
            <a:extLst>
              <a:ext uri="{FF2B5EF4-FFF2-40B4-BE49-F238E27FC236}">
                <a16:creationId xmlns:a16="http://schemas.microsoft.com/office/drawing/2014/main" id="{C08A7271-EAD5-41DA-A647-B52662CE3871}"/>
              </a:ext>
            </a:extLst>
          </p:cNvPr>
          <p:cNvGrpSpPr/>
          <p:nvPr userDrawn="1"/>
        </p:nvGrpSpPr>
        <p:grpSpPr>
          <a:xfrm>
            <a:off x="0" y="0"/>
            <a:ext cx="12190081" cy="79514"/>
            <a:chOff x="0" y="-1"/>
            <a:chExt cx="12190081" cy="1350190"/>
          </a:xfrm>
        </p:grpSpPr>
        <p:sp>
          <p:nvSpPr>
            <p:cNvPr id="30" name="Rectangle 29">
              <a:extLst>
                <a:ext uri="{FF2B5EF4-FFF2-40B4-BE49-F238E27FC236}">
                  <a16:creationId xmlns:a16="http://schemas.microsoft.com/office/drawing/2014/main" id="{566998BE-D4A8-4E8F-9220-64B75E6ABA38}"/>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DAEA3FA-932F-42AD-ABBD-14E9BA87D297}"/>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9991BE7-E792-4F0F-B8A2-3D9FCF1CD3BB}"/>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3D0491D-8066-428E-9435-FA3684E23FA0}"/>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99A8192-CD11-4ECE-A1A1-EF3ACC047545}"/>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
        <p:nvSpPr>
          <p:cNvPr id="20" name="Slide Number Placeholder 1">
            <a:extLst>
              <a:ext uri="{FF2B5EF4-FFF2-40B4-BE49-F238E27FC236}">
                <a16:creationId xmlns:a16="http://schemas.microsoft.com/office/drawing/2014/main" id="{2FA28723-837F-4B23-8CE8-02BE47FE281C}"/>
              </a:ext>
            </a:extLst>
          </p:cNvPr>
          <p:cNvSpPr txBox="1">
            <a:spLocks/>
          </p:cNvSpPr>
          <p:nvPr userDrawn="1"/>
        </p:nvSpPr>
        <p:spPr>
          <a:xfrm>
            <a:off x="10315547" y="6463203"/>
            <a:ext cx="596447" cy="277811"/>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1000" b="1" spc="300" smtClean="0">
                <a:solidFill>
                  <a:schemeClr val="tx1">
                    <a:lumMod val="65000"/>
                    <a:lumOff val="35000"/>
                  </a:schemeClr>
                </a:solidFill>
                <a:latin typeface="Arial" panose="020B0604020202020204" pitchFamily="34" charset="0"/>
                <a:cs typeface="Arial" panose="020B0604020202020204" pitchFamily="34" charset="0"/>
              </a:rPr>
              <a:pPr algn="r"/>
              <a:t>‹#›</a:t>
            </a:fld>
            <a:endParaRPr lang="en-US" sz="1000" b="1" spc="3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FD25E3D-662E-44DF-8C74-92C87184BB0C}"/>
              </a:ext>
            </a:extLst>
          </p:cNvPr>
          <p:cNvSpPr txBox="1"/>
          <p:nvPr userDrawn="1"/>
        </p:nvSpPr>
        <p:spPr>
          <a:xfrm>
            <a:off x="7781092" y="6418656"/>
            <a:ext cx="2590528" cy="308777"/>
          </a:xfrm>
          <a:prstGeom prst="rect">
            <a:avLst/>
          </a:prstGeom>
          <a:noFill/>
        </p:spPr>
        <p:txBody>
          <a:bodyPr wrap="square" rtlCol="0" anchor="b">
            <a:noAutofit/>
          </a:bodyPr>
          <a:lstStyle/>
          <a:p>
            <a:pPr algn="r"/>
            <a:r>
              <a:rPr lang="en-US" sz="900" b="1" i="0" cap="all" spc="50" baseline="0" dirty="0" err="1">
                <a:solidFill>
                  <a:schemeClr val="tx2">
                    <a:lumMod val="90000"/>
                  </a:schemeClr>
                </a:solidFill>
                <a:latin typeface="Arial" panose="020B0604020202020204" pitchFamily="34" charset="0"/>
                <a:cs typeface="Arial" panose="020B0604020202020204" pitchFamily="34" charset="0"/>
              </a:rPr>
              <a:t>PUblic</a:t>
            </a:r>
            <a:endParaRPr lang="en-US" sz="900" b="1" i="0" cap="all" spc="50" baseline="0" dirty="0">
              <a:solidFill>
                <a:schemeClr val="tx2">
                  <a:lumMod val="90000"/>
                </a:schemeClr>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55CFFEF0-33F0-4F4C-BE34-F0CE8B9E61E9}"/>
              </a:ext>
            </a:extLst>
          </p:cNvPr>
          <p:cNvGrpSpPr/>
          <p:nvPr userDrawn="1"/>
        </p:nvGrpSpPr>
        <p:grpSpPr>
          <a:xfrm>
            <a:off x="11369623" y="6476214"/>
            <a:ext cx="489002" cy="176138"/>
            <a:chOff x="271463" y="2852738"/>
            <a:chExt cx="3190876" cy="1149350"/>
          </a:xfrm>
        </p:grpSpPr>
        <p:sp>
          <p:nvSpPr>
            <p:cNvPr id="40" name="Freeform 6">
              <a:extLst>
                <a:ext uri="{FF2B5EF4-FFF2-40B4-BE49-F238E27FC236}">
                  <a16:creationId xmlns:a16="http://schemas.microsoft.com/office/drawing/2014/main" id="{BC086BCB-54AC-46CF-A349-82F2CB7DD890}"/>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1" name="Freeform 7">
              <a:extLst>
                <a:ext uri="{FF2B5EF4-FFF2-40B4-BE49-F238E27FC236}">
                  <a16:creationId xmlns:a16="http://schemas.microsoft.com/office/drawing/2014/main" id="{F622D00E-770D-4828-BB83-AF27DABC282F}"/>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8">
              <a:extLst>
                <a:ext uri="{FF2B5EF4-FFF2-40B4-BE49-F238E27FC236}">
                  <a16:creationId xmlns:a16="http://schemas.microsoft.com/office/drawing/2014/main" id="{43E01C42-EE25-40F8-84CF-C03046F9A185}"/>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9">
              <a:extLst>
                <a:ext uri="{FF2B5EF4-FFF2-40B4-BE49-F238E27FC236}">
                  <a16:creationId xmlns:a16="http://schemas.microsoft.com/office/drawing/2014/main" id="{F37FE27F-A44B-48E4-910C-3CA9640096F6}"/>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0">
              <a:extLst>
                <a:ext uri="{FF2B5EF4-FFF2-40B4-BE49-F238E27FC236}">
                  <a16:creationId xmlns:a16="http://schemas.microsoft.com/office/drawing/2014/main" id="{79D3E226-DE3E-4BD8-98C8-FE8CA53A0FD4}"/>
                </a:ext>
              </a:extLst>
            </p:cNvPr>
            <p:cNvSpPr>
              <a:spLocks/>
            </p:cNvSpPr>
            <p:nvPr/>
          </p:nvSpPr>
          <p:spPr bwMode="auto">
            <a:xfrm>
              <a:off x="271463" y="2852738"/>
              <a:ext cx="1306512"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130268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mart City Large Headline">
    <p:spTree>
      <p:nvGrpSpPr>
        <p:cNvPr id="1" name=""/>
        <p:cNvGrpSpPr/>
        <p:nvPr/>
      </p:nvGrpSpPr>
      <p:grpSpPr>
        <a:xfrm>
          <a:off x="0" y="0"/>
          <a:ext cx="0" cy="0"/>
          <a:chOff x="0" y="0"/>
          <a:chExt cx="0" cy="0"/>
        </a:xfrm>
      </p:grpSpPr>
      <p:sp>
        <p:nvSpPr>
          <p:cNvPr id="37" name="Rectangle 182">
            <a:extLst>
              <a:ext uri="{FF2B5EF4-FFF2-40B4-BE49-F238E27FC236}">
                <a16:creationId xmlns:a16="http://schemas.microsoft.com/office/drawing/2014/main" id="{7F1551CC-56A8-4FFE-8188-6BBCFBC0D73C}"/>
              </a:ext>
            </a:extLst>
          </p:cNvPr>
          <p:cNvSpPr>
            <a:spLocks noGrp="1" noChangeArrowheads="1"/>
          </p:cNvSpPr>
          <p:nvPr>
            <p:ph type="ctrTitle" hasCustomPrompt="1"/>
          </p:nvPr>
        </p:nvSpPr>
        <p:spPr bwMode="blackWhite">
          <a:xfrm>
            <a:off x="5275942" y="1272210"/>
            <a:ext cx="6325011" cy="3864494"/>
          </a:xfrm>
          <a:prstGeom prst="rect">
            <a:avLst/>
          </a:prstGeom>
          <a:ln w="25400"/>
          <a:effectLst/>
        </p:spPr>
        <p:txBody>
          <a:bodyPr tIns="91440" bIns="91440" anchor="ctr">
            <a:normAutofit/>
          </a:bodyPr>
          <a:lstStyle>
            <a:lvl1pPr algn="l">
              <a:lnSpc>
                <a:spcPct val="100000"/>
              </a:lnSpc>
              <a:spcBef>
                <a:spcPts val="0"/>
              </a:spcBef>
              <a:defRPr lang="en-US" sz="5100" b="0" kern="1200" cap="none" spc="-50" baseline="0" dirty="0">
                <a:solidFill>
                  <a:schemeClr val="tx1">
                    <a:lumMod val="85000"/>
                    <a:lumOff val="15000"/>
                  </a:schemeClr>
                </a:solidFill>
                <a:effectLst/>
                <a:latin typeface="Arial" panose="020B0604020202020204" pitchFamily="34" charset="0"/>
                <a:ea typeface="+mn-ea"/>
                <a:cs typeface="Arial" panose="020B0604020202020204" pitchFamily="34" charset="0"/>
              </a:defRPr>
            </a:lvl1pPr>
          </a:lstStyle>
          <a:p>
            <a:r>
              <a:rPr lang="en-US" dirty="0"/>
              <a:t>Large headline or statement goes here. Lorem ipsum</a:t>
            </a:r>
          </a:p>
        </p:txBody>
      </p:sp>
      <p:grpSp>
        <p:nvGrpSpPr>
          <p:cNvPr id="29" name="Group 28">
            <a:extLst>
              <a:ext uri="{FF2B5EF4-FFF2-40B4-BE49-F238E27FC236}">
                <a16:creationId xmlns:a16="http://schemas.microsoft.com/office/drawing/2014/main" id="{C08A7271-EAD5-41DA-A647-B52662CE3871}"/>
              </a:ext>
            </a:extLst>
          </p:cNvPr>
          <p:cNvGrpSpPr/>
          <p:nvPr userDrawn="1"/>
        </p:nvGrpSpPr>
        <p:grpSpPr>
          <a:xfrm>
            <a:off x="0" y="0"/>
            <a:ext cx="12190081" cy="79514"/>
            <a:chOff x="0" y="-1"/>
            <a:chExt cx="12190081" cy="1350190"/>
          </a:xfrm>
        </p:grpSpPr>
        <p:sp>
          <p:nvSpPr>
            <p:cNvPr id="30" name="Rectangle 29">
              <a:extLst>
                <a:ext uri="{FF2B5EF4-FFF2-40B4-BE49-F238E27FC236}">
                  <a16:creationId xmlns:a16="http://schemas.microsoft.com/office/drawing/2014/main" id="{566998BE-D4A8-4E8F-9220-64B75E6ABA38}"/>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DAEA3FA-932F-42AD-ABBD-14E9BA87D297}"/>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9991BE7-E792-4F0F-B8A2-3D9FCF1CD3BB}"/>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3D0491D-8066-428E-9435-FA3684E23FA0}"/>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99A8192-CD11-4ECE-A1A1-EF3ACC047545}"/>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
        <p:nvSpPr>
          <p:cNvPr id="20" name="Slide Number Placeholder 1">
            <a:extLst>
              <a:ext uri="{FF2B5EF4-FFF2-40B4-BE49-F238E27FC236}">
                <a16:creationId xmlns:a16="http://schemas.microsoft.com/office/drawing/2014/main" id="{83A94EBF-98FE-4812-9A14-44279029264B}"/>
              </a:ext>
            </a:extLst>
          </p:cNvPr>
          <p:cNvSpPr txBox="1">
            <a:spLocks/>
          </p:cNvSpPr>
          <p:nvPr userDrawn="1"/>
        </p:nvSpPr>
        <p:spPr>
          <a:xfrm>
            <a:off x="10315547" y="6463203"/>
            <a:ext cx="596447" cy="277811"/>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1000" b="1" spc="300" smtClean="0">
                <a:solidFill>
                  <a:schemeClr val="tx1">
                    <a:lumMod val="65000"/>
                    <a:lumOff val="35000"/>
                  </a:schemeClr>
                </a:solidFill>
                <a:latin typeface="Arial" panose="020B0604020202020204" pitchFamily="34" charset="0"/>
                <a:cs typeface="Arial" panose="020B0604020202020204" pitchFamily="34" charset="0"/>
              </a:rPr>
              <a:pPr algn="r"/>
              <a:t>‹#›</a:t>
            </a:fld>
            <a:endParaRPr lang="en-US" sz="1000" b="1" spc="3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03D1922-F66C-4A65-BADA-585E83654932}"/>
              </a:ext>
            </a:extLst>
          </p:cNvPr>
          <p:cNvSpPr txBox="1"/>
          <p:nvPr userDrawn="1"/>
        </p:nvSpPr>
        <p:spPr>
          <a:xfrm>
            <a:off x="7781092" y="6418656"/>
            <a:ext cx="2590528" cy="308777"/>
          </a:xfrm>
          <a:prstGeom prst="rect">
            <a:avLst/>
          </a:prstGeom>
          <a:noFill/>
        </p:spPr>
        <p:txBody>
          <a:bodyPr wrap="square" rtlCol="0" anchor="b">
            <a:noAutofit/>
          </a:bodyPr>
          <a:lstStyle/>
          <a:p>
            <a:pPr algn="r"/>
            <a:r>
              <a:rPr lang="en-US" sz="900" b="1" i="0" cap="all" spc="50" baseline="0" dirty="0" err="1">
                <a:solidFill>
                  <a:schemeClr val="tx2">
                    <a:lumMod val="90000"/>
                  </a:schemeClr>
                </a:solidFill>
                <a:latin typeface="Arial" panose="020B0604020202020204" pitchFamily="34" charset="0"/>
                <a:cs typeface="Arial" panose="020B0604020202020204" pitchFamily="34" charset="0"/>
              </a:rPr>
              <a:t>PUblic</a:t>
            </a:r>
            <a:endParaRPr lang="en-US" sz="900" b="1" i="0" cap="all" spc="50" baseline="0" dirty="0">
              <a:solidFill>
                <a:schemeClr val="tx2">
                  <a:lumMod val="90000"/>
                </a:schemeClr>
              </a:solidFill>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712E3D91-19A9-47E1-A2D0-389742C55D2F}"/>
              </a:ext>
            </a:extLst>
          </p:cNvPr>
          <p:cNvGrpSpPr/>
          <p:nvPr userDrawn="1"/>
        </p:nvGrpSpPr>
        <p:grpSpPr>
          <a:xfrm>
            <a:off x="11369623" y="6476214"/>
            <a:ext cx="489002" cy="176138"/>
            <a:chOff x="271463" y="2852738"/>
            <a:chExt cx="3190876" cy="1149350"/>
          </a:xfrm>
        </p:grpSpPr>
        <p:sp>
          <p:nvSpPr>
            <p:cNvPr id="40" name="Freeform 6">
              <a:extLst>
                <a:ext uri="{FF2B5EF4-FFF2-40B4-BE49-F238E27FC236}">
                  <a16:creationId xmlns:a16="http://schemas.microsoft.com/office/drawing/2014/main" id="{ACAB0B10-E424-4C5F-81CD-AE869D728553}"/>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1" name="Freeform 7">
              <a:extLst>
                <a:ext uri="{FF2B5EF4-FFF2-40B4-BE49-F238E27FC236}">
                  <a16:creationId xmlns:a16="http://schemas.microsoft.com/office/drawing/2014/main" id="{0F5701D1-A391-456C-8948-07FBBDD32D2C}"/>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8">
              <a:extLst>
                <a:ext uri="{FF2B5EF4-FFF2-40B4-BE49-F238E27FC236}">
                  <a16:creationId xmlns:a16="http://schemas.microsoft.com/office/drawing/2014/main" id="{2A0F9761-7943-4EDD-AD61-B82DDD42EE1A}"/>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9">
              <a:extLst>
                <a:ext uri="{FF2B5EF4-FFF2-40B4-BE49-F238E27FC236}">
                  <a16:creationId xmlns:a16="http://schemas.microsoft.com/office/drawing/2014/main" id="{5C1A76E3-E547-459A-AA20-2A41DD1D59AF}"/>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0">
              <a:extLst>
                <a:ext uri="{FF2B5EF4-FFF2-40B4-BE49-F238E27FC236}">
                  <a16:creationId xmlns:a16="http://schemas.microsoft.com/office/drawing/2014/main" id="{468C635A-20C5-45ED-A75C-99F8C469DED1}"/>
                </a:ext>
              </a:extLst>
            </p:cNvPr>
            <p:cNvSpPr>
              <a:spLocks/>
            </p:cNvSpPr>
            <p:nvPr/>
          </p:nvSpPr>
          <p:spPr bwMode="auto">
            <a:xfrm>
              <a:off x="271463" y="2852738"/>
              <a:ext cx="1306512"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pic>
        <p:nvPicPr>
          <p:cNvPr id="22" name="Picture 21" descr="A view of a city&#10;&#10;Description automatically generated">
            <a:extLst>
              <a:ext uri="{FF2B5EF4-FFF2-40B4-BE49-F238E27FC236}">
                <a16:creationId xmlns:a16="http://schemas.microsoft.com/office/drawing/2014/main" id="{CB9ABCE8-B5F4-48BD-86CE-887669C5B9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73" y="78900"/>
            <a:ext cx="4558359" cy="6779099"/>
          </a:xfrm>
          <a:prstGeom prst="rect">
            <a:avLst/>
          </a:prstGeom>
        </p:spPr>
      </p:pic>
      <p:sp>
        <p:nvSpPr>
          <p:cNvPr id="23" name="Rectangle 22">
            <a:extLst>
              <a:ext uri="{FF2B5EF4-FFF2-40B4-BE49-F238E27FC236}">
                <a16:creationId xmlns:a16="http://schemas.microsoft.com/office/drawing/2014/main" id="{F63BE673-EBB9-4511-BBA9-928E31D9C62B}"/>
              </a:ext>
            </a:extLst>
          </p:cNvPr>
          <p:cNvSpPr/>
          <p:nvPr userDrawn="1"/>
        </p:nvSpPr>
        <p:spPr>
          <a:xfrm flipV="1">
            <a:off x="-6831" y="78902"/>
            <a:ext cx="4558359" cy="2192350"/>
          </a:xfrm>
          <a:prstGeom prst="rect">
            <a:avLst/>
          </a:prstGeom>
          <a:gradFill flip="none" rotWithShape="1">
            <a:gsLst>
              <a:gs pos="3000">
                <a:schemeClr val="accent1">
                  <a:alpha val="41000"/>
                </a:schemeClr>
              </a:gs>
              <a:gs pos="70000">
                <a:schemeClr val="accent1">
                  <a:alpha val="0"/>
                </a:schemeClr>
              </a:gs>
              <a:gs pos="10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endParaRPr>
          </a:p>
        </p:txBody>
      </p:sp>
      <p:sp>
        <p:nvSpPr>
          <p:cNvPr id="24" name="Picture Placeholder 76">
            <a:extLst>
              <a:ext uri="{FF2B5EF4-FFF2-40B4-BE49-F238E27FC236}">
                <a16:creationId xmlns:a16="http://schemas.microsoft.com/office/drawing/2014/main" id="{994508B0-A33C-4CE0-B505-0D816FBBCF7B}"/>
              </a:ext>
            </a:extLst>
          </p:cNvPr>
          <p:cNvSpPr>
            <a:spLocks noGrp="1"/>
          </p:cNvSpPr>
          <p:nvPr>
            <p:ph type="pic" sz="quarter" idx="13" hasCustomPrompt="1"/>
          </p:nvPr>
        </p:nvSpPr>
        <p:spPr>
          <a:xfrm>
            <a:off x="-8749" y="78902"/>
            <a:ext cx="4562132" cy="6779098"/>
          </a:xfrm>
        </p:spPr>
        <p:txBody>
          <a:bodyPr anchor="ctr">
            <a:normAutofit/>
          </a:bodyPr>
          <a:lstStyle>
            <a:lvl1pPr marL="0" indent="0" algn="ctr">
              <a:buFontTx/>
              <a:buNone/>
              <a:defRPr sz="1500">
                <a:solidFill>
                  <a:schemeClr val="bg1"/>
                </a:solidFill>
                <a:latin typeface="Arial" panose="020B0604020202020204" pitchFamily="34" charset="0"/>
                <a:cs typeface="Arial" panose="020B0604020202020204" pitchFamily="34" charset="0"/>
              </a:defRPr>
            </a:lvl1pPr>
          </a:lstStyle>
          <a:p>
            <a:r>
              <a:rPr lang="en-US" dirty="0"/>
              <a:t>Click to Place Picture</a:t>
            </a:r>
          </a:p>
        </p:txBody>
      </p:sp>
    </p:spTree>
    <p:extLst>
      <p:ext uri="{BB962C8B-B14F-4D97-AF65-F5344CB8AC3E}">
        <p14:creationId xmlns:p14="http://schemas.microsoft.com/office/powerpoint/2010/main" val="84862008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mart Home Large Headline">
    <p:spTree>
      <p:nvGrpSpPr>
        <p:cNvPr id="1" name=""/>
        <p:cNvGrpSpPr/>
        <p:nvPr/>
      </p:nvGrpSpPr>
      <p:grpSpPr>
        <a:xfrm>
          <a:off x="0" y="0"/>
          <a:ext cx="0" cy="0"/>
          <a:chOff x="0" y="0"/>
          <a:chExt cx="0" cy="0"/>
        </a:xfrm>
      </p:grpSpPr>
      <p:pic>
        <p:nvPicPr>
          <p:cNvPr id="21" name="Picture Placeholder 6" descr="A living room with a fireplace and a large window&#10;&#10;Description automatically generated">
            <a:extLst>
              <a:ext uri="{FF2B5EF4-FFF2-40B4-BE49-F238E27FC236}">
                <a16:creationId xmlns:a16="http://schemas.microsoft.com/office/drawing/2014/main" id="{6100B157-B5B3-46F6-B663-F4415621E7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19" y="78902"/>
            <a:ext cx="4560213" cy="6779098"/>
          </a:xfrm>
          <a:prstGeom prst="rect">
            <a:avLst/>
          </a:prstGeom>
        </p:spPr>
      </p:pic>
      <p:sp>
        <p:nvSpPr>
          <p:cNvPr id="22" name="Rectangle 21">
            <a:extLst>
              <a:ext uri="{FF2B5EF4-FFF2-40B4-BE49-F238E27FC236}">
                <a16:creationId xmlns:a16="http://schemas.microsoft.com/office/drawing/2014/main" id="{90A81B96-5386-44A4-B378-BF3D5A5F5174}"/>
              </a:ext>
            </a:extLst>
          </p:cNvPr>
          <p:cNvSpPr/>
          <p:nvPr userDrawn="1"/>
        </p:nvSpPr>
        <p:spPr>
          <a:xfrm rot="10800000" flipH="1">
            <a:off x="365760" y="79514"/>
            <a:ext cx="4196372" cy="6778486"/>
          </a:xfrm>
          <a:prstGeom prst="rect">
            <a:avLst/>
          </a:prstGeom>
          <a:gradFill flip="none" rotWithShape="1">
            <a:gsLst>
              <a:gs pos="3000">
                <a:schemeClr val="accent1">
                  <a:alpha val="38000"/>
                </a:schemeClr>
              </a:gs>
              <a:gs pos="34000">
                <a:schemeClr val="accent1">
                  <a:alpha val="0"/>
                </a:schemeClr>
              </a:gs>
              <a:gs pos="10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endParaRPr>
          </a:p>
        </p:txBody>
      </p:sp>
      <p:sp>
        <p:nvSpPr>
          <p:cNvPr id="77" name="Picture Placeholder 76">
            <a:extLst>
              <a:ext uri="{FF2B5EF4-FFF2-40B4-BE49-F238E27FC236}">
                <a16:creationId xmlns:a16="http://schemas.microsoft.com/office/drawing/2014/main" id="{792C26BF-6739-427A-A9E9-8A8A678B7CC7}"/>
              </a:ext>
            </a:extLst>
          </p:cNvPr>
          <p:cNvSpPr>
            <a:spLocks noGrp="1"/>
          </p:cNvSpPr>
          <p:nvPr>
            <p:ph type="pic" sz="quarter" idx="13" hasCustomPrompt="1"/>
          </p:nvPr>
        </p:nvSpPr>
        <p:spPr>
          <a:xfrm>
            <a:off x="1919" y="78902"/>
            <a:ext cx="4560213" cy="6779098"/>
          </a:xfrm>
        </p:spPr>
        <p:txBody>
          <a:bodyPr anchor="ctr">
            <a:normAutofit/>
          </a:bodyPr>
          <a:lstStyle>
            <a:lvl1pPr marL="0" indent="0" algn="ctr">
              <a:buFontTx/>
              <a:buNone/>
              <a:defRPr sz="1500">
                <a:solidFill>
                  <a:schemeClr val="bg1"/>
                </a:solidFill>
                <a:latin typeface="Arial" panose="020B0604020202020204" pitchFamily="34" charset="0"/>
                <a:cs typeface="Arial" panose="020B0604020202020204" pitchFamily="34" charset="0"/>
              </a:defRPr>
            </a:lvl1pPr>
          </a:lstStyle>
          <a:p>
            <a:r>
              <a:rPr lang="en-US" dirty="0"/>
              <a:t>Click to Place Picture</a:t>
            </a:r>
          </a:p>
        </p:txBody>
      </p:sp>
      <p:sp>
        <p:nvSpPr>
          <p:cNvPr id="37" name="Rectangle 182">
            <a:extLst>
              <a:ext uri="{FF2B5EF4-FFF2-40B4-BE49-F238E27FC236}">
                <a16:creationId xmlns:a16="http://schemas.microsoft.com/office/drawing/2014/main" id="{7F1551CC-56A8-4FFE-8188-6BBCFBC0D73C}"/>
              </a:ext>
            </a:extLst>
          </p:cNvPr>
          <p:cNvSpPr>
            <a:spLocks noGrp="1" noChangeArrowheads="1"/>
          </p:cNvSpPr>
          <p:nvPr>
            <p:ph type="ctrTitle" hasCustomPrompt="1"/>
          </p:nvPr>
        </p:nvSpPr>
        <p:spPr bwMode="blackWhite">
          <a:xfrm>
            <a:off x="5275942" y="1272210"/>
            <a:ext cx="6325011" cy="3864494"/>
          </a:xfrm>
          <a:prstGeom prst="rect">
            <a:avLst/>
          </a:prstGeom>
          <a:ln w="25400"/>
          <a:effectLst/>
        </p:spPr>
        <p:txBody>
          <a:bodyPr tIns="91440" bIns="91440" anchor="ctr">
            <a:normAutofit/>
          </a:bodyPr>
          <a:lstStyle>
            <a:lvl1pPr algn="l">
              <a:lnSpc>
                <a:spcPct val="100000"/>
              </a:lnSpc>
              <a:spcBef>
                <a:spcPts val="0"/>
              </a:spcBef>
              <a:defRPr lang="en-US" sz="5100" b="0" kern="1200" cap="none" spc="-50" baseline="0" dirty="0">
                <a:solidFill>
                  <a:schemeClr val="tx1">
                    <a:lumMod val="85000"/>
                    <a:lumOff val="15000"/>
                  </a:schemeClr>
                </a:solidFill>
                <a:effectLst/>
                <a:latin typeface="Arial" panose="020B0604020202020204" pitchFamily="34" charset="0"/>
                <a:ea typeface="+mn-ea"/>
                <a:cs typeface="Arial" panose="020B0604020202020204" pitchFamily="34" charset="0"/>
              </a:defRPr>
            </a:lvl1pPr>
          </a:lstStyle>
          <a:p>
            <a:r>
              <a:rPr lang="en-US" dirty="0"/>
              <a:t>Large headline or statement goes here. Lorem ipsum</a:t>
            </a:r>
          </a:p>
        </p:txBody>
      </p:sp>
      <p:grpSp>
        <p:nvGrpSpPr>
          <p:cNvPr id="29" name="Group 28">
            <a:extLst>
              <a:ext uri="{FF2B5EF4-FFF2-40B4-BE49-F238E27FC236}">
                <a16:creationId xmlns:a16="http://schemas.microsoft.com/office/drawing/2014/main" id="{C08A7271-EAD5-41DA-A647-B52662CE3871}"/>
              </a:ext>
            </a:extLst>
          </p:cNvPr>
          <p:cNvGrpSpPr/>
          <p:nvPr userDrawn="1"/>
        </p:nvGrpSpPr>
        <p:grpSpPr>
          <a:xfrm>
            <a:off x="0" y="0"/>
            <a:ext cx="12190081" cy="79514"/>
            <a:chOff x="0" y="-1"/>
            <a:chExt cx="12190081" cy="1350190"/>
          </a:xfrm>
        </p:grpSpPr>
        <p:sp>
          <p:nvSpPr>
            <p:cNvPr id="30" name="Rectangle 29">
              <a:extLst>
                <a:ext uri="{FF2B5EF4-FFF2-40B4-BE49-F238E27FC236}">
                  <a16:creationId xmlns:a16="http://schemas.microsoft.com/office/drawing/2014/main" id="{566998BE-D4A8-4E8F-9220-64B75E6ABA38}"/>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DAEA3FA-932F-42AD-ABBD-14E9BA87D297}"/>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9991BE7-E792-4F0F-B8A2-3D9FCF1CD3BB}"/>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3D0491D-8066-428E-9435-FA3684E23FA0}"/>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99A8192-CD11-4ECE-A1A1-EF3ACC047545}"/>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sp>
        <p:nvSpPr>
          <p:cNvPr id="45" name="Slide Number Placeholder 1">
            <a:extLst>
              <a:ext uri="{FF2B5EF4-FFF2-40B4-BE49-F238E27FC236}">
                <a16:creationId xmlns:a16="http://schemas.microsoft.com/office/drawing/2014/main" id="{7D12FB66-22AA-4777-8CC2-F076131FE9DF}"/>
              </a:ext>
            </a:extLst>
          </p:cNvPr>
          <p:cNvSpPr txBox="1">
            <a:spLocks/>
          </p:cNvSpPr>
          <p:nvPr userDrawn="1"/>
        </p:nvSpPr>
        <p:spPr>
          <a:xfrm>
            <a:off x="10315547" y="6463203"/>
            <a:ext cx="596447" cy="277811"/>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1000" b="1" spc="300" smtClean="0">
                <a:solidFill>
                  <a:schemeClr val="tx1">
                    <a:lumMod val="65000"/>
                    <a:lumOff val="35000"/>
                  </a:schemeClr>
                </a:solidFill>
                <a:latin typeface="Arial" panose="020B0604020202020204" pitchFamily="34" charset="0"/>
                <a:cs typeface="Arial" panose="020B0604020202020204" pitchFamily="34" charset="0"/>
              </a:rPr>
              <a:pPr algn="r"/>
              <a:t>‹#›</a:t>
            </a:fld>
            <a:endParaRPr lang="en-US" sz="1000" b="1" spc="3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A1736F53-0FCF-4DF2-B88E-1DE0E43AA886}"/>
              </a:ext>
            </a:extLst>
          </p:cNvPr>
          <p:cNvSpPr txBox="1"/>
          <p:nvPr userDrawn="1"/>
        </p:nvSpPr>
        <p:spPr>
          <a:xfrm>
            <a:off x="7781092" y="6418656"/>
            <a:ext cx="2590528" cy="308777"/>
          </a:xfrm>
          <a:prstGeom prst="rect">
            <a:avLst/>
          </a:prstGeom>
          <a:noFill/>
        </p:spPr>
        <p:txBody>
          <a:bodyPr wrap="square" rtlCol="0" anchor="b">
            <a:noAutofit/>
          </a:bodyPr>
          <a:lstStyle/>
          <a:p>
            <a:pPr algn="r"/>
            <a:r>
              <a:rPr lang="en-US" sz="900" b="1" i="0" cap="all" spc="50" baseline="0" dirty="0" err="1">
                <a:solidFill>
                  <a:schemeClr val="tx2">
                    <a:lumMod val="90000"/>
                  </a:schemeClr>
                </a:solidFill>
                <a:latin typeface="Arial" panose="020B0604020202020204" pitchFamily="34" charset="0"/>
                <a:cs typeface="Arial" panose="020B0604020202020204" pitchFamily="34" charset="0"/>
              </a:rPr>
              <a:t>PUblic</a:t>
            </a:r>
            <a:endParaRPr lang="en-US" sz="900" b="1" i="0" cap="all" spc="50" baseline="0" dirty="0">
              <a:solidFill>
                <a:schemeClr val="tx2">
                  <a:lumMod val="90000"/>
                </a:schemeClr>
              </a:solidFill>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7A4A96C1-8B50-4A87-8923-04CE2B04CEAF}"/>
              </a:ext>
            </a:extLst>
          </p:cNvPr>
          <p:cNvGrpSpPr/>
          <p:nvPr userDrawn="1"/>
        </p:nvGrpSpPr>
        <p:grpSpPr>
          <a:xfrm>
            <a:off x="11369623" y="6476214"/>
            <a:ext cx="489002" cy="176138"/>
            <a:chOff x="271463" y="2852738"/>
            <a:chExt cx="3190876" cy="1149350"/>
          </a:xfrm>
        </p:grpSpPr>
        <p:sp>
          <p:nvSpPr>
            <p:cNvPr id="48" name="Freeform 6">
              <a:extLst>
                <a:ext uri="{FF2B5EF4-FFF2-40B4-BE49-F238E27FC236}">
                  <a16:creationId xmlns:a16="http://schemas.microsoft.com/office/drawing/2014/main" id="{3247CA1E-AF86-49CC-A305-8195944FFB98}"/>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9" name="Freeform 7">
              <a:extLst>
                <a:ext uri="{FF2B5EF4-FFF2-40B4-BE49-F238E27FC236}">
                  <a16:creationId xmlns:a16="http://schemas.microsoft.com/office/drawing/2014/main" id="{7CBFD072-C24E-4AF0-803E-E83E9025FAF2}"/>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8">
              <a:extLst>
                <a:ext uri="{FF2B5EF4-FFF2-40B4-BE49-F238E27FC236}">
                  <a16:creationId xmlns:a16="http://schemas.microsoft.com/office/drawing/2014/main" id="{27821654-D521-4D2E-9557-169616963275}"/>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9">
              <a:extLst>
                <a:ext uri="{FF2B5EF4-FFF2-40B4-BE49-F238E27FC236}">
                  <a16:creationId xmlns:a16="http://schemas.microsoft.com/office/drawing/2014/main" id="{766EDC3E-69CE-4032-9FB6-85216A191E94}"/>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2" name="Freeform 10">
              <a:extLst>
                <a:ext uri="{FF2B5EF4-FFF2-40B4-BE49-F238E27FC236}">
                  <a16:creationId xmlns:a16="http://schemas.microsoft.com/office/drawing/2014/main" id="{286022DB-6135-4077-A9E3-D3090DA262EC}"/>
                </a:ext>
              </a:extLst>
            </p:cNvPr>
            <p:cNvSpPr>
              <a:spLocks/>
            </p:cNvSpPr>
            <p:nvPr/>
          </p:nvSpPr>
          <p:spPr bwMode="auto">
            <a:xfrm>
              <a:off x="271463" y="2852738"/>
              <a:ext cx="1306512"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482648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44" name="Rectangle 226"/>
          <p:cNvSpPr>
            <a:spLocks noGrp="1" noChangeArrowheads="1"/>
          </p:cNvSpPr>
          <p:nvPr>
            <p:ph type="title" hasCustomPrompt="1"/>
          </p:nvPr>
        </p:nvSpPr>
        <p:spPr bwMode="auto">
          <a:xfrm>
            <a:off x="394775" y="414064"/>
            <a:ext cx="11425752" cy="654049"/>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stStyle>
          <a:p>
            <a:pPr lvl="0"/>
            <a:r>
              <a:rPr lang="en-US" dirty="0"/>
              <a:t>Click to add title here</a:t>
            </a:r>
            <a:br>
              <a:rPr lang="en-US" dirty="0"/>
            </a:br>
            <a:r>
              <a:rPr lang="en-US" dirty="0"/>
              <a:t>second line title</a:t>
            </a:r>
          </a:p>
        </p:txBody>
      </p:sp>
      <p:sp>
        <p:nvSpPr>
          <p:cNvPr id="46" name="Text Placeholder 45"/>
          <p:cNvSpPr>
            <a:spLocks noGrp="1"/>
          </p:cNvSpPr>
          <p:nvPr>
            <p:ph type="body" sz="quarter" idx="10"/>
          </p:nvPr>
        </p:nvSpPr>
        <p:spPr>
          <a:xfrm>
            <a:off x="394774" y="1153266"/>
            <a:ext cx="11425752" cy="466724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133332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066" name="Rectangle 226"/>
          <p:cNvSpPr>
            <a:spLocks noGrp="1" noChangeArrowheads="1"/>
          </p:cNvSpPr>
          <p:nvPr>
            <p:ph type="title"/>
          </p:nvPr>
        </p:nvSpPr>
        <p:spPr bwMode="auto">
          <a:xfrm>
            <a:off x="395932" y="414063"/>
            <a:ext cx="11451382" cy="654050"/>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Title Goes Here</a:t>
            </a:r>
            <a:br>
              <a:rPr lang="en-US" dirty="0"/>
            </a:br>
            <a:r>
              <a:rPr lang="en-US" dirty="0"/>
              <a:t>second line title goes here</a:t>
            </a:r>
          </a:p>
        </p:txBody>
      </p:sp>
      <p:sp>
        <p:nvSpPr>
          <p:cNvPr id="17" name="Text Placeholder 16"/>
          <p:cNvSpPr>
            <a:spLocks noGrp="1"/>
          </p:cNvSpPr>
          <p:nvPr>
            <p:ph type="body" idx="1"/>
          </p:nvPr>
        </p:nvSpPr>
        <p:spPr>
          <a:xfrm>
            <a:off x="394773" y="1262418"/>
            <a:ext cx="11463852" cy="47084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1"/>
          <p:cNvSpPr txBox="1">
            <a:spLocks/>
          </p:cNvSpPr>
          <p:nvPr userDrawn="1"/>
        </p:nvSpPr>
        <p:spPr>
          <a:xfrm>
            <a:off x="10315547" y="6463203"/>
            <a:ext cx="596447" cy="277811"/>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1000" b="1" spc="300" smtClean="0">
                <a:solidFill>
                  <a:schemeClr val="tx1">
                    <a:lumMod val="65000"/>
                    <a:lumOff val="35000"/>
                  </a:schemeClr>
                </a:solidFill>
                <a:latin typeface="Arial" panose="020B0604020202020204" pitchFamily="34" charset="0"/>
                <a:cs typeface="Arial" panose="020B0604020202020204" pitchFamily="34" charset="0"/>
              </a:rPr>
              <a:pPr algn="r"/>
              <a:t>‹#›</a:t>
            </a:fld>
            <a:endParaRPr lang="en-US" sz="1000" b="1" spc="3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60BD596-F1C1-457C-B796-82B14CD68D03}"/>
              </a:ext>
            </a:extLst>
          </p:cNvPr>
          <p:cNvSpPr txBox="1"/>
          <p:nvPr userDrawn="1"/>
        </p:nvSpPr>
        <p:spPr>
          <a:xfrm>
            <a:off x="7781092" y="6418656"/>
            <a:ext cx="2590528" cy="308777"/>
          </a:xfrm>
          <a:prstGeom prst="rect">
            <a:avLst/>
          </a:prstGeom>
          <a:noFill/>
        </p:spPr>
        <p:txBody>
          <a:bodyPr wrap="square" rtlCol="0" anchor="b">
            <a:noAutofit/>
          </a:bodyPr>
          <a:lstStyle/>
          <a:p>
            <a:pPr algn="r"/>
            <a:r>
              <a:rPr lang="en-US" sz="900" b="1" i="0" cap="all" spc="50" baseline="0" dirty="0">
                <a:solidFill>
                  <a:schemeClr val="tx2">
                    <a:lumMod val="90000"/>
                  </a:schemeClr>
                </a:solidFill>
                <a:latin typeface="Arial" panose="020B0604020202020204" pitchFamily="34" charset="0"/>
                <a:cs typeface="Arial" panose="020B0604020202020204" pitchFamily="34" charset="0"/>
              </a:rPr>
              <a:t>public</a:t>
            </a:r>
          </a:p>
        </p:txBody>
      </p:sp>
      <p:grpSp>
        <p:nvGrpSpPr>
          <p:cNvPr id="16" name="Group 15">
            <a:extLst>
              <a:ext uri="{FF2B5EF4-FFF2-40B4-BE49-F238E27FC236}">
                <a16:creationId xmlns:a16="http://schemas.microsoft.com/office/drawing/2014/main" id="{CF4EBEAB-4D41-4F13-AA13-5BDC7E266E1D}"/>
              </a:ext>
            </a:extLst>
          </p:cNvPr>
          <p:cNvGrpSpPr/>
          <p:nvPr userDrawn="1"/>
        </p:nvGrpSpPr>
        <p:grpSpPr>
          <a:xfrm>
            <a:off x="0" y="0"/>
            <a:ext cx="12190081" cy="79514"/>
            <a:chOff x="0" y="-1"/>
            <a:chExt cx="12190081" cy="1350190"/>
          </a:xfrm>
        </p:grpSpPr>
        <p:sp>
          <p:nvSpPr>
            <p:cNvPr id="18" name="Rectangle 17">
              <a:extLst>
                <a:ext uri="{FF2B5EF4-FFF2-40B4-BE49-F238E27FC236}">
                  <a16:creationId xmlns:a16="http://schemas.microsoft.com/office/drawing/2014/main" id="{8333770F-5625-4034-9686-943A98D45359}"/>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486B75AB-80AF-44F5-B06D-0637D166F451}"/>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EE71252-7C01-47AA-93B9-87F623C7177A}"/>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BD9CF932-D779-4EA8-BDE2-87D4119A6B55}"/>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EE4F54C-20EC-4792-9EF9-A06348BEB537}"/>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D320A626-8584-4FE9-ACE5-B044CB0C67AB}"/>
              </a:ext>
            </a:extLst>
          </p:cNvPr>
          <p:cNvGrpSpPr/>
          <p:nvPr userDrawn="1"/>
        </p:nvGrpSpPr>
        <p:grpSpPr>
          <a:xfrm>
            <a:off x="11369623" y="6476214"/>
            <a:ext cx="489002" cy="176138"/>
            <a:chOff x="271463" y="2852738"/>
            <a:chExt cx="3190876" cy="1149350"/>
          </a:xfrm>
        </p:grpSpPr>
        <p:sp>
          <p:nvSpPr>
            <p:cNvPr id="15" name="Freeform 6">
              <a:extLst>
                <a:ext uri="{FF2B5EF4-FFF2-40B4-BE49-F238E27FC236}">
                  <a16:creationId xmlns:a16="http://schemas.microsoft.com/office/drawing/2014/main" id="{2B4D1812-625C-465C-8A40-C3A4D4EF977C}"/>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5" name="Freeform 7">
              <a:extLst>
                <a:ext uri="{FF2B5EF4-FFF2-40B4-BE49-F238E27FC236}">
                  <a16:creationId xmlns:a16="http://schemas.microsoft.com/office/drawing/2014/main" id="{3E33A4A8-DD5C-4ACC-9DDA-825DE8D6A643}"/>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8">
              <a:extLst>
                <a:ext uri="{FF2B5EF4-FFF2-40B4-BE49-F238E27FC236}">
                  <a16:creationId xmlns:a16="http://schemas.microsoft.com/office/drawing/2014/main" id="{FC1DDF41-AC1C-4311-A127-9908D531585A}"/>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9">
              <a:extLst>
                <a:ext uri="{FF2B5EF4-FFF2-40B4-BE49-F238E27FC236}">
                  <a16:creationId xmlns:a16="http://schemas.microsoft.com/office/drawing/2014/main" id="{1504D5C3-43D0-4E06-8303-EED7507E404E}"/>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91FEF9C5-FE0D-4F71-BA75-6F78CC0E7E37}"/>
                </a:ext>
              </a:extLst>
            </p:cNvPr>
            <p:cNvSpPr>
              <a:spLocks/>
            </p:cNvSpPr>
            <p:nvPr/>
          </p:nvSpPr>
          <p:spPr bwMode="auto">
            <a:xfrm>
              <a:off x="271463" y="2852738"/>
              <a:ext cx="1306512"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89545993"/>
      </p:ext>
    </p:extLst>
  </p:cSld>
  <p:clrMap bg1="lt1" tx1="dk1" bg2="lt2" tx2="dk2" accent1="accent1" accent2="accent2" accent3="accent3" accent4="accent4" accent5="accent5" accent6="accent6" hlink="hlink" folHlink="folHlink"/>
  <p:sldLayoutIdLst>
    <p:sldLayoutId id="2147483823" r:id="rId1"/>
    <p:sldLayoutId id="2147483882" r:id="rId2"/>
    <p:sldLayoutId id="2147483905" r:id="rId3"/>
    <p:sldLayoutId id="2147483906" r:id="rId4"/>
    <p:sldLayoutId id="2147483907" r:id="rId5"/>
    <p:sldLayoutId id="2147483908" r:id="rId6"/>
    <p:sldLayoutId id="2147483909" r:id="rId7"/>
    <p:sldLayoutId id="2147483910" r:id="rId8"/>
    <p:sldLayoutId id="2147483775" r:id="rId9"/>
    <p:sldLayoutId id="2147483789" r:id="rId10"/>
    <p:sldLayoutId id="2147483790" r:id="rId11"/>
    <p:sldLayoutId id="2147483787" r:id="rId12"/>
    <p:sldLayoutId id="2147483902" r:id="rId13"/>
    <p:sldLayoutId id="2147483904" r:id="rId14"/>
    <p:sldLayoutId id="2147483903" r:id="rId15"/>
    <p:sldLayoutId id="2147483810" r:id="rId16"/>
    <p:sldLayoutId id="2147483811" r:id="rId17"/>
    <p:sldLayoutId id="2147483859" r:id="rId18"/>
    <p:sldLayoutId id="2147483865" r:id="rId19"/>
    <p:sldLayoutId id="2147483809" r:id="rId20"/>
    <p:sldLayoutId id="2147483861" r:id="rId21"/>
    <p:sldLayoutId id="2147483911" r:id="rId22"/>
    <p:sldLayoutId id="2147483915" r:id="rId23"/>
  </p:sldLayoutIdLst>
  <p:transition>
    <p:fade/>
  </p:transition>
  <p:hf hdr="0" ftr="0" dt="0"/>
  <p:txStyles>
    <p:titleStyle>
      <a:lvl1pPr algn="l" rtl="0" eaLnBrk="1" fontAlgn="base" hangingPunct="1">
        <a:lnSpc>
          <a:spcPct val="100000"/>
        </a:lnSpc>
        <a:spcBef>
          <a:spcPct val="0"/>
        </a:spcBef>
        <a:spcAft>
          <a:spcPct val="0"/>
        </a:spcAft>
        <a:defRPr lang="en-US" sz="1600" b="1" kern="1200" cap="all" spc="210" baseline="0" dirty="0">
          <a:solidFill>
            <a:schemeClr val="tx1"/>
          </a:solidFill>
          <a:effectLst/>
          <a:latin typeface="Arial" panose="020B0604020202020204" pitchFamily="34" charset="0"/>
          <a:ea typeface="+mn-ea"/>
          <a:cs typeface="Arial" panose="020B0604020202020204" pitchFamily="34" charset="0"/>
        </a:defRPr>
      </a:lvl1pPr>
      <a:lvl2pPr algn="r" rtl="0" eaLnBrk="1" fontAlgn="base" hangingPunct="1">
        <a:lnSpc>
          <a:spcPct val="85000"/>
        </a:lnSpc>
        <a:spcBef>
          <a:spcPct val="0"/>
        </a:spcBef>
        <a:spcAft>
          <a:spcPct val="0"/>
        </a:spcAft>
        <a:defRPr sz="2200" b="1">
          <a:solidFill>
            <a:schemeClr val="tx1"/>
          </a:solidFill>
          <a:latin typeface="Arial" charset="0"/>
        </a:defRPr>
      </a:lvl2pPr>
      <a:lvl3pPr algn="r" rtl="0" eaLnBrk="1" fontAlgn="base" hangingPunct="1">
        <a:lnSpc>
          <a:spcPct val="85000"/>
        </a:lnSpc>
        <a:spcBef>
          <a:spcPct val="0"/>
        </a:spcBef>
        <a:spcAft>
          <a:spcPct val="0"/>
        </a:spcAft>
        <a:defRPr sz="2200" b="1">
          <a:solidFill>
            <a:schemeClr val="tx1"/>
          </a:solidFill>
          <a:latin typeface="Arial" charset="0"/>
        </a:defRPr>
      </a:lvl3pPr>
      <a:lvl4pPr algn="r" rtl="0" eaLnBrk="1" fontAlgn="base" hangingPunct="1">
        <a:lnSpc>
          <a:spcPct val="85000"/>
        </a:lnSpc>
        <a:spcBef>
          <a:spcPct val="0"/>
        </a:spcBef>
        <a:spcAft>
          <a:spcPct val="0"/>
        </a:spcAft>
        <a:defRPr sz="2200" b="1">
          <a:solidFill>
            <a:schemeClr val="tx1"/>
          </a:solidFill>
          <a:latin typeface="Arial" charset="0"/>
        </a:defRPr>
      </a:lvl4pPr>
      <a:lvl5pPr algn="r" rtl="0" eaLnBrk="1" fontAlgn="base" hangingPunct="1">
        <a:lnSpc>
          <a:spcPct val="85000"/>
        </a:lnSpc>
        <a:spcBef>
          <a:spcPct val="0"/>
        </a:spcBef>
        <a:spcAft>
          <a:spcPct val="0"/>
        </a:spcAft>
        <a:defRPr sz="2200" b="1">
          <a:solidFill>
            <a:schemeClr val="tx1"/>
          </a:solidFill>
          <a:latin typeface="Arial" charset="0"/>
        </a:defRPr>
      </a:lvl5pPr>
      <a:lvl6pPr marL="457200" algn="r" rtl="0" eaLnBrk="1" fontAlgn="base" hangingPunct="1">
        <a:lnSpc>
          <a:spcPct val="85000"/>
        </a:lnSpc>
        <a:spcBef>
          <a:spcPct val="0"/>
        </a:spcBef>
        <a:spcAft>
          <a:spcPct val="0"/>
        </a:spcAft>
        <a:defRPr sz="2200" b="1">
          <a:solidFill>
            <a:schemeClr val="tx1"/>
          </a:solidFill>
          <a:latin typeface="Arial" charset="0"/>
        </a:defRPr>
      </a:lvl6pPr>
      <a:lvl7pPr marL="914400" algn="r" rtl="0" eaLnBrk="1" fontAlgn="base" hangingPunct="1">
        <a:lnSpc>
          <a:spcPct val="85000"/>
        </a:lnSpc>
        <a:spcBef>
          <a:spcPct val="0"/>
        </a:spcBef>
        <a:spcAft>
          <a:spcPct val="0"/>
        </a:spcAft>
        <a:defRPr sz="2200" b="1">
          <a:solidFill>
            <a:schemeClr val="tx1"/>
          </a:solidFill>
          <a:latin typeface="Arial" charset="0"/>
        </a:defRPr>
      </a:lvl7pPr>
      <a:lvl8pPr marL="1371600" algn="r" rtl="0" eaLnBrk="1" fontAlgn="base" hangingPunct="1">
        <a:lnSpc>
          <a:spcPct val="85000"/>
        </a:lnSpc>
        <a:spcBef>
          <a:spcPct val="0"/>
        </a:spcBef>
        <a:spcAft>
          <a:spcPct val="0"/>
        </a:spcAft>
        <a:defRPr sz="2200" b="1">
          <a:solidFill>
            <a:schemeClr val="tx1"/>
          </a:solidFill>
          <a:latin typeface="Arial" charset="0"/>
        </a:defRPr>
      </a:lvl8pPr>
      <a:lvl9pPr marL="1828800" algn="r" rtl="0" eaLnBrk="1" fontAlgn="base" hangingPunct="1">
        <a:lnSpc>
          <a:spcPct val="85000"/>
        </a:lnSpc>
        <a:spcBef>
          <a:spcPct val="0"/>
        </a:spcBef>
        <a:spcAft>
          <a:spcPct val="0"/>
        </a:spcAft>
        <a:defRPr sz="2200" b="1">
          <a:solidFill>
            <a:schemeClr val="tx1"/>
          </a:solidFill>
          <a:latin typeface="Arial" charset="0"/>
        </a:defRPr>
      </a:lvl9pPr>
    </p:titleStyle>
    <p:bodyStyle>
      <a:lvl1pPr marL="169863" indent="-169863" algn="l" rtl="0" eaLnBrk="1" fontAlgn="base" hangingPunct="1">
        <a:lnSpc>
          <a:spcPct val="100000"/>
        </a:lnSpc>
        <a:spcBef>
          <a:spcPts val="575"/>
        </a:spcBef>
        <a:spcAft>
          <a:spcPts val="75"/>
        </a:spcAft>
        <a:buClrTx/>
        <a:buSzPct val="80000"/>
        <a:buFont typeface="Arial" pitchFamily="34" charset="0"/>
        <a:buChar char="•"/>
        <a:defRPr sz="2200" b="0">
          <a:solidFill>
            <a:schemeClr val="tx1">
              <a:lumMod val="85000"/>
              <a:lumOff val="15000"/>
            </a:schemeClr>
          </a:solidFill>
          <a:latin typeface="Arial" panose="020B0604020202020204" pitchFamily="34" charset="0"/>
          <a:ea typeface="+mn-ea"/>
          <a:cs typeface="Arial" panose="020B0604020202020204" pitchFamily="34" charset="0"/>
        </a:defRPr>
      </a:lvl1pPr>
      <a:lvl2pPr marL="341313" indent="-171450" algn="l" rtl="0" eaLnBrk="1" fontAlgn="base" hangingPunct="1">
        <a:lnSpc>
          <a:spcPct val="100000"/>
        </a:lnSpc>
        <a:spcBef>
          <a:spcPts val="575"/>
        </a:spcBef>
        <a:spcAft>
          <a:spcPts val="75"/>
        </a:spcAft>
        <a:buClrTx/>
        <a:buSzPct val="80000"/>
        <a:buFont typeface="Arial" pitchFamily="34" charset="0"/>
        <a:buChar char="−"/>
        <a:defRPr sz="2000">
          <a:solidFill>
            <a:srgbClr val="000000"/>
          </a:solidFill>
          <a:latin typeface="Arial" panose="020B0604020202020204" pitchFamily="34" charset="0"/>
          <a:cs typeface="Arial" panose="020B0604020202020204" pitchFamily="34" charset="0"/>
        </a:defRPr>
      </a:lvl2pPr>
      <a:lvl3pPr marL="511175" indent="-169863" algn="l" rtl="0" eaLnBrk="1" fontAlgn="base" hangingPunct="1">
        <a:lnSpc>
          <a:spcPct val="100000"/>
        </a:lnSpc>
        <a:spcBef>
          <a:spcPts val="575"/>
        </a:spcBef>
        <a:spcAft>
          <a:spcPts val="75"/>
        </a:spcAft>
        <a:buClrTx/>
        <a:buSzPct val="80000"/>
        <a:buFont typeface="Wingdings" pitchFamily="2" charset="2"/>
        <a:buChar char="§"/>
        <a:defRPr sz="1800">
          <a:solidFill>
            <a:srgbClr val="000000"/>
          </a:solidFill>
          <a:latin typeface="Arial" panose="020B0604020202020204" pitchFamily="34" charset="0"/>
          <a:cs typeface="Arial" panose="020B0604020202020204" pitchFamily="34" charset="0"/>
        </a:defRPr>
      </a:lvl3pPr>
      <a:lvl4pPr marL="688975" indent="-177800" algn="l" rtl="0" eaLnBrk="1" fontAlgn="base" hangingPunct="1">
        <a:lnSpc>
          <a:spcPct val="100000"/>
        </a:lnSpc>
        <a:spcBef>
          <a:spcPts val="575"/>
        </a:spcBef>
        <a:spcAft>
          <a:spcPts val="75"/>
        </a:spcAft>
        <a:buClrTx/>
        <a:buSzPct val="80000"/>
        <a:buFont typeface="Arial" pitchFamily="34" charset="0"/>
        <a:buChar char="•"/>
        <a:defRPr sz="1600">
          <a:solidFill>
            <a:srgbClr val="000000"/>
          </a:solidFill>
          <a:latin typeface="Arial" panose="020B0604020202020204" pitchFamily="34" charset="0"/>
          <a:cs typeface="Arial" panose="020B0604020202020204" pitchFamily="34" charset="0"/>
        </a:defRPr>
      </a:lvl4pPr>
      <a:lvl5pPr marL="860425" indent="-171450" algn="l" rtl="0" eaLnBrk="1" fontAlgn="base" hangingPunct="1">
        <a:lnSpc>
          <a:spcPct val="100000"/>
        </a:lnSpc>
        <a:spcBef>
          <a:spcPts val="575"/>
        </a:spcBef>
        <a:spcAft>
          <a:spcPts val="75"/>
        </a:spcAft>
        <a:buClrTx/>
        <a:buSzPct val="70000"/>
        <a:buFont typeface="Arial" pitchFamily="34" charset="0"/>
        <a:buChar char="−"/>
        <a:defRPr sz="1400">
          <a:solidFill>
            <a:srgbClr val="000000"/>
          </a:solidFill>
          <a:latin typeface="Arial" panose="020B0604020202020204" pitchFamily="34" charset="0"/>
          <a:cs typeface="Arial" panose="020B0604020202020204" pitchFamily="34" charset="0"/>
        </a:defRPr>
      </a:lvl5pPr>
      <a:lvl6pPr marL="22304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 name="TextBox 93"/>
          <p:cNvSpPr txBox="1"/>
          <p:nvPr userDrawn="1"/>
        </p:nvSpPr>
        <p:spPr>
          <a:xfrm>
            <a:off x="0" y="6412230"/>
            <a:ext cx="12192000" cy="200055"/>
          </a:xfrm>
          <a:prstGeom prst="rect">
            <a:avLst/>
          </a:prstGeom>
          <a:noFill/>
        </p:spPr>
        <p:txBody>
          <a:bodyPr wrap="square" rtlCol="0">
            <a:spAutoFit/>
          </a:bodyPr>
          <a:lstStyle/>
          <a:p>
            <a:pPr algn="ctr"/>
            <a:r>
              <a:rPr lang="en-US" sz="700" cap="all" baseline="0" dirty="0">
                <a:solidFill>
                  <a:schemeClr val="tx2">
                    <a:lumMod val="75000"/>
                  </a:schemeClr>
                </a:solidFill>
                <a:latin typeface="Arial" panose="020B0604020202020204" pitchFamily="34" charset="0"/>
                <a:cs typeface="Arial" panose="020B0604020202020204" pitchFamily="34" charset="0"/>
              </a:rPr>
              <a:t>NXP, the NXP logo and NXP SECURE CONNECTIONS FOR A SMARTER WORLD are trademarks of NXP B.V. All other product or service names are the property of their respective owners. © 2020 NXP B.V.</a:t>
            </a:r>
          </a:p>
        </p:txBody>
      </p:sp>
    </p:spTree>
  </p:cSld>
  <p:clrMap bg1="lt1" tx1="dk1" bg2="lt2" tx2="dk2" accent1="accent1" accent2="accent2" accent3="accent3" accent4="accent4" accent5="accent5" accent6="accent6" hlink="hlink" folHlink="folHlink"/>
  <p:sldLayoutIdLst>
    <p:sldLayoutId id="2147483684" r:id="rId1"/>
  </p:sldLayoutIdLst>
  <p:transition>
    <p:fade/>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rxiv.org/abs/1808.05377" TargetMode="External"/><Relationship Id="rId2" Type="http://schemas.openxmlformats.org/officeDocument/2006/relationships/image" Target="../media/image31.png"/><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hyperlink" Target="http://www.ml4aad.org/automl/literature-on-neural-architecture-search/" TargetMode="External"/><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hyperlink" Target="mailto:willem.Sanberg@nxp.com" TargetMode="Externa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hyperlink" Target="https://openaccess.thecvf.com/content_cvpr_2018/html/Zoph_Learning_Transferable_Architectures_CVPR_2018_paper.html" TargetMode="External"/><Relationship Id="rId2" Type="http://schemas.openxmlformats.org/officeDocument/2006/relationships/hyperlink" Target="https://arxiv.org/abs/1905.11946" TargetMode="Externa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9721A8A-B862-42E4-B571-32F87FD3F787}"/>
              </a:ext>
            </a:extLst>
          </p:cNvPr>
          <p:cNvSpPr>
            <a:spLocks noGrp="1"/>
          </p:cNvSpPr>
          <p:nvPr>
            <p:ph type="body" sz="quarter" idx="12"/>
          </p:nvPr>
        </p:nvSpPr>
        <p:spPr/>
        <p:txBody>
          <a:bodyPr/>
          <a:lstStyle/>
          <a:p>
            <a:r>
              <a:rPr lang="en-US" dirty="0"/>
              <a:t>March 2021</a:t>
            </a:r>
          </a:p>
        </p:txBody>
      </p:sp>
      <p:sp>
        <p:nvSpPr>
          <p:cNvPr id="5" name="Subtitle 4">
            <a:extLst>
              <a:ext uri="{FF2B5EF4-FFF2-40B4-BE49-F238E27FC236}">
                <a16:creationId xmlns:a16="http://schemas.microsoft.com/office/drawing/2014/main" id="{C3A3C845-9434-42E2-AC3F-C76CDC560595}"/>
              </a:ext>
            </a:extLst>
          </p:cNvPr>
          <p:cNvSpPr>
            <a:spLocks noGrp="1"/>
          </p:cNvSpPr>
          <p:nvPr>
            <p:ph type="subTitle" idx="1"/>
          </p:nvPr>
        </p:nvSpPr>
        <p:spPr/>
        <p:txBody>
          <a:bodyPr/>
          <a:lstStyle/>
          <a:p>
            <a:r>
              <a:rPr lang="en-US" dirty="0"/>
              <a:t>Willem Sanberg</a:t>
            </a:r>
          </a:p>
          <a:p>
            <a:r>
              <a:rPr lang="en-US" dirty="0"/>
              <a:t>Research Engineer Embedded AI Systems</a:t>
            </a:r>
          </a:p>
          <a:p>
            <a:r>
              <a:rPr lang="en-US" dirty="0"/>
              <a:t>NXP - CTO Automotive System Innovations</a:t>
            </a:r>
          </a:p>
        </p:txBody>
      </p:sp>
      <p:sp>
        <p:nvSpPr>
          <p:cNvPr id="4" name="Title 3">
            <a:extLst>
              <a:ext uri="{FF2B5EF4-FFF2-40B4-BE49-F238E27FC236}">
                <a16:creationId xmlns:a16="http://schemas.microsoft.com/office/drawing/2014/main" id="{045CFA44-FE3D-4A6F-8DC6-089A45FC7CF5}"/>
              </a:ext>
            </a:extLst>
          </p:cNvPr>
          <p:cNvSpPr>
            <a:spLocks noGrp="1"/>
          </p:cNvSpPr>
          <p:nvPr>
            <p:ph type="ctrTitle"/>
          </p:nvPr>
        </p:nvSpPr>
        <p:spPr/>
        <p:txBody>
          <a:bodyPr/>
          <a:lstStyle/>
          <a:p>
            <a:r>
              <a:rPr lang="en-US" spc="-50" dirty="0"/>
              <a:t>Neural Architecture search</a:t>
            </a:r>
            <a:br>
              <a:rPr lang="en-US" spc="-50" dirty="0"/>
            </a:br>
            <a:r>
              <a:rPr lang="en-US" sz="2700" spc="-50" dirty="0"/>
              <a:t>public</a:t>
            </a:r>
          </a:p>
        </p:txBody>
      </p:sp>
    </p:spTree>
    <p:extLst>
      <p:ext uri="{BB962C8B-B14F-4D97-AF65-F5344CB8AC3E}">
        <p14:creationId xmlns:p14="http://schemas.microsoft.com/office/powerpoint/2010/main" val="170210387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8B9EA-ACA0-42EB-98B8-EFBACF316E89}"/>
              </a:ext>
            </a:extLst>
          </p:cNvPr>
          <p:cNvSpPr txBox="1">
            <a:spLocks/>
          </p:cNvSpPr>
          <p:nvPr/>
        </p:nvSpPr>
        <p:spPr>
          <a:xfrm>
            <a:off x="394775" y="414064"/>
            <a:ext cx="11425752" cy="654049"/>
          </a:xfrm>
          <a:prstGeom prst="rect">
            <a:avLst/>
          </a:prstGeom>
        </p:spPr>
        <p:txBody>
          <a:bodyPr/>
          <a:lstStyle>
            <a:lvl1pPr algn="l" rtl="0" eaLnBrk="1" fontAlgn="base" hangingPunct="1">
              <a:lnSpc>
                <a:spcPct val="100000"/>
              </a:lnSpc>
              <a:spcBef>
                <a:spcPct val="0"/>
              </a:spcBef>
              <a:spcAft>
                <a:spcPct val="0"/>
              </a:spcAft>
              <a:defRPr lang="en-US" sz="1600" b="1" kern="1200" cap="all" spc="210" baseline="0" dirty="0">
                <a:solidFill>
                  <a:schemeClr val="tx1"/>
                </a:solidFill>
                <a:effectLst/>
                <a:latin typeface="Arial" panose="020B0604020202020204" pitchFamily="34" charset="0"/>
                <a:ea typeface="+mn-ea"/>
                <a:cs typeface="Arial" panose="020B0604020202020204" pitchFamily="34" charset="0"/>
              </a:defRPr>
            </a:lvl1pPr>
            <a:lvl2pPr algn="r" rtl="0" eaLnBrk="1" fontAlgn="base" hangingPunct="1">
              <a:lnSpc>
                <a:spcPct val="85000"/>
              </a:lnSpc>
              <a:spcBef>
                <a:spcPct val="0"/>
              </a:spcBef>
              <a:spcAft>
                <a:spcPct val="0"/>
              </a:spcAft>
              <a:defRPr sz="2200" b="1">
                <a:solidFill>
                  <a:schemeClr val="tx1"/>
                </a:solidFill>
                <a:latin typeface="Arial" charset="0"/>
              </a:defRPr>
            </a:lvl2pPr>
            <a:lvl3pPr algn="r" rtl="0" eaLnBrk="1" fontAlgn="base" hangingPunct="1">
              <a:lnSpc>
                <a:spcPct val="85000"/>
              </a:lnSpc>
              <a:spcBef>
                <a:spcPct val="0"/>
              </a:spcBef>
              <a:spcAft>
                <a:spcPct val="0"/>
              </a:spcAft>
              <a:defRPr sz="2200" b="1">
                <a:solidFill>
                  <a:schemeClr val="tx1"/>
                </a:solidFill>
                <a:latin typeface="Arial" charset="0"/>
              </a:defRPr>
            </a:lvl3pPr>
            <a:lvl4pPr algn="r" rtl="0" eaLnBrk="1" fontAlgn="base" hangingPunct="1">
              <a:lnSpc>
                <a:spcPct val="85000"/>
              </a:lnSpc>
              <a:spcBef>
                <a:spcPct val="0"/>
              </a:spcBef>
              <a:spcAft>
                <a:spcPct val="0"/>
              </a:spcAft>
              <a:defRPr sz="2200" b="1">
                <a:solidFill>
                  <a:schemeClr val="tx1"/>
                </a:solidFill>
                <a:latin typeface="Arial" charset="0"/>
              </a:defRPr>
            </a:lvl4pPr>
            <a:lvl5pPr algn="r" rtl="0" eaLnBrk="1" fontAlgn="base" hangingPunct="1">
              <a:lnSpc>
                <a:spcPct val="85000"/>
              </a:lnSpc>
              <a:spcBef>
                <a:spcPct val="0"/>
              </a:spcBef>
              <a:spcAft>
                <a:spcPct val="0"/>
              </a:spcAft>
              <a:defRPr sz="2200" b="1">
                <a:solidFill>
                  <a:schemeClr val="tx1"/>
                </a:solidFill>
                <a:latin typeface="Arial" charset="0"/>
              </a:defRPr>
            </a:lvl5pPr>
            <a:lvl6pPr marL="457200" algn="r" rtl="0" eaLnBrk="1" fontAlgn="base" hangingPunct="1">
              <a:lnSpc>
                <a:spcPct val="85000"/>
              </a:lnSpc>
              <a:spcBef>
                <a:spcPct val="0"/>
              </a:spcBef>
              <a:spcAft>
                <a:spcPct val="0"/>
              </a:spcAft>
              <a:defRPr sz="2200" b="1">
                <a:solidFill>
                  <a:schemeClr val="tx1"/>
                </a:solidFill>
                <a:latin typeface="Arial" charset="0"/>
              </a:defRPr>
            </a:lvl6pPr>
            <a:lvl7pPr marL="914400" algn="r" rtl="0" eaLnBrk="1" fontAlgn="base" hangingPunct="1">
              <a:lnSpc>
                <a:spcPct val="85000"/>
              </a:lnSpc>
              <a:spcBef>
                <a:spcPct val="0"/>
              </a:spcBef>
              <a:spcAft>
                <a:spcPct val="0"/>
              </a:spcAft>
              <a:defRPr sz="2200" b="1">
                <a:solidFill>
                  <a:schemeClr val="tx1"/>
                </a:solidFill>
                <a:latin typeface="Arial" charset="0"/>
              </a:defRPr>
            </a:lvl7pPr>
            <a:lvl8pPr marL="1371600" algn="r" rtl="0" eaLnBrk="1" fontAlgn="base" hangingPunct="1">
              <a:lnSpc>
                <a:spcPct val="85000"/>
              </a:lnSpc>
              <a:spcBef>
                <a:spcPct val="0"/>
              </a:spcBef>
              <a:spcAft>
                <a:spcPct val="0"/>
              </a:spcAft>
              <a:defRPr sz="2200" b="1">
                <a:solidFill>
                  <a:schemeClr val="tx1"/>
                </a:solidFill>
                <a:latin typeface="Arial" charset="0"/>
              </a:defRPr>
            </a:lvl8pPr>
            <a:lvl9pPr marL="1828800" algn="r" rtl="0" eaLnBrk="1" fontAlgn="base" hangingPunct="1">
              <a:lnSpc>
                <a:spcPct val="85000"/>
              </a:lnSpc>
              <a:spcBef>
                <a:spcPct val="0"/>
              </a:spcBef>
              <a:spcAft>
                <a:spcPct val="0"/>
              </a:spcAft>
              <a:defRPr sz="2200" b="1">
                <a:solidFill>
                  <a:schemeClr val="tx1"/>
                </a:solidFill>
                <a:latin typeface="Arial" charset="0"/>
              </a:defRPr>
            </a:lvl9pPr>
          </a:lstStyle>
          <a:p>
            <a:r>
              <a:rPr lang="en-US"/>
              <a:t>How does NAS work? NAS is coarsely defined by three aspects:</a:t>
            </a:r>
            <a:br>
              <a:rPr lang="en-US"/>
            </a:br>
            <a:r>
              <a:rPr lang="en-US"/>
              <a:t>1) Search Space, 2) Search Strategy, 3) performance Estimation</a:t>
            </a:r>
          </a:p>
        </p:txBody>
      </p:sp>
      <p:sp>
        <p:nvSpPr>
          <p:cNvPr id="3" name="Text Placeholder 2">
            <a:extLst>
              <a:ext uri="{FF2B5EF4-FFF2-40B4-BE49-F238E27FC236}">
                <a16:creationId xmlns:a16="http://schemas.microsoft.com/office/drawing/2014/main" id="{FEA0328B-67DA-498A-89D2-4CDBEA26AA75}"/>
              </a:ext>
            </a:extLst>
          </p:cNvPr>
          <p:cNvSpPr txBox="1">
            <a:spLocks/>
          </p:cNvSpPr>
          <p:nvPr/>
        </p:nvSpPr>
        <p:spPr>
          <a:xfrm>
            <a:off x="394774" y="1153268"/>
            <a:ext cx="11425752" cy="1221148"/>
          </a:xfrm>
          <a:prstGeom prst="rect">
            <a:avLst/>
          </a:prstGeom>
        </p:spPr>
        <p:txBody>
          <a:bodyPr>
            <a:normAutofit lnSpcReduction="10000"/>
          </a:bodyPr>
          <a:lstStyle>
            <a:lvl1pPr marL="169863" indent="-169863" algn="l" rtl="0" eaLnBrk="1" fontAlgn="base" hangingPunct="1">
              <a:lnSpc>
                <a:spcPct val="100000"/>
              </a:lnSpc>
              <a:spcBef>
                <a:spcPts val="575"/>
              </a:spcBef>
              <a:spcAft>
                <a:spcPts val="75"/>
              </a:spcAft>
              <a:buClrTx/>
              <a:buSzPct val="80000"/>
              <a:buFont typeface="Arial" pitchFamily="34" charset="0"/>
              <a:buChar char="•"/>
              <a:defRPr sz="2200" b="0">
                <a:solidFill>
                  <a:schemeClr val="tx1">
                    <a:lumMod val="85000"/>
                    <a:lumOff val="15000"/>
                  </a:schemeClr>
                </a:solidFill>
                <a:latin typeface="Arial" panose="020B0604020202020204" pitchFamily="34" charset="0"/>
                <a:ea typeface="+mn-ea"/>
                <a:cs typeface="Arial" panose="020B0604020202020204" pitchFamily="34" charset="0"/>
              </a:defRPr>
            </a:lvl1pPr>
            <a:lvl2pPr marL="341313" indent="-171450" algn="l" rtl="0" eaLnBrk="1" fontAlgn="base" hangingPunct="1">
              <a:lnSpc>
                <a:spcPct val="100000"/>
              </a:lnSpc>
              <a:spcBef>
                <a:spcPts val="575"/>
              </a:spcBef>
              <a:spcAft>
                <a:spcPts val="75"/>
              </a:spcAft>
              <a:buClrTx/>
              <a:buSzPct val="80000"/>
              <a:buFont typeface="Arial" pitchFamily="34" charset="0"/>
              <a:buChar char="−"/>
              <a:defRPr sz="2000">
                <a:solidFill>
                  <a:srgbClr val="000000"/>
                </a:solidFill>
                <a:latin typeface="Arial" panose="020B0604020202020204" pitchFamily="34" charset="0"/>
                <a:cs typeface="Arial" panose="020B0604020202020204" pitchFamily="34" charset="0"/>
              </a:defRPr>
            </a:lvl2pPr>
            <a:lvl3pPr marL="511175" indent="-169863" algn="l" rtl="0" eaLnBrk="1" fontAlgn="base" hangingPunct="1">
              <a:lnSpc>
                <a:spcPct val="100000"/>
              </a:lnSpc>
              <a:spcBef>
                <a:spcPts val="575"/>
              </a:spcBef>
              <a:spcAft>
                <a:spcPts val="75"/>
              </a:spcAft>
              <a:buClrTx/>
              <a:buSzPct val="80000"/>
              <a:buFont typeface="Wingdings" pitchFamily="2" charset="2"/>
              <a:buChar char="§"/>
              <a:defRPr sz="1800">
                <a:solidFill>
                  <a:srgbClr val="000000"/>
                </a:solidFill>
                <a:latin typeface="Arial" panose="020B0604020202020204" pitchFamily="34" charset="0"/>
                <a:cs typeface="Arial" panose="020B0604020202020204" pitchFamily="34" charset="0"/>
              </a:defRPr>
            </a:lvl3pPr>
            <a:lvl4pPr marL="688975" indent="-177800" algn="l" rtl="0" eaLnBrk="1" fontAlgn="base" hangingPunct="1">
              <a:lnSpc>
                <a:spcPct val="100000"/>
              </a:lnSpc>
              <a:spcBef>
                <a:spcPts val="575"/>
              </a:spcBef>
              <a:spcAft>
                <a:spcPts val="75"/>
              </a:spcAft>
              <a:buClrTx/>
              <a:buSzPct val="80000"/>
              <a:buFont typeface="Arial" pitchFamily="34" charset="0"/>
              <a:buChar char="•"/>
              <a:defRPr sz="1600">
                <a:solidFill>
                  <a:srgbClr val="000000"/>
                </a:solidFill>
                <a:latin typeface="Arial" panose="020B0604020202020204" pitchFamily="34" charset="0"/>
                <a:cs typeface="Arial" panose="020B0604020202020204" pitchFamily="34" charset="0"/>
              </a:defRPr>
            </a:lvl4pPr>
            <a:lvl5pPr marL="860425" indent="-171450" algn="l" rtl="0" eaLnBrk="1" fontAlgn="base" hangingPunct="1">
              <a:lnSpc>
                <a:spcPct val="100000"/>
              </a:lnSpc>
              <a:spcBef>
                <a:spcPts val="575"/>
              </a:spcBef>
              <a:spcAft>
                <a:spcPts val="75"/>
              </a:spcAft>
              <a:buClrTx/>
              <a:buSzPct val="70000"/>
              <a:buFont typeface="Arial" pitchFamily="34" charset="0"/>
              <a:buChar char="−"/>
              <a:defRPr sz="1400">
                <a:solidFill>
                  <a:srgbClr val="000000"/>
                </a:solidFill>
                <a:latin typeface="Arial" panose="020B0604020202020204" pitchFamily="34" charset="0"/>
                <a:cs typeface="Arial" panose="020B0604020202020204" pitchFamily="34" charset="0"/>
              </a:defRPr>
            </a:lvl5pPr>
            <a:lvl6pPr marL="22304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9pPr>
          </a:lstStyle>
          <a:p>
            <a:pPr>
              <a:tabLst>
                <a:tab pos="2286000" algn="l"/>
              </a:tabLst>
            </a:pPr>
            <a:r>
              <a:rPr lang="en-US" sz="1800" kern="0"/>
              <a:t>Methods differ based on three main aspects of NAS</a:t>
            </a:r>
          </a:p>
          <a:p>
            <a:pPr marL="403225" lvl="1" indent="-233363">
              <a:buFont typeface="+mj-lt"/>
              <a:buAutoNum type="arabicParenR"/>
              <a:tabLst>
                <a:tab pos="2398713" algn="l"/>
              </a:tabLst>
            </a:pPr>
            <a:r>
              <a:rPr lang="en-US" sz="1400" kern="0"/>
              <a:t>Search space	</a:t>
            </a:r>
            <a:r>
              <a:rPr lang="en-US" sz="1400" kern="0">
                <a:sym typeface="Wingdings" panose="05000000000000000000" pitchFamily="2" charset="2"/>
              </a:rPr>
              <a:t></a:t>
            </a:r>
            <a:r>
              <a:rPr lang="en-US" sz="1400" kern="0"/>
              <a:t> Which architectures &amp; HPs</a:t>
            </a:r>
            <a:r>
              <a:rPr lang="en-US" sz="1400" kern="0" baseline="30000"/>
              <a:t>*</a:t>
            </a:r>
            <a:r>
              <a:rPr lang="en-US" sz="1400" kern="0"/>
              <a:t> can be found?</a:t>
            </a:r>
          </a:p>
          <a:p>
            <a:pPr marL="403225" lvl="1" indent="-233363">
              <a:buFont typeface="+mj-lt"/>
              <a:buAutoNum type="arabicParenR"/>
              <a:tabLst>
                <a:tab pos="2398713" algn="l"/>
              </a:tabLst>
            </a:pPr>
            <a:r>
              <a:rPr lang="en-US" sz="1400" kern="0"/>
              <a:t>Search strategy 	</a:t>
            </a:r>
            <a:r>
              <a:rPr lang="en-US" sz="1400" kern="0">
                <a:sym typeface="Wingdings" panose="05000000000000000000" pitchFamily="2" charset="2"/>
              </a:rPr>
              <a:t></a:t>
            </a:r>
            <a:r>
              <a:rPr lang="en-US" sz="1400" kern="0"/>
              <a:t> How to explore possible solutions?</a:t>
            </a:r>
          </a:p>
          <a:p>
            <a:pPr marL="403225" lvl="1" indent="-233363">
              <a:buFont typeface="+mj-lt"/>
              <a:buAutoNum type="arabicParenR"/>
              <a:tabLst>
                <a:tab pos="2398713" algn="l"/>
              </a:tabLst>
            </a:pPr>
            <a:r>
              <a:rPr lang="en-US" sz="1400" kern="0"/>
              <a:t>Performance estimation	</a:t>
            </a:r>
            <a:r>
              <a:rPr lang="en-US" sz="1400" kern="0">
                <a:sym typeface="Wingdings" panose="05000000000000000000" pitchFamily="2" charset="2"/>
              </a:rPr>
              <a:t></a:t>
            </a:r>
            <a:r>
              <a:rPr lang="en-US" sz="1400" kern="0"/>
              <a:t> How does a solution perform wrt. accuracy, hardware-cost, etc.?</a:t>
            </a:r>
          </a:p>
        </p:txBody>
      </p:sp>
      <p:sp>
        <p:nvSpPr>
          <p:cNvPr id="4" name="Text Placeholder 2">
            <a:extLst>
              <a:ext uri="{FF2B5EF4-FFF2-40B4-BE49-F238E27FC236}">
                <a16:creationId xmlns:a16="http://schemas.microsoft.com/office/drawing/2014/main" id="{3309BB9A-F457-4C92-A413-08E3AE332B01}"/>
              </a:ext>
            </a:extLst>
          </p:cNvPr>
          <p:cNvSpPr txBox="1">
            <a:spLocks/>
          </p:cNvSpPr>
          <p:nvPr/>
        </p:nvSpPr>
        <p:spPr>
          <a:xfrm>
            <a:off x="394773" y="2720090"/>
            <a:ext cx="3557016" cy="2749672"/>
          </a:xfrm>
          <a:prstGeom prst="rect">
            <a:avLst/>
          </a:prstGeom>
        </p:spPr>
        <p:txBody>
          <a:bodyPr vert="horz" lIns="91440" tIns="45720" rIns="91440" bIns="45720" rtlCol="0">
            <a:normAutofit/>
          </a:bodyPr>
          <a:lstStyle>
            <a:lvl1pPr marL="169863" indent="-169863" algn="l" rtl="0" eaLnBrk="1" fontAlgn="base" hangingPunct="1">
              <a:lnSpc>
                <a:spcPct val="100000"/>
              </a:lnSpc>
              <a:spcBef>
                <a:spcPts val="575"/>
              </a:spcBef>
              <a:spcAft>
                <a:spcPts val="75"/>
              </a:spcAft>
              <a:buClrTx/>
              <a:buSzPct val="80000"/>
              <a:buFont typeface="Arial" pitchFamily="34" charset="0"/>
              <a:buChar char="•"/>
              <a:defRPr sz="2200" b="0">
                <a:solidFill>
                  <a:schemeClr val="tx1">
                    <a:lumMod val="85000"/>
                    <a:lumOff val="15000"/>
                  </a:schemeClr>
                </a:solidFill>
                <a:latin typeface="Arial" panose="020B0604020202020204" pitchFamily="34" charset="0"/>
                <a:ea typeface="+mn-ea"/>
                <a:cs typeface="Arial" panose="020B0604020202020204" pitchFamily="34" charset="0"/>
              </a:defRPr>
            </a:lvl1pPr>
            <a:lvl2pPr marL="341313" indent="-171450" algn="l" rtl="0" eaLnBrk="1" fontAlgn="base" hangingPunct="1">
              <a:lnSpc>
                <a:spcPct val="100000"/>
              </a:lnSpc>
              <a:spcBef>
                <a:spcPts val="575"/>
              </a:spcBef>
              <a:spcAft>
                <a:spcPts val="75"/>
              </a:spcAft>
              <a:buClrTx/>
              <a:buSzPct val="80000"/>
              <a:buFont typeface="Arial" pitchFamily="34" charset="0"/>
              <a:buChar char="−"/>
              <a:defRPr sz="2000">
                <a:solidFill>
                  <a:srgbClr val="000000"/>
                </a:solidFill>
                <a:latin typeface="Arial" panose="020B0604020202020204" pitchFamily="34" charset="0"/>
                <a:cs typeface="Arial" panose="020B0604020202020204" pitchFamily="34" charset="0"/>
              </a:defRPr>
            </a:lvl2pPr>
            <a:lvl3pPr marL="511175" indent="-169863" algn="l" rtl="0" eaLnBrk="1" fontAlgn="base" hangingPunct="1">
              <a:lnSpc>
                <a:spcPct val="100000"/>
              </a:lnSpc>
              <a:spcBef>
                <a:spcPts val="575"/>
              </a:spcBef>
              <a:spcAft>
                <a:spcPts val="75"/>
              </a:spcAft>
              <a:buClrTx/>
              <a:buSzPct val="80000"/>
              <a:buFont typeface="Wingdings" pitchFamily="2" charset="2"/>
              <a:buChar char="§"/>
              <a:defRPr sz="1800">
                <a:solidFill>
                  <a:srgbClr val="000000"/>
                </a:solidFill>
                <a:latin typeface="Arial" panose="020B0604020202020204" pitchFamily="34" charset="0"/>
                <a:cs typeface="Arial" panose="020B0604020202020204" pitchFamily="34" charset="0"/>
              </a:defRPr>
            </a:lvl3pPr>
            <a:lvl4pPr marL="688975" indent="-177800" algn="l" rtl="0" eaLnBrk="1" fontAlgn="base" hangingPunct="1">
              <a:lnSpc>
                <a:spcPct val="100000"/>
              </a:lnSpc>
              <a:spcBef>
                <a:spcPts val="575"/>
              </a:spcBef>
              <a:spcAft>
                <a:spcPts val="75"/>
              </a:spcAft>
              <a:buClrTx/>
              <a:buSzPct val="80000"/>
              <a:buFont typeface="Arial" pitchFamily="34" charset="0"/>
              <a:buChar char="•"/>
              <a:defRPr sz="1600">
                <a:solidFill>
                  <a:srgbClr val="000000"/>
                </a:solidFill>
                <a:latin typeface="Arial" panose="020B0604020202020204" pitchFamily="34" charset="0"/>
                <a:cs typeface="Arial" panose="020B0604020202020204" pitchFamily="34" charset="0"/>
              </a:defRPr>
            </a:lvl4pPr>
            <a:lvl5pPr marL="860425" indent="-171450" algn="l" rtl="0" eaLnBrk="1" fontAlgn="base" hangingPunct="1">
              <a:lnSpc>
                <a:spcPct val="100000"/>
              </a:lnSpc>
              <a:spcBef>
                <a:spcPts val="575"/>
              </a:spcBef>
              <a:spcAft>
                <a:spcPts val="75"/>
              </a:spcAft>
              <a:buClrTx/>
              <a:buSzPct val="70000"/>
              <a:buFont typeface="Arial" pitchFamily="34" charset="0"/>
              <a:buChar char="−"/>
              <a:defRPr sz="1400">
                <a:solidFill>
                  <a:srgbClr val="000000"/>
                </a:solidFill>
                <a:latin typeface="Arial" panose="020B0604020202020204" pitchFamily="34" charset="0"/>
                <a:cs typeface="Arial" panose="020B0604020202020204" pitchFamily="34" charset="0"/>
              </a:defRPr>
            </a:lvl5pPr>
            <a:lvl6pPr marL="22304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9pPr>
          </a:lstStyle>
          <a:p>
            <a:pPr marL="342900" indent="-342900">
              <a:buFont typeface="+mj-lt"/>
              <a:buAutoNum type="arabicParenR"/>
            </a:pPr>
            <a:r>
              <a:rPr lang="en-US" sz="1800" kern="0"/>
              <a:t>Search Space</a:t>
            </a:r>
          </a:p>
          <a:p>
            <a:pPr lvl="1"/>
            <a:r>
              <a:rPr lang="en-US" sz="1400" kern="0"/>
              <a:t>Multi-branch networks incl. HPs</a:t>
            </a:r>
            <a:r>
              <a:rPr lang="en-US" sz="1400" kern="0" baseline="30000"/>
              <a:t>*</a:t>
            </a:r>
          </a:p>
          <a:p>
            <a:pPr lvl="1"/>
            <a:r>
              <a:rPr lang="en-US" sz="1400" kern="0"/>
              <a:t>Chain structured DNNs</a:t>
            </a:r>
            <a:r>
              <a:rPr lang="en-US" sz="1400" kern="0" baseline="30000"/>
              <a:t>**</a:t>
            </a:r>
          </a:p>
          <a:p>
            <a:pPr lvl="1"/>
            <a:r>
              <a:rPr lang="en-US" sz="1400" kern="0"/>
              <a:t>Cell-based</a:t>
            </a:r>
          </a:p>
          <a:p>
            <a:pPr lvl="1"/>
            <a:r>
              <a:rPr lang="en-US" sz="1400" kern="0"/>
              <a:t>Macro-architecture/One-shot model</a:t>
            </a:r>
          </a:p>
          <a:p>
            <a:pPr lvl="1"/>
            <a:endParaRPr lang="en-US" sz="1400" kern="0"/>
          </a:p>
          <a:p>
            <a:pPr lvl="1"/>
            <a:endParaRPr lang="en-US" sz="1400" kern="0"/>
          </a:p>
        </p:txBody>
      </p:sp>
      <p:sp>
        <p:nvSpPr>
          <p:cNvPr id="5" name="Text Placeholder 2">
            <a:extLst>
              <a:ext uri="{FF2B5EF4-FFF2-40B4-BE49-F238E27FC236}">
                <a16:creationId xmlns:a16="http://schemas.microsoft.com/office/drawing/2014/main" id="{80872510-E477-45F9-8E4D-4C1469B58088}"/>
              </a:ext>
            </a:extLst>
          </p:cNvPr>
          <p:cNvSpPr txBox="1">
            <a:spLocks/>
          </p:cNvSpPr>
          <p:nvPr/>
        </p:nvSpPr>
        <p:spPr>
          <a:xfrm>
            <a:off x="4452423" y="2720090"/>
            <a:ext cx="3557016" cy="1924519"/>
          </a:xfrm>
          <a:prstGeom prst="rect">
            <a:avLst/>
          </a:prstGeom>
        </p:spPr>
        <p:txBody>
          <a:bodyPr vert="horz" lIns="91440" tIns="45720" rIns="91440" bIns="45720" rtlCol="0">
            <a:normAutofit/>
          </a:bodyPr>
          <a:lstStyle>
            <a:lvl1pPr marL="169863" indent="-169863" algn="l" rtl="0" eaLnBrk="1" fontAlgn="base" hangingPunct="1">
              <a:lnSpc>
                <a:spcPct val="100000"/>
              </a:lnSpc>
              <a:spcBef>
                <a:spcPts val="575"/>
              </a:spcBef>
              <a:spcAft>
                <a:spcPts val="75"/>
              </a:spcAft>
              <a:buClrTx/>
              <a:buSzPct val="80000"/>
              <a:buFont typeface="Arial" pitchFamily="34" charset="0"/>
              <a:buChar char="•"/>
              <a:defRPr sz="2200" b="0">
                <a:solidFill>
                  <a:schemeClr val="tx1">
                    <a:lumMod val="85000"/>
                    <a:lumOff val="15000"/>
                  </a:schemeClr>
                </a:solidFill>
                <a:latin typeface="Arial" panose="020B0604020202020204" pitchFamily="34" charset="0"/>
                <a:ea typeface="+mn-ea"/>
                <a:cs typeface="Arial" panose="020B0604020202020204" pitchFamily="34" charset="0"/>
              </a:defRPr>
            </a:lvl1pPr>
            <a:lvl2pPr marL="341313" indent="-171450" algn="l" rtl="0" eaLnBrk="1" fontAlgn="base" hangingPunct="1">
              <a:lnSpc>
                <a:spcPct val="100000"/>
              </a:lnSpc>
              <a:spcBef>
                <a:spcPts val="575"/>
              </a:spcBef>
              <a:spcAft>
                <a:spcPts val="75"/>
              </a:spcAft>
              <a:buClrTx/>
              <a:buSzPct val="80000"/>
              <a:buFont typeface="Arial" pitchFamily="34" charset="0"/>
              <a:buChar char="−"/>
              <a:defRPr sz="2000">
                <a:solidFill>
                  <a:srgbClr val="000000"/>
                </a:solidFill>
                <a:latin typeface="Arial" panose="020B0604020202020204" pitchFamily="34" charset="0"/>
                <a:cs typeface="Arial" panose="020B0604020202020204" pitchFamily="34" charset="0"/>
              </a:defRPr>
            </a:lvl2pPr>
            <a:lvl3pPr marL="511175" indent="-169863" algn="l" rtl="0" eaLnBrk="1" fontAlgn="base" hangingPunct="1">
              <a:lnSpc>
                <a:spcPct val="100000"/>
              </a:lnSpc>
              <a:spcBef>
                <a:spcPts val="575"/>
              </a:spcBef>
              <a:spcAft>
                <a:spcPts val="75"/>
              </a:spcAft>
              <a:buClrTx/>
              <a:buSzPct val="80000"/>
              <a:buFont typeface="Wingdings" pitchFamily="2" charset="2"/>
              <a:buChar char="§"/>
              <a:defRPr sz="1800">
                <a:solidFill>
                  <a:srgbClr val="000000"/>
                </a:solidFill>
                <a:latin typeface="Arial" panose="020B0604020202020204" pitchFamily="34" charset="0"/>
                <a:cs typeface="Arial" panose="020B0604020202020204" pitchFamily="34" charset="0"/>
              </a:defRPr>
            </a:lvl3pPr>
            <a:lvl4pPr marL="688975" indent="-177800" algn="l" rtl="0" eaLnBrk="1" fontAlgn="base" hangingPunct="1">
              <a:lnSpc>
                <a:spcPct val="100000"/>
              </a:lnSpc>
              <a:spcBef>
                <a:spcPts val="575"/>
              </a:spcBef>
              <a:spcAft>
                <a:spcPts val="75"/>
              </a:spcAft>
              <a:buClrTx/>
              <a:buSzPct val="80000"/>
              <a:buFont typeface="Arial" pitchFamily="34" charset="0"/>
              <a:buChar char="•"/>
              <a:defRPr sz="1600">
                <a:solidFill>
                  <a:srgbClr val="000000"/>
                </a:solidFill>
                <a:latin typeface="Arial" panose="020B0604020202020204" pitchFamily="34" charset="0"/>
                <a:cs typeface="Arial" panose="020B0604020202020204" pitchFamily="34" charset="0"/>
              </a:defRPr>
            </a:lvl4pPr>
            <a:lvl5pPr marL="860425" indent="-171450" algn="l" rtl="0" eaLnBrk="1" fontAlgn="base" hangingPunct="1">
              <a:lnSpc>
                <a:spcPct val="100000"/>
              </a:lnSpc>
              <a:spcBef>
                <a:spcPts val="575"/>
              </a:spcBef>
              <a:spcAft>
                <a:spcPts val="75"/>
              </a:spcAft>
              <a:buClrTx/>
              <a:buSzPct val="70000"/>
              <a:buFont typeface="Arial" pitchFamily="34" charset="0"/>
              <a:buChar char="−"/>
              <a:defRPr sz="1400">
                <a:solidFill>
                  <a:srgbClr val="000000"/>
                </a:solidFill>
                <a:latin typeface="Arial" panose="020B0604020202020204" pitchFamily="34" charset="0"/>
                <a:cs typeface="Arial" panose="020B0604020202020204" pitchFamily="34" charset="0"/>
              </a:defRPr>
            </a:lvl5pPr>
            <a:lvl6pPr marL="22304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9pPr>
          </a:lstStyle>
          <a:p>
            <a:pPr marL="342900" indent="-342900">
              <a:buFont typeface="+mj-lt"/>
              <a:buAutoNum type="arabicParenR" startAt="2"/>
            </a:pPr>
            <a:r>
              <a:rPr lang="en-US" sz="1800" kern="0"/>
              <a:t>Search strategy</a:t>
            </a:r>
          </a:p>
          <a:p>
            <a:pPr lvl="1"/>
            <a:r>
              <a:rPr lang="en-US" sz="1400" kern="0"/>
              <a:t>Random search</a:t>
            </a:r>
          </a:p>
          <a:p>
            <a:pPr lvl="1"/>
            <a:r>
              <a:rPr lang="en-US" sz="1400" kern="0"/>
              <a:t>Reinforcement learning</a:t>
            </a:r>
          </a:p>
          <a:p>
            <a:pPr lvl="1"/>
            <a:r>
              <a:rPr lang="en-US" sz="1400" kern="0"/>
              <a:t>Evolutionary/Genetic Alg.</a:t>
            </a:r>
          </a:p>
          <a:p>
            <a:pPr lvl="1"/>
            <a:r>
              <a:rPr lang="en-US" sz="1400" kern="0"/>
              <a:t>Bayesian optimization esp. for HPs</a:t>
            </a:r>
            <a:r>
              <a:rPr lang="en-US" sz="1400" kern="0" baseline="30000"/>
              <a:t>*</a:t>
            </a:r>
          </a:p>
          <a:p>
            <a:pPr lvl="1"/>
            <a:r>
              <a:rPr lang="en-US" sz="1400" kern="0"/>
              <a:t>Differentiable architecture search</a:t>
            </a:r>
          </a:p>
        </p:txBody>
      </p:sp>
      <p:sp>
        <p:nvSpPr>
          <p:cNvPr id="6" name="Text Placeholder 2">
            <a:extLst>
              <a:ext uri="{FF2B5EF4-FFF2-40B4-BE49-F238E27FC236}">
                <a16:creationId xmlns:a16="http://schemas.microsoft.com/office/drawing/2014/main" id="{3C7C281B-69A9-4511-9C39-A351649E20C0}"/>
              </a:ext>
            </a:extLst>
          </p:cNvPr>
          <p:cNvSpPr txBox="1">
            <a:spLocks/>
          </p:cNvSpPr>
          <p:nvPr/>
        </p:nvSpPr>
        <p:spPr>
          <a:xfrm>
            <a:off x="8337355" y="2720089"/>
            <a:ext cx="3854645" cy="2665031"/>
          </a:xfrm>
          <a:prstGeom prst="rect">
            <a:avLst/>
          </a:prstGeom>
        </p:spPr>
        <p:txBody>
          <a:bodyPr vert="horz" lIns="91440" tIns="45720" rIns="91440" bIns="45720" rtlCol="0" anchor="t">
            <a:normAutofit/>
          </a:bodyPr>
          <a:lstStyle>
            <a:lvl1pPr marL="169863" indent="-169863" algn="l" rtl="0" eaLnBrk="1" fontAlgn="base" hangingPunct="1">
              <a:lnSpc>
                <a:spcPct val="100000"/>
              </a:lnSpc>
              <a:spcBef>
                <a:spcPts val="575"/>
              </a:spcBef>
              <a:spcAft>
                <a:spcPts val="75"/>
              </a:spcAft>
              <a:buClrTx/>
              <a:buSzPct val="80000"/>
              <a:buFont typeface="Arial" pitchFamily="34" charset="0"/>
              <a:buChar char="•"/>
              <a:defRPr sz="2200" b="0">
                <a:solidFill>
                  <a:schemeClr val="tx1">
                    <a:lumMod val="85000"/>
                    <a:lumOff val="15000"/>
                  </a:schemeClr>
                </a:solidFill>
                <a:latin typeface="Arial" panose="020B0604020202020204" pitchFamily="34" charset="0"/>
                <a:ea typeface="+mn-ea"/>
                <a:cs typeface="Arial" panose="020B0604020202020204" pitchFamily="34" charset="0"/>
              </a:defRPr>
            </a:lvl1pPr>
            <a:lvl2pPr marL="341313" indent="-171450" algn="l" rtl="0" eaLnBrk="1" fontAlgn="base" hangingPunct="1">
              <a:lnSpc>
                <a:spcPct val="100000"/>
              </a:lnSpc>
              <a:spcBef>
                <a:spcPts val="575"/>
              </a:spcBef>
              <a:spcAft>
                <a:spcPts val="75"/>
              </a:spcAft>
              <a:buClrTx/>
              <a:buSzPct val="80000"/>
              <a:buFont typeface="Arial" pitchFamily="34" charset="0"/>
              <a:buChar char="−"/>
              <a:defRPr sz="2000">
                <a:solidFill>
                  <a:srgbClr val="000000"/>
                </a:solidFill>
                <a:latin typeface="Arial" panose="020B0604020202020204" pitchFamily="34" charset="0"/>
                <a:cs typeface="Arial" panose="020B0604020202020204" pitchFamily="34" charset="0"/>
              </a:defRPr>
            </a:lvl2pPr>
            <a:lvl3pPr marL="511175" indent="-169863" algn="l" rtl="0" eaLnBrk="1" fontAlgn="base" hangingPunct="1">
              <a:lnSpc>
                <a:spcPct val="100000"/>
              </a:lnSpc>
              <a:spcBef>
                <a:spcPts val="575"/>
              </a:spcBef>
              <a:spcAft>
                <a:spcPts val="75"/>
              </a:spcAft>
              <a:buClrTx/>
              <a:buSzPct val="80000"/>
              <a:buFont typeface="Wingdings" pitchFamily="2" charset="2"/>
              <a:buChar char="§"/>
              <a:defRPr sz="1800">
                <a:solidFill>
                  <a:srgbClr val="000000"/>
                </a:solidFill>
                <a:latin typeface="Arial" panose="020B0604020202020204" pitchFamily="34" charset="0"/>
                <a:cs typeface="Arial" panose="020B0604020202020204" pitchFamily="34" charset="0"/>
              </a:defRPr>
            </a:lvl3pPr>
            <a:lvl4pPr marL="688975" indent="-177800" algn="l" rtl="0" eaLnBrk="1" fontAlgn="base" hangingPunct="1">
              <a:lnSpc>
                <a:spcPct val="100000"/>
              </a:lnSpc>
              <a:spcBef>
                <a:spcPts val="575"/>
              </a:spcBef>
              <a:spcAft>
                <a:spcPts val="75"/>
              </a:spcAft>
              <a:buClrTx/>
              <a:buSzPct val="80000"/>
              <a:buFont typeface="Arial" pitchFamily="34" charset="0"/>
              <a:buChar char="•"/>
              <a:defRPr sz="1600">
                <a:solidFill>
                  <a:srgbClr val="000000"/>
                </a:solidFill>
                <a:latin typeface="Arial" panose="020B0604020202020204" pitchFamily="34" charset="0"/>
                <a:cs typeface="Arial" panose="020B0604020202020204" pitchFamily="34" charset="0"/>
              </a:defRPr>
            </a:lvl4pPr>
            <a:lvl5pPr marL="860425" indent="-171450" algn="l" rtl="0" eaLnBrk="1" fontAlgn="base" hangingPunct="1">
              <a:lnSpc>
                <a:spcPct val="100000"/>
              </a:lnSpc>
              <a:spcBef>
                <a:spcPts val="575"/>
              </a:spcBef>
              <a:spcAft>
                <a:spcPts val="75"/>
              </a:spcAft>
              <a:buClrTx/>
              <a:buSzPct val="70000"/>
              <a:buFont typeface="Arial" pitchFamily="34" charset="0"/>
              <a:buChar char="−"/>
              <a:defRPr sz="1400">
                <a:solidFill>
                  <a:srgbClr val="000000"/>
                </a:solidFill>
                <a:latin typeface="Arial" panose="020B0604020202020204" pitchFamily="34" charset="0"/>
                <a:cs typeface="Arial" panose="020B0604020202020204" pitchFamily="34" charset="0"/>
              </a:defRPr>
            </a:lvl5pPr>
            <a:lvl6pPr marL="22304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9pPr>
          </a:lstStyle>
          <a:p>
            <a:pPr marL="342900" indent="-342900">
              <a:buFont typeface="+mj-lt"/>
              <a:buAutoNum type="arabicParenR"/>
            </a:pPr>
            <a:r>
              <a:rPr lang="en-US" sz="1800" kern="0" dirty="0"/>
              <a:t>Performance Estimation</a:t>
            </a:r>
          </a:p>
          <a:p>
            <a:pPr lvl="1"/>
            <a:r>
              <a:rPr lang="en-US" sz="1400" kern="0" dirty="0"/>
              <a:t>Full training</a:t>
            </a:r>
          </a:p>
          <a:p>
            <a:pPr marL="340995" lvl="1"/>
            <a:r>
              <a:rPr lang="en-US" sz="1400" kern="0" dirty="0">
                <a:latin typeface="Arial"/>
                <a:cs typeface="Arial"/>
              </a:rPr>
              <a:t>Learning curve extrapolation</a:t>
            </a:r>
          </a:p>
          <a:p>
            <a:pPr marL="342900" lvl="1" indent="-174625">
              <a:buNone/>
            </a:pPr>
            <a:r>
              <a:rPr lang="en-US" sz="1400" i="1" kern="0" dirty="0">
                <a:latin typeface="Arial"/>
                <a:cs typeface="Arial"/>
              </a:rPr>
              <a:t>	Additionally, for 2ndary objectives:</a:t>
            </a:r>
            <a:endParaRPr lang="en-US" sz="1400" kern="0" dirty="0">
              <a:latin typeface="Arial"/>
              <a:cs typeface="Arial"/>
            </a:endParaRPr>
          </a:p>
          <a:p>
            <a:pPr marL="340995" lvl="1"/>
            <a:r>
              <a:rPr lang="en-US" sz="1400" i="1" kern="0" dirty="0">
                <a:latin typeface="Arial"/>
                <a:cs typeface="Arial"/>
              </a:rPr>
              <a:t>Profiling, MIL</a:t>
            </a:r>
            <a:r>
              <a:rPr lang="en-US" sz="1400" i="1" kern="0" baseline="40000" dirty="0">
                <a:latin typeface="Arial"/>
                <a:cs typeface="Arial"/>
              </a:rPr>
              <a:t>#</a:t>
            </a:r>
            <a:r>
              <a:rPr lang="en-US" sz="1400" i="1" kern="0" dirty="0">
                <a:latin typeface="Arial"/>
                <a:cs typeface="Arial"/>
              </a:rPr>
              <a:t>, HIL</a:t>
            </a:r>
            <a:r>
              <a:rPr lang="en-US" sz="1400" i="1" kern="0" baseline="40000" dirty="0">
                <a:latin typeface="Arial"/>
                <a:cs typeface="Arial"/>
              </a:rPr>
              <a:t>## </a:t>
            </a:r>
            <a:endParaRPr lang="en-US" sz="1400" i="1" kern="0" dirty="0">
              <a:latin typeface="Arial"/>
              <a:cs typeface="Arial"/>
            </a:endParaRPr>
          </a:p>
          <a:p>
            <a:pPr lvl="1"/>
            <a:r>
              <a:rPr lang="en-US" sz="1400" i="1" kern="0" dirty="0"/>
              <a:t>Surrogate-model-based evaluation</a:t>
            </a:r>
          </a:p>
        </p:txBody>
      </p:sp>
      <p:pic>
        <p:nvPicPr>
          <p:cNvPr id="7" name="Picture 6">
            <a:extLst>
              <a:ext uri="{FF2B5EF4-FFF2-40B4-BE49-F238E27FC236}">
                <a16:creationId xmlns:a16="http://schemas.microsoft.com/office/drawing/2014/main" id="{ED1932B7-5AD0-4EF7-8375-D253E2C2002A}"/>
              </a:ext>
            </a:extLst>
          </p:cNvPr>
          <p:cNvPicPr>
            <a:picLocks noChangeAspect="1"/>
          </p:cNvPicPr>
          <p:nvPr/>
        </p:nvPicPr>
        <p:blipFill rotWithShape="1">
          <a:blip r:embed="rId2"/>
          <a:srcRect r="67647"/>
          <a:stretch/>
        </p:blipFill>
        <p:spPr>
          <a:xfrm>
            <a:off x="1212934" y="4526572"/>
            <a:ext cx="512006" cy="1536667"/>
          </a:xfrm>
          <a:prstGeom prst="rect">
            <a:avLst/>
          </a:prstGeom>
        </p:spPr>
      </p:pic>
      <p:pic>
        <p:nvPicPr>
          <p:cNvPr id="8" name="Picture 7">
            <a:extLst>
              <a:ext uri="{FF2B5EF4-FFF2-40B4-BE49-F238E27FC236}">
                <a16:creationId xmlns:a16="http://schemas.microsoft.com/office/drawing/2014/main" id="{2CD13823-5FC5-4D05-8580-4C1A1087CEAC}"/>
              </a:ext>
            </a:extLst>
          </p:cNvPr>
          <p:cNvPicPr>
            <a:picLocks noChangeAspect="1"/>
          </p:cNvPicPr>
          <p:nvPr/>
        </p:nvPicPr>
        <p:blipFill rotWithShape="1">
          <a:blip r:embed="rId2"/>
          <a:srcRect l="31825"/>
          <a:stretch/>
        </p:blipFill>
        <p:spPr>
          <a:xfrm>
            <a:off x="0" y="4526572"/>
            <a:ext cx="1078936" cy="1536667"/>
          </a:xfrm>
          <a:prstGeom prst="rect">
            <a:avLst/>
          </a:prstGeom>
        </p:spPr>
      </p:pic>
      <p:sp>
        <p:nvSpPr>
          <p:cNvPr id="9" name="TextBox 8">
            <a:extLst>
              <a:ext uri="{FF2B5EF4-FFF2-40B4-BE49-F238E27FC236}">
                <a16:creationId xmlns:a16="http://schemas.microsoft.com/office/drawing/2014/main" id="{A3651FF7-4557-4EB9-8BB0-9F8F09CBC2BA}"/>
              </a:ext>
            </a:extLst>
          </p:cNvPr>
          <p:cNvSpPr txBox="1"/>
          <p:nvPr/>
        </p:nvSpPr>
        <p:spPr>
          <a:xfrm>
            <a:off x="152400" y="6372225"/>
            <a:ext cx="7362825" cy="485775"/>
          </a:xfrm>
          <a:prstGeom prst="rect">
            <a:avLst/>
          </a:prstGeom>
          <a:noFill/>
        </p:spPr>
        <p:txBody>
          <a:bodyPr wrap="square" lIns="91440" tIns="45720" rIns="91440" rtlCol="0" anchor="t">
            <a:noAutofit/>
          </a:bodyPr>
          <a:lstStyle/>
          <a:p>
            <a:pPr>
              <a:spcBef>
                <a:spcPts val="600"/>
              </a:spcBef>
            </a:pPr>
            <a:endParaRPr lang="en-US" sz="1000">
              <a:solidFill>
                <a:schemeClr val="bg1">
                  <a:lumMod val="50000"/>
                </a:schemeClr>
              </a:solidFill>
              <a:latin typeface="Arial" panose="020B0604020202020204" pitchFamily="34" charset="0"/>
              <a:cs typeface="Arial" panose="020B0604020202020204" pitchFamily="34" charset="0"/>
            </a:endParaRPr>
          </a:p>
          <a:p>
            <a:pPr>
              <a:spcBef>
                <a:spcPts val="600"/>
              </a:spcBef>
            </a:pPr>
            <a:r>
              <a:rPr lang="en-US" sz="1000">
                <a:solidFill>
                  <a:schemeClr val="bg1">
                    <a:lumMod val="50000"/>
                  </a:schemeClr>
                </a:solidFill>
                <a:latin typeface="Arial" panose="020B0604020202020204" pitchFamily="34" charset="0"/>
                <a:cs typeface="Arial" panose="020B0604020202020204" pitchFamily="34" charset="0"/>
              </a:rPr>
              <a:t>[1] </a:t>
            </a:r>
            <a:r>
              <a:rPr lang="en-US" sz="1000">
                <a:solidFill>
                  <a:schemeClr val="bg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Neural Architecture Search: A Survey</a:t>
            </a:r>
            <a:r>
              <a:rPr lang="en-US" sz="1000">
                <a:solidFill>
                  <a:schemeClr val="bg1">
                    <a:lumMod val="50000"/>
                  </a:schemeClr>
                </a:solidFill>
                <a:latin typeface="Arial" panose="020B0604020202020204" pitchFamily="34" charset="0"/>
                <a:cs typeface="Arial" panose="020B0604020202020204" pitchFamily="34" charset="0"/>
              </a:rPr>
              <a:t>, JMLR 2019</a:t>
            </a:r>
          </a:p>
        </p:txBody>
      </p:sp>
      <p:grpSp>
        <p:nvGrpSpPr>
          <p:cNvPr id="10" name="Group 9">
            <a:extLst>
              <a:ext uri="{FF2B5EF4-FFF2-40B4-BE49-F238E27FC236}">
                <a16:creationId xmlns:a16="http://schemas.microsoft.com/office/drawing/2014/main" id="{68D2555A-0210-473E-B00B-783FAE7EB5E8}"/>
              </a:ext>
            </a:extLst>
          </p:cNvPr>
          <p:cNvGrpSpPr/>
          <p:nvPr/>
        </p:nvGrpSpPr>
        <p:grpSpPr>
          <a:xfrm>
            <a:off x="7082155" y="1068113"/>
            <a:ext cx="4429125" cy="1114965"/>
            <a:chOff x="7762875" y="1068113"/>
            <a:chExt cx="4429125" cy="1114965"/>
          </a:xfrm>
        </p:grpSpPr>
        <p:pic>
          <p:nvPicPr>
            <p:cNvPr id="11" name="Picture 10">
              <a:extLst>
                <a:ext uri="{FF2B5EF4-FFF2-40B4-BE49-F238E27FC236}">
                  <a16:creationId xmlns:a16="http://schemas.microsoft.com/office/drawing/2014/main" id="{D0E2AEA4-D397-4E06-ADAE-4C6ED98C711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62875" y="1068113"/>
              <a:ext cx="4305300" cy="1062347"/>
            </a:xfrm>
            <a:prstGeom prst="rect">
              <a:avLst/>
            </a:prstGeom>
          </p:spPr>
        </p:pic>
        <p:sp>
          <p:nvSpPr>
            <p:cNvPr id="12" name="TextBox 11">
              <a:extLst>
                <a:ext uri="{FF2B5EF4-FFF2-40B4-BE49-F238E27FC236}">
                  <a16:creationId xmlns:a16="http://schemas.microsoft.com/office/drawing/2014/main" id="{FB0A1969-A71C-4F00-99C8-68A0559D9330}"/>
                </a:ext>
              </a:extLst>
            </p:cNvPr>
            <p:cNvSpPr txBox="1"/>
            <p:nvPr/>
          </p:nvSpPr>
          <p:spPr>
            <a:xfrm>
              <a:off x="11718507" y="1877537"/>
              <a:ext cx="473493" cy="305541"/>
            </a:xfrm>
            <a:prstGeom prst="rect">
              <a:avLst/>
            </a:prstGeom>
            <a:noFill/>
          </p:spPr>
          <p:txBody>
            <a:bodyPr wrap="square" lIns="91440" tIns="45720" rIns="91440" rtlCol="0" anchor="t">
              <a:noAutofit/>
            </a:bodyPr>
            <a:lstStyle>
              <a:defPPr>
                <a:defRPr lang="en-US"/>
              </a:defPPr>
              <a:lvl1pPr>
                <a:spcBef>
                  <a:spcPts val="600"/>
                </a:spcBef>
                <a:defRPr sz="1000">
                  <a:solidFill>
                    <a:schemeClr val="bg1">
                      <a:lumMod val="50000"/>
                    </a:schemeClr>
                  </a:solidFill>
                  <a:latin typeface="Arial" panose="020B0604020202020204" pitchFamily="34" charset="0"/>
                  <a:cs typeface="Arial" panose="020B0604020202020204" pitchFamily="34" charset="0"/>
                </a:defRPr>
              </a:lvl1pPr>
            </a:lstStyle>
            <a:p>
              <a:pPr algn="ctr"/>
              <a:r>
                <a:rPr lang="en-US"/>
                <a:t>[1]</a:t>
              </a:r>
            </a:p>
          </p:txBody>
        </p:sp>
      </p:grpSp>
      <p:pic>
        <p:nvPicPr>
          <p:cNvPr id="13" name="Picture 12">
            <a:extLst>
              <a:ext uri="{FF2B5EF4-FFF2-40B4-BE49-F238E27FC236}">
                <a16:creationId xmlns:a16="http://schemas.microsoft.com/office/drawing/2014/main" id="{7266B0A0-8D86-40D0-8ADC-6EA42756C80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878507" y="4518952"/>
            <a:ext cx="2302265" cy="2214140"/>
          </a:xfrm>
          <a:prstGeom prst="rect">
            <a:avLst/>
          </a:prstGeom>
        </p:spPr>
      </p:pic>
      <p:pic>
        <p:nvPicPr>
          <p:cNvPr id="14" name="Picture 13">
            <a:extLst>
              <a:ext uri="{FF2B5EF4-FFF2-40B4-BE49-F238E27FC236}">
                <a16:creationId xmlns:a16="http://schemas.microsoft.com/office/drawing/2014/main" id="{ECCD5FBD-01C0-48DE-98AA-B880CCB90707}"/>
              </a:ext>
            </a:extLst>
          </p:cNvPr>
          <p:cNvPicPr>
            <a:picLocks noChangeAspect="1"/>
          </p:cNvPicPr>
          <p:nvPr/>
        </p:nvPicPr>
        <p:blipFill>
          <a:blip r:embed="rId6"/>
          <a:stretch>
            <a:fillRect/>
          </a:stretch>
        </p:blipFill>
        <p:spPr>
          <a:xfrm>
            <a:off x="44125" y="4544402"/>
            <a:ext cx="1001809" cy="1527468"/>
          </a:xfrm>
          <a:prstGeom prst="rect">
            <a:avLst/>
          </a:prstGeom>
        </p:spPr>
      </p:pic>
      <p:grpSp>
        <p:nvGrpSpPr>
          <p:cNvPr id="15" name="Group 14">
            <a:extLst>
              <a:ext uri="{FF2B5EF4-FFF2-40B4-BE49-F238E27FC236}">
                <a16:creationId xmlns:a16="http://schemas.microsoft.com/office/drawing/2014/main" id="{6A3B5C56-B78F-4B05-A47E-006CC4868B06}"/>
              </a:ext>
            </a:extLst>
          </p:cNvPr>
          <p:cNvGrpSpPr/>
          <p:nvPr/>
        </p:nvGrpSpPr>
        <p:grpSpPr>
          <a:xfrm>
            <a:off x="2736229" y="4945380"/>
            <a:ext cx="289560" cy="1153160"/>
            <a:chOff x="2481580" y="4945380"/>
            <a:chExt cx="289560" cy="1153160"/>
          </a:xfrm>
        </p:grpSpPr>
        <p:cxnSp>
          <p:nvCxnSpPr>
            <p:cNvPr id="16" name="Straight Arrow Connector 15">
              <a:extLst>
                <a:ext uri="{FF2B5EF4-FFF2-40B4-BE49-F238E27FC236}">
                  <a16:creationId xmlns:a16="http://schemas.microsoft.com/office/drawing/2014/main" id="{0FC3259E-02F1-4551-8064-CE854D2EF4E2}"/>
                </a:ext>
              </a:extLst>
            </p:cNvPr>
            <p:cNvCxnSpPr/>
            <p:nvPr/>
          </p:nvCxnSpPr>
          <p:spPr>
            <a:xfrm>
              <a:off x="2484120" y="5110480"/>
              <a:ext cx="287020" cy="988060"/>
            </a:xfrm>
            <a:prstGeom prst="straightConnector1">
              <a:avLst/>
            </a:prstGeom>
            <a:ln w="12700">
              <a:solidFill>
                <a:schemeClr val="tx1"/>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3209AFC-E97B-439A-8C94-E8DBA895BEF0}"/>
                </a:ext>
              </a:extLst>
            </p:cNvPr>
            <p:cNvCxnSpPr>
              <a:cxnSpLocks/>
            </p:cNvCxnSpPr>
            <p:nvPr/>
          </p:nvCxnSpPr>
          <p:spPr>
            <a:xfrm flipV="1">
              <a:off x="2481580" y="4945380"/>
              <a:ext cx="289560" cy="165100"/>
            </a:xfrm>
            <a:prstGeom prst="straightConnector1">
              <a:avLst/>
            </a:prstGeom>
            <a:ln w="12700">
              <a:solidFill>
                <a:schemeClr val="tx1"/>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48E6684-2381-456F-A6C4-3AA74B168F8D}"/>
                </a:ext>
              </a:extLst>
            </p:cNvPr>
            <p:cNvCxnSpPr>
              <a:cxnSpLocks/>
            </p:cNvCxnSpPr>
            <p:nvPr/>
          </p:nvCxnSpPr>
          <p:spPr>
            <a:xfrm flipV="1">
              <a:off x="2481580" y="5604510"/>
              <a:ext cx="289560" cy="62454"/>
            </a:xfrm>
            <a:prstGeom prst="straightConnector1">
              <a:avLst/>
            </a:prstGeom>
            <a:ln w="12700">
              <a:solidFill>
                <a:schemeClr val="tx1"/>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F8C974B4-9D33-4D41-894F-05C272273BCE}"/>
              </a:ext>
            </a:extLst>
          </p:cNvPr>
          <p:cNvGrpSpPr/>
          <p:nvPr/>
        </p:nvGrpSpPr>
        <p:grpSpPr>
          <a:xfrm>
            <a:off x="5067769" y="5244666"/>
            <a:ext cx="955472" cy="625765"/>
            <a:chOff x="5377645" y="5268608"/>
            <a:chExt cx="955472" cy="625765"/>
          </a:xfrm>
        </p:grpSpPr>
        <p:sp>
          <p:nvSpPr>
            <p:cNvPr id="20" name="Flowchart: Connector 19">
              <a:extLst>
                <a:ext uri="{FF2B5EF4-FFF2-40B4-BE49-F238E27FC236}">
                  <a16:creationId xmlns:a16="http://schemas.microsoft.com/office/drawing/2014/main" id="{BCAB3AED-D400-4ADB-B4F6-FB06B5EAB356}"/>
                </a:ext>
              </a:extLst>
            </p:cNvPr>
            <p:cNvSpPr/>
            <p:nvPr/>
          </p:nvSpPr>
          <p:spPr>
            <a:xfrm>
              <a:off x="5727368" y="5347671"/>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21" name="Flowchart: Connector 20">
              <a:extLst>
                <a:ext uri="{FF2B5EF4-FFF2-40B4-BE49-F238E27FC236}">
                  <a16:creationId xmlns:a16="http://schemas.microsoft.com/office/drawing/2014/main" id="{0DFA9830-7F24-4113-B556-CBB34DF80DEF}"/>
                </a:ext>
              </a:extLst>
            </p:cNvPr>
            <p:cNvSpPr/>
            <p:nvPr/>
          </p:nvSpPr>
          <p:spPr>
            <a:xfrm>
              <a:off x="5377645" y="5822266"/>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22" name="Flowchart: Connector 21">
              <a:extLst>
                <a:ext uri="{FF2B5EF4-FFF2-40B4-BE49-F238E27FC236}">
                  <a16:creationId xmlns:a16="http://schemas.microsoft.com/office/drawing/2014/main" id="{35B7A10F-3575-41FE-8676-CA6BBDF52F62}"/>
                </a:ext>
              </a:extLst>
            </p:cNvPr>
            <p:cNvSpPr/>
            <p:nvPr/>
          </p:nvSpPr>
          <p:spPr>
            <a:xfrm>
              <a:off x="5637271" y="5597167"/>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23" name="Flowchart: Connector 22">
              <a:extLst>
                <a:ext uri="{FF2B5EF4-FFF2-40B4-BE49-F238E27FC236}">
                  <a16:creationId xmlns:a16="http://schemas.microsoft.com/office/drawing/2014/main" id="{FBDA3BA3-BBD7-4311-97AC-B82ECBA7C357}"/>
                </a:ext>
              </a:extLst>
            </p:cNvPr>
            <p:cNvSpPr/>
            <p:nvPr/>
          </p:nvSpPr>
          <p:spPr>
            <a:xfrm>
              <a:off x="5984919" y="5268608"/>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24" name="Flowchart: Connector 23">
              <a:extLst>
                <a:ext uri="{FF2B5EF4-FFF2-40B4-BE49-F238E27FC236}">
                  <a16:creationId xmlns:a16="http://schemas.microsoft.com/office/drawing/2014/main" id="{3DF32302-6925-4B06-9939-A0D1D39F13F4}"/>
                </a:ext>
              </a:extLst>
            </p:cNvPr>
            <p:cNvSpPr/>
            <p:nvPr/>
          </p:nvSpPr>
          <p:spPr>
            <a:xfrm>
              <a:off x="5730854" y="5798717"/>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25" name="Flowchart: Connector 24">
              <a:extLst>
                <a:ext uri="{FF2B5EF4-FFF2-40B4-BE49-F238E27FC236}">
                  <a16:creationId xmlns:a16="http://schemas.microsoft.com/office/drawing/2014/main" id="{96D0F7FE-C399-4C74-8935-7DD559B80A35}"/>
                </a:ext>
              </a:extLst>
            </p:cNvPr>
            <p:cNvSpPr/>
            <p:nvPr/>
          </p:nvSpPr>
          <p:spPr>
            <a:xfrm>
              <a:off x="5955105" y="5822266"/>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26" name="Flowchart: Connector 25">
              <a:extLst>
                <a:ext uri="{FF2B5EF4-FFF2-40B4-BE49-F238E27FC236}">
                  <a16:creationId xmlns:a16="http://schemas.microsoft.com/office/drawing/2014/main" id="{4086931A-2034-4FD0-A36C-993D17C0B252}"/>
                </a:ext>
              </a:extLst>
            </p:cNvPr>
            <p:cNvSpPr/>
            <p:nvPr/>
          </p:nvSpPr>
          <p:spPr>
            <a:xfrm>
              <a:off x="5955105" y="5605722"/>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27" name="Flowchart: Connector 26">
              <a:extLst>
                <a:ext uri="{FF2B5EF4-FFF2-40B4-BE49-F238E27FC236}">
                  <a16:creationId xmlns:a16="http://schemas.microsoft.com/office/drawing/2014/main" id="{CDB61B5A-088C-4D6A-8C6F-2B4AC27A6521}"/>
                </a:ext>
              </a:extLst>
            </p:cNvPr>
            <p:cNvSpPr/>
            <p:nvPr/>
          </p:nvSpPr>
          <p:spPr>
            <a:xfrm>
              <a:off x="6106812" y="5475720"/>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28" name="Flowchart: Connector 27">
              <a:extLst>
                <a:ext uri="{FF2B5EF4-FFF2-40B4-BE49-F238E27FC236}">
                  <a16:creationId xmlns:a16="http://schemas.microsoft.com/office/drawing/2014/main" id="{5E6689D8-053F-40E5-8D7D-DAB541A49C80}"/>
                </a:ext>
              </a:extLst>
            </p:cNvPr>
            <p:cNvSpPr/>
            <p:nvPr/>
          </p:nvSpPr>
          <p:spPr>
            <a:xfrm>
              <a:off x="6271066" y="5578472"/>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29" name="Flowchart: Connector 28">
              <a:extLst>
                <a:ext uri="{FF2B5EF4-FFF2-40B4-BE49-F238E27FC236}">
                  <a16:creationId xmlns:a16="http://schemas.microsoft.com/office/drawing/2014/main" id="{22EB521A-C473-4EF2-AC03-D86F084EFF32}"/>
                </a:ext>
              </a:extLst>
            </p:cNvPr>
            <p:cNvSpPr/>
            <p:nvPr/>
          </p:nvSpPr>
          <p:spPr>
            <a:xfrm>
              <a:off x="6246449" y="5832322"/>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30" name="Flowchart: Connector 29">
              <a:extLst>
                <a:ext uri="{FF2B5EF4-FFF2-40B4-BE49-F238E27FC236}">
                  <a16:creationId xmlns:a16="http://schemas.microsoft.com/office/drawing/2014/main" id="{50965355-D982-498A-91CC-75E7118D26EF}"/>
                </a:ext>
              </a:extLst>
            </p:cNvPr>
            <p:cNvSpPr/>
            <p:nvPr/>
          </p:nvSpPr>
          <p:spPr>
            <a:xfrm>
              <a:off x="6266262" y="5310003"/>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grpSp>
      <p:grpSp>
        <p:nvGrpSpPr>
          <p:cNvPr id="31" name="Group 30">
            <a:extLst>
              <a:ext uri="{FF2B5EF4-FFF2-40B4-BE49-F238E27FC236}">
                <a16:creationId xmlns:a16="http://schemas.microsoft.com/office/drawing/2014/main" id="{DDC0986D-D558-4289-80C2-59D8D53C4314}"/>
              </a:ext>
            </a:extLst>
          </p:cNvPr>
          <p:cNvGrpSpPr/>
          <p:nvPr/>
        </p:nvGrpSpPr>
        <p:grpSpPr>
          <a:xfrm>
            <a:off x="4680041" y="4970167"/>
            <a:ext cx="1591209" cy="1241274"/>
            <a:chOff x="4680041" y="4970167"/>
            <a:chExt cx="1591209" cy="1241274"/>
          </a:xfrm>
        </p:grpSpPr>
        <p:sp>
          <p:nvSpPr>
            <p:cNvPr id="32" name="TextBox 31">
              <a:extLst>
                <a:ext uri="{FF2B5EF4-FFF2-40B4-BE49-F238E27FC236}">
                  <a16:creationId xmlns:a16="http://schemas.microsoft.com/office/drawing/2014/main" id="{328AB04A-5B9D-42F3-AD1E-31CEEBF61C0F}"/>
                </a:ext>
              </a:extLst>
            </p:cNvPr>
            <p:cNvSpPr txBox="1"/>
            <p:nvPr/>
          </p:nvSpPr>
          <p:spPr>
            <a:xfrm rot="16200000">
              <a:off x="4345355" y="5368202"/>
              <a:ext cx="914400" cy="245028"/>
            </a:xfrm>
            <a:prstGeom prst="rect">
              <a:avLst/>
            </a:prstGeom>
            <a:noFill/>
          </p:spPr>
          <p:txBody>
            <a:bodyPr wrap="none" lIns="91440" tIns="45720" rIns="91440" rtlCol="0" anchor="t">
              <a:noAutofit/>
            </a:bodyPr>
            <a:lstStyle/>
            <a:p>
              <a:pPr algn="ctr">
                <a:spcBef>
                  <a:spcPts val="600"/>
                </a:spcBef>
              </a:pPr>
              <a:r>
                <a:rPr lang="en-US" sz="1000">
                  <a:latin typeface="Arial" panose="020B0604020202020204" pitchFamily="34" charset="0"/>
                  <a:cs typeface="Arial" panose="020B0604020202020204" pitchFamily="34" charset="0"/>
                </a:rPr>
                <a:t>Acc. [%]</a:t>
              </a:r>
            </a:p>
          </p:txBody>
        </p:sp>
        <p:sp>
          <p:nvSpPr>
            <p:cNvPr id="33" name="TextBox 32">
              <a:extLst>
                <a:ext uri="{FF2B5EF4-FFF2-40B4-BE49-F238E27FC236}">
                  <a16:creationId xmlns:a16="http://schemas.microsoft.com/office/drawing/2014/main" id="{3C450F66-B9C5-4562-9715-4C8BB6CA8F4C}"/>
                </a:ext>
              </a:extLst>
            </p:cNvPr>
            <p:cNvSpPr txBox="1"/>
            <p:nvPr/>
          </p:nvSpPr>
          <p:spPr>
            <a:xfrm>
              <a:off x="4925069" y="5985639"/>
              <a:ext cx="1343641" cy="225802"/>
            </a:xfrm>
            <a:prstGeom prst="rect">
              <a:avLst/>
            </a:prstGeom>
            <a:noFill/>
          </p:spPr>
          <p:txBody>
            <a:bodyPr wrap="none" lIns="91440" tIns="45720" rIns="91440" rtlCol="0" anchor="t">
              <a:noAutofit/>
            </a:bodyPr>
            <a:lstStyle/>
            <a:p>
              <a:pPr algn="ctr">
                <a:spcBef>
                  <a:spcPts val="600"/>
                </a:spcBef>
              </a:pPr>
              <a:r>
                <a:rPr lang="en-US" sz="1000">
                  <a:latin typeface="Arial" panose="020B0604020202020204" pitchFamily="34" charset="0"/>
                  <a:cs typeface="Arial" panose="020B0604020202020204" pitchFamily="34" charset="0"/>
                </a:rPr>
                <a:t>#Params</a:t>
              </a:r>
            </a:p>
          </p:txBody>
        </p:sp>
        <p:grpSp>
          <p:nvGrpSpPr>
            <p:cNvPr id="34" name="Group 33">
              <a:extLst>
                <a:ext uri="{FF2B5EF4-FFF2-40B4-BE49-F238E27FC236}">
                  <a16:creationId xmlns:a16="http://schemas.microsoft.com/office/drawing/2014/main" id="{433BA1F6-B676-47AD-B1FE-56FAECEB2061}"/>
                </a:ext>
              </a:extLst>
            </p:cNvPr>
            <p:cNvGrpSpPr/>
            <p:nvPr/>
          </p:nvGrpSpPr>
          <p:grpSpPr>
            <a:xfrm>
              <a:off x="4937750" y="4970167"/>
              <a:ext cx="1333500" cy="988504"/>
              <a:chOff x="4548211" y="5207000"/>
              <a:chExt cx="845901" cy="627054"/>
            </a:xfrm>
          </p:grpSpPr>
          <p:cxnSp>
            <p:nvCxnSpPr>
              <p:cNvPr id="35" name="Straight Arrow Connector 34">
                <a:extLst>
                  <a:ext uri="{FF2B5EF4-FFF2-40B4-BE49-F238E27FC236}">
                    <a16:creationId xmlns:a16="http://schemas.microsoft.com/office/drawing/2014/main" id="{447B0E62-3F70-41A5-9E4A-95605AC94889}"/>
                  </a:ext>
                </a:extLst>
              </p:cNvPr>
              <p:cNvCxnSpPr/>
              <p:nvPr/>
            </p:nvCxnSpPr>
            <p:spPr>
              <a:xfrm>
                <a:off x="4548211" y="5834054"/>
                <a:ext cx="8459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6C026C7-1528-4447-A9FE-9B82512543CF}"/>
                  </a:ext>
                </a:extLst>
              </p:cNvPr>
              <p:cNvCxnSpPr/>
              <p:nvPr/>
            </p:nvCxnSpPr>
            <p:spPr>
              <a:xfrm flipV="1">
                <a:off x="4551680" y="5207000"/>
                <a:ext cx="0" cy="6248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7" name="Group 36">
            <a:extLst>
              <a:ext uri="{FF2B5EF4-FFF2-40B4-BE49-F238E27FC236}">
                <a16:creationId xmlns:a16="http://schemas.microsoft.com/office/drawing/2014/main" id="{A762AAAE-ADBD-42C2-B0A7-802DC66DCCD4}"/>
              </a:ext>
            </a:extLst>
          </p:cNvPr>
          <p:cNvGrpSpPr/>
          <p:nvPr/>
        </p:nvGrpSpPr>
        <p:grpSpPr>
          <a:xfrm>
            <a:off x="5070414" y="5230368"/>
            <a:ext cx="950668" cy="615709"/>
            <a:chOff x="5377645" y="5268608"/>
            <a:chExt cx="950668" cy="615709"/>
          </a:xfrm>
        </p:grpSpPr>
        <p:sp>
          <p:nvSpPr>
            <p:cNvPr id="38" name="Flowchart: Connector 37">
              <a:extLst>
                <a:ext uri="{FF2B5EF4-FFF2-40B4-BE49-F238E27FC236}">
                  <a16:creationId xmlns:a16="http://schemas.microsoft.com/office/drawing/2014/main" id="{0901FBC2-E600-4815-BA76-12C4D8AFF1AF}"/>
                </a:ext>
              </a:extLst>
            </p:cNvPr>
            <p:cNvSpPr/>
            <p:nvPr/>
          </p:nvSpPr>
          <p:spPr>
            <a:xfrm>
              <a:off x="5727368" y="5347671"/>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39" name="Flowchart: Connector 38">
              <a:extLst>
                <a:ext uri="{FF2B5EF4-FFF2-40B4-BE49-F238E27FC236}">
                  <a16:creationId xmlns:a16="http://schemas.microsoft.com/office/drawing/2014/main" id="{F0D392A8-8D44-46CD-AA75-A5886BC89AF9}"/>
                </a:ext>
              </a:extLst>
            </p:cNvPr>
            <p:cNvSpPr/>
            <p:nvPr/>
          </p:nvSpPr>
          <p:spPr>
            <a:xfrm>
              <a:off x="5377645" y="5822266"/>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40" name="Flowchart: Connector 39">
              <a:extLst>
                <a:ext uri="{FF2B5EF4-FFF2-40B4-BE49-F238E27FC236}">
                  <a16:creationId xmlns:a16="http://schemas.microsoft.com/office/drawing/2014/main" id="{68E5D6BD-01CA-4670-B2D1-53996567D33A}"/>
                </a:ext>
              </a:extLst>
            </p:cNvPr>
            <p:cNvSpPr/>
            <p:nvPr/>
          </p:nvSpPr>
          <p:spPr>
            <a:xfrm>
              <a:off x="5637271" y="5597167"/>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41" name="Flowchart: Connector 40">
              <a:extLst>
                <a:ext uri="{FF2B5EF4-FFF2-40B4-BE49-F238E27FC236}">
                  <a16:creationId xmlns:a16="http://schemas.microsoft.com/office/drawing/2014/main" id="{19D2580E-F655-4F39-BBDD-5EAE1F38C9A3}"/>
                </a:ext>
              </a:extLst>
            </p:cNvPr>
            <p:cNvSpPr/>
            <p:nvPr/>
          </p:nvSpPr>
          <p:spPr>
            <a:xfrm>
              <a:off x="5984919" y="5268608"/>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42" name="Flowchart: Connector 41">
              <a:extLst>
                <a:ext uri="{FF2B5EF4-FFF2-40B4-BE49-F238E27FC236}">
                  <a16:creationId xmlns:a16="http://schemas.microsoft.com/office/drawing/2014/main" id="{C71CA805-2369-495E-8B8C-AEF4804F6973}"/>
                </a:ext>
              </a:extLst>
            </p:cNvPr>
            <p:cNvSpPr/>
            <p:nvPr/>
          </p:nvSpPr>
          <p:spPr>
            <a:xfrm>
              <a:off x="5668296" y="5783614"/>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43" name="Flowchart: Connector 42">
              <a:extLst>
                <a:ext uri="{FF2B5EF4-FFF2-40B4-BE49-F238E27FC236}">
                  <a16:creationId xmlns:a16="http://schemas.microsoft.com/office/drawing/2014/main" id="{9DCA3FE0-E40A-4E5A-B348-9CCD38702CB6}"/>
                </a:ext>
              </a:extLst>
            </p:cNvPr>
            <p:cNvSpPr/>
            <p:nvPr/>
          </p:nvSpPr>
          <p:spPr>
            <a:xfrm>
              <a:off x="5807609" y="5636747"/>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44" name="Flowchart: Connector 43">
              <a:extLst>
                <a:ext uri="{FF2B5EF4-FFF2-40B4-BE49-F238E27FC236}">
                  <a16:creationId xmlns:a16="http://schemas.microsoft.com/office/drawing/2014/main" id="{EDCB865D-651E-461A-B5E6-E73C290C4AB2}"/>
                </a:ext>
              </a:extLst>
            </p:cNvPr>
            <p:cNvSpPr/>
            <p:nvPr/>
          </p:nvSpPr>
          <p:spPr>
            <a:xfrm>
              <a:off x="5977339" y="5532214"/>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45" name="Flowchart: Connector 44">
              <a:extLst>
                <a:ext uri="{FF2B5EF4-FFF2-40B4-BE49-F238E27FC236}">
                  <a16:creationId xmlns:a16="http://schemas.microsoft.com/office/drawing/2014/main" id="{486DA653-B759-4729-874F-C8AE02D3785E}"/>
                </a:ext>
              </a:extLst>
            </p:cNvPr>
            <p:cNvSpPr/>
            <p:nvPr/>
          </p:nvSpPr>
          <p:spPr>
            <a:xfrm>
              <a:off x="6077114" y="5429973"/>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46" name="Flowchart: Connector 45">
              <a:extLst>
                <a:ext uri="{FF2B5EF4-FFF2-40B4-BE49-F238E27FC236}">
                  <a16:creationId xmlns:a16="http://schemas.microsoft.com/office/drawing/2014/main" id="{6B407F72-05C2-4F4E-9F96-B2C08B38C340}"/>
                </a:ext>
              </a:extLst>
            </p:cNvPr>
            <p:cNvSpPr/>
            <p:nvPr/>
          </p:nvSpPr>
          <p:spPr>
            <a:xfrm>
              <a:off x="6175827" y="5369618"/>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47" name="Flowchart: Connector 46">
              <a:extLst>
                <a:ext uri="{FF2B5EF4-FFF2-40B4-BE49-F238E27FC236}">
                  <a16:creationId xmlns:a16="http://schemas.microsoft.com/office/drawing/2014/main" id="{ED045FFD-4D6D-48F7-B5AF-36E00D928973}"/>
                </a:ext>
              </a:extLst>
            </p:cNvPr>
            <p:cNvSpPr/>
            <p:nvPr/>
          </p:nvSpPr>
          <p:spPr>
            <a:xfrm>
              <a:off x="5897074" y="5401625"/>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48" name="Flowchart: Connector 47">
              <a:extLst>
                <a:ext uri="{FF2B5EF4-FFF2-40B4-BE49-F238E27FC236}">
                  <a16:creationId xmlns:a16="http://schemas.microsoft.com/office/drawing/2014/main" id="{BCEB5484-ED6F-4182-87E5-B6931B90B441}"/>
                </a:ext>
              </a:extLst>
            </p:cNvPr>
            <p:cNvSpPr/>
            <p:nvPr/>
          </p:nvSpPr>
          <p:spPr>
            <a:xfrm>
              <a:off x="6266262" y="5310003"/>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grpSp>
      <p:grpSp>
        <p:nvGrpSpPr>
          <p:cNvPr id="49" name="Group 48">
            <a:extLst>
              <a:ext uri="{FF2B5EF4-FFF2-40B4-BE49-F238E27FC236}">
                <a16:creationId xmlns:a16="http://schemas.microsoft.com/office/drawing/2014/main" id="{16BCC15E-0ABE-4CE9-8526-D7A866E4AFCD}"/>
              </a:ext>
            </a:extLst>
          </p:cNvPr>
          <p:cNvGrpSpPr/>
          <p:nvPr/>
        </p:nvGrpSpPr>
        <p:grpSpPr>
          <a:xfrm>
            <a:off x="5065213" y="5194941"/>
            <a:ext cx="822905" cy="520740"/>
            <a:chOff x="5423544" y="5241944"/>
            <a:chExt cx="822905" cy="520740"/>
          </a:xfrm>
        </p:grpSpPr>
        <p:sp>
          <p:nvSpPr>
            <p:cNvPr id="50" name="Flowchart: Connector 49">
              <a:extLst>
                <a:ext uri="{FF2B5EF4-FFF2-40B4-BE49-F238E27FC236}">
                  <a16:creationId xmlns:a16="http://schemas.microsoft.com/office/drawing/2014/main" id="{3131E09D-3AF2-452C-83CF-431AB6750119}"/>
                </a:ext>
              </a:extLst>
            </p:cNvPr>
            <p:cNvSpPr/>
            <p:nvPr/>
          </p:nvSpPr>
          <p:spPr>
            <a:xfrm>
              <a:off x="5727368" y="5347671"/>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51" name="Flowchart: Connector 50">
              <a:extLst>
                <a:ext uri="{FF2B5EF4-FFF2-40B4-BE49-F238E27FC236}">
                  <a16:creationId xmlns:a16="http://schemas.microsoft.com/office/drawing/2014/main" id="{F59D6031-DB79-4483-AC0C-58BC5383A0CD}"/>
                </a:ext>
              </a:extLst>
            </p:cNvPr>
            <p:cNvSpPr/>
            <p:nvPr/>
          </p:nvSpPr>
          <p:spPr>
            <a:xfrm>
              <a:off x="5423544" y="5700633"/>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52" name="Flowchart: Connector 51">
              <a:extLst>
                <a:ext uri="{FF2B5EF4-FFF2-40B4-BE49-F238E27FC236}">
                  <a16:creationId xmlns:a16="http://schemas.microsoft.com/office/drawing/2014/main" id="{58C7BC08-0679-4210-BAD3-396FC1D0F682}"/>
                </a:ext>
              </a:extLst>
            </p:cNvPr>
            <p:cNvSpPr/>
            <p:nvPr/>
          </p:nvSpPr>
          <p:spPr>
            <a:xfrm>
              <a:off x="5622435" y="5543671"/>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53" name="Flowchart: Connector 52">
              <a:extLst>
                <a:ext uri="{FF2B5EF4-FFF2-40B4-BE49-F238E27FC236}">
                  <a16:creationId xmlns:a16="http://schemas.microsoft.com/office/drawing/2014/main" id="{95F402B9-D0B9-44EC-B4F6-04E8EB8B31EE}"/>
                </a:ext>
              </a:extLst>
            </p:cNvPr>
            <p:cNvSpPr/>
            <p:nvPr/>
          </p:nvSpPr>
          <p:spPr>
            <a:xfrm>
              <a:off x="5984919" y="5268608"/>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54" name="Flowchart: Connector 53">
              <a:extLst>
                <a:ext uri="{FF2B5EF4-FFF2-40B4-BE49-F238E27FC236}">
                  <a16:creationId xmlns:a16="http://schemas.microsoft.com/office/drawing/2014/main" id="{ABF69F89-5459-47ED-9A49-F71FC2A9E45B}"/>
                </a:ext>
              </a:extLst>
            </p:cNvPr>
            <p:cNvSpPr/>
            <p:nvPr/>
          </p:nvSpPr>
          <p:spPr>
            <a:xfrm>
              <a:off x="5500801" y="5552482"/>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55" name="Flowchart: Connector 54">
              <a:extLst>
                <a:ext uri="{FF2B5EF4-FFF2-40B4-BE49-F238E27FC236}">
                  <a16:creationId xmlns:a16="http://schemas.microsoft.com/office/drawing/2014/main" id="{E46DC3FC-F71E-4A58-A952-1C7646D6F2EF}"/>
                </a:ext>
              </a:extLst>
            </p:cNvPr>
            <p:cNvSpPr/>
            <p:nvPr/>
          </p:nvSpPr>
          <p:spPr>
            <a:xfrm>
              <a:off x="5620119" y="5426093"/>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56" name="Flowchart: Connector 55">
              <a:extLst>
                <a:ext uri="{FF2B5EF4-FFF2-40B4-BE49-F238E27FC236}">
                  <a16:creationId xmlns:a16="http://schemas.microsoft.com/office/drawing/2014/main" id="{55A31779-5FAA-4829-A550-EB98DE49B139}"/>
                </a:ext>
              </a:extLst>
            </p:cNvPr>
            <p:cNvSpPr/>
            <p:nvPr/>
          </p:nvSpPr>
          <p:spPr>
            <a:xfrm>
              <a:off x="5852572" y="5349070"/>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57" name="Flowchart: Connector 56">
              <a:extLst>
                <a:ext uri="{FF2B5EF4-FFF2-40B4-BE49-F238E27FC236}">
                  <a16:creationId xmlns:a16="http://schemas.microsoft.com/office/drawing/2014/main" id="{61B11101-F0BD-4266-87D4-135F13EDDDBE}"/>
                </a:ext>
              </a:extLst>
            </p:cNvPr>
            <p:cNvSpPr/>
            <p:nvPr/>
          </p:nvSpPr>
          <p:spPr>
            <a:xfrm>
              <a:off x="6090304" y="5272970"/>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58" name="Flowchart: Connector 57">
              <a:extLst>
                <a:ext uri="{FF2B5EF4-FFF2-40B4-BE49-F238E27FC236}">
                  <a16:creationId xmlns:a16="http://schemas.microsoft.com/office/drawing/2014/main" id="{1C26DA69-FE0B-40B4-B430-C71329196B03}"/>
                </a:ext>
              </a:extLst>
            </p:cNvPr>
            <p:cNvSpPr/>
            <p:nvPr/>
          </p:nvSpPr>
          <p:spPr>
            <a:xfrm>
              <a:off x="6184398" y="5241944"/>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59" name="Flowchart: Connector 58">
              <a:extLst>
                <a:ext uri="{FF2B5EF4-FFF2-40B4-BE49-F238E27FC236}">
                  <a16:creationId xmlns:a16="http://schemas.microsoft.com/office/drawing/2014/main" id="{48AA404D-D6B2-4504-A897-98215103FFD0}"/>
                </a:ext>
              </a:extLst>
            </p:cNvPr>
            <p:cNvSpPr/>
            <p:nvPr/>
          </p:nvSpPr>
          <p:spPr>
            <a:xfrm>
              <a:off x="5948585" y="5366558"/>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60" name="Flowchart: Connector 59">
              <a:extLst>
                <a:ext uri="{FF2B5EF4-FFF2-40B4-BE49-F238E27FC236}">
                  <a16:creationId xmlns:a16="http://schemas.microsoft.com/office/drawing/2014/main" id="{4FA639FC-45D2-48CC-94AE-A91AB7A7BA90}"/>
                </a:ext>
              </a:extLst>
            </p:cNvPr>
            <p:cNvSpPr/>
            <p:nvPr/>
          </p:nvSpPr>
          <p:spPr>
            <a:xfrm>
              <a:off x="5753326" y="5444841"/>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grpSp>
      <p:grpSp>
        <p:nvGrpSpPr>
          <p:cNvPr id="61" name="Group 60">
            <a:extLst>
              <a:ext uri="{FF2B5EF4-FFF2-40B4-BE49-F238E27FC236}">
                <a16:creationId xmlns:a16="http://schemas.microsoft.com/office/drawing/2014/main" id="{C7B20036-D8EA-488F-A69A-7B8D9CF199FC}"/>
              </a:ext>
            </a:extLst>
          </p:cNvPr>
          <p:cNvGrpSpPr/>
          <p:nvPr/>
        </p:nvGrpSpPr>
        <p:grpSpPr>
          <a:xfrm>
            <a:off x="5026556" y="5175585"/>
            <a:ext cx="880368" cy="679798"/>
            <a:chOff x="5377645" y="5204519"/>
            <a:chExt cx="880368" cy="679798"/>
          </a:xfrm>
        </p:grpSpPr>
        <p:sp>
          <p:nvSpPr>
            <p:cNvPr id="62" name="Flowchart: Connector 61">
              <a:extLst>
                <a:ext uri="{FF2B5EF4-FFF2-40B4-BE49-F238E27FC236}">
                  <a16:creationId xmlns:a16="http://schemas.microsoft.com/office/drawing/2014/main" id="{C8B548F0-F4C2-4D3C-82DA-596BE1AF3568}"/>
                </a:ext>
              </a:extLst>
            </p:cNvPr>
            <p:cNvSpPr/>
            <p:nvPr/>
          </p:nvSpPr>
          <p:spPr>
            <a:xfrm>
              <a:off x="5727368" y="5347671"/>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63" name="Flowchart: Connector 62">
              <a:extLst>
                <a:ext uri="{FF2B5EF4-FFF2-40B4-BE49-F238E27FC236}">
                  <a16:creationId xmlns:a16="http://schemas.microsoft.com/office/drawing/2014/main" id="{DBF4CD9A-FE93-4F10-A9C1-BF773A01C496}"/>
                </a:ext>
              </a:extLst>
            </p:cNvPr>
            <p:cNvSpPr/>
            <p:nvPr/>
          </p:nvSpPr>
          <p:spPr>
            <a:xfrm>
              <a:off x="5377645" y="5822266"/>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64" name="Flowchart: Connector 63">
              <a:extLst>
                <a:ext uri="{FF2B5EF4-FFF2-40B4-BE49-F238E27FC236}">
                  <a16:creationId xmlns:a16="http://schemas.microsoft.com/office/drawing/2014/main" id="{D3C47827-ABE1-4883-A1BE-FED7EEA0AAF6}"/>
                </a:ext>
              </a:extLst>
            </p:cNvPr>
            <p:cNvSpPr/>
            <p:nvPr/>
          </p:nvSpPr>
          <p:spPr>
            <a:xfrm>
              <a:off x="5519652" y="5458516"/>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65" name="Flowchart: Connector 64">
              <a:extLst>
                <a:ext uri="{FF2B5EF4-FFF2-40B4-BE49-F238E27FC236}">
                  <a16:creationId xmlns:a16="http://schemas.microsoft.com/office/drawing/2014/main" id="{DAE05CB3-176D-4AAE-890C-13CC61163B26}"/>
                </a:ext>
              </a:extLst>
            </p:cNvPr>
            <p:cNvSpPr/>
            <p:nvPr/>
          </p:nvSpPr>
          <p:spPr>
            <a:xfrm>
              <a:off x="5984919" y="5268608"/>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66" name="Flowchart: Connector 65">
              <a:extLst>
                <a:ext uri="{FF2B5EF4-FFF2-40B4-BE49-F238E27FC236}">
                  <a16:creationId xmlns:a16="http://schemas.microsoft.com/office/drawing/2014/main" id="{C71E0152-55FF-4053-A50A-AF185C43463F}"/>
                </a:ext>
              </a:extLst>
            </p:cNvPr>
            <p:cNvSpPr/>
            <p:nvPr/>
          </p:nvSpPr>
          <p:spPr>
            <a:xfrm>
              <a:off x="5445963" y="5654398"/>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67" name="Flowchart: Connector 66">
              <a:extLst>
                <a:ext uri="{FF2B5EF4-FFF2-40B4-BE49-F238E27FC236}">
                  <a16:creationId xmlns:a16="http://schemas.microsoft.com/office/drawing/2014/main" id="{08AD7A3D-2BE6-4954-8CB5-492C3F9FC98F}"/>
                </a:ext>
              </a:extLst>
            </p:cNvPr>
            <p:cNvSpPr/>
            <p:nvPr/>
          </p:nvSpPr>
          <p:spPr>
            <a:xfrm>
              <a:off x="5469397" y="5528355"/>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68" name="Flowchart: Connector 67">
              <a:extLst>
                <a:ext uri="{FF2B5EF4-FFF2-40B4-BE49-F238E27FC236}">
                  <a16:creationId xmlns:a16="http://schemas.microsoft.com/office/drawing/2014/main" id="{27F95104-698A-4EE2-83B9-4DD27905CE1C}"/>
                </a:ext>
              </a:extLst>
            </p:cNvPr>
            <p:cNvSpPr/>
            <p:nvPr/>
          </p:nvSpPr>
          <p:spPr>
            <a:xfrm>
              <a:off x="5612598" y="5398199"/>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69" name="Flowchart: Connector 68">
              <a:extLst>
                <a:ext uri="{FF2B5EF4-FFF2-40B4-BE49-F238E27FC236}">
                  <a16:creationId xmlns:a16="http://schemas.microsoft.com/office/drawing/2014/main" id="{1074CC49-8C1E-4935-947C-E55F1CAB3D88}"/>
                </a:ext>
              </a:extLst>
            </p:cNvPr>
            <p:cNvSpPr/>
            <p:nvPr/>
          </p:nvSpPr>
          <p:spPr>
            <a:xfrm>
              <a:off x="6106353" y="5247952"/>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70" name="Flowchart: Connector 69">
              <a:extLst>
                <a:ext uri="{FF2B5EF4-FFF2-40B4-BE49-F238E27FC236}">
                  <a16:creationId xmlns:a16="http://schemas.microsoft.com/office/drawing/2014/main" id="{3822C6BE-6399-4827-BB8C-178728CFB77E}"/>
                </a:ext>
              </a:extLst>
            </p:cNvPr>
            <p:cNvSpPr/>
            <p:nvPr/>
          </p:nvSpPr>
          <p:spPr>
            <a:xfrm>
              <a:off x="5913453" y="5261862"/>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71" name="Flowchart: Connector 70">
              <a:extLst>
                <a:ext uri="{FF2B5EF4-FFF2-40B4-BE49-F238E27FC236}">
                  <a16:creationId xmlns:a16="http://schemas.microsoft.com/office/drawing/2014/main" id="{0C7E1C86-187A-4B01-BA43-4187C8D48FE1}"/>
                </a:ext>
              </a:extLst>
            </p:cNvPr>
            <p:cNvSpPr/>
            <p:nvPr/>
          </p:nvSpPr>
          <p:spPr>
            <a:xfrm>
              <a:off x="5831285" y="5293012"/>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72" name="Flowchart: Connector 71">
              <a:extLst>
                <a:ext uri="{FF2B5EF4-FFF2-40B4-BE49-F238E27FC236}">
                  <a16:creationId xmlns:a16="http://schemas.microsoft.com/office/drawing/2014/main" id="{E892042E-93BC-4ABD-9610-91603D18DCF8}"/>
                </a:ext>
              </a:extLst>
            </p:cNvPr>
            <p:cNvSpPr/>
            <p:nvPr/>
          </p:nvSpPr>
          <p:spPr>
            <a:xfrm>
              <a:off x="6195962" y="5204519"/>
              <a:ext cx="62051" cy="6205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grpSp>
      <p:sp>
        <p:nvSpPr>
          <p:cNvPr id="73" name="Arrow: Up 72">
            <a:extLst>
              <a:ext uri="{FF2B5EF4-FFF2-40B4-BE49-F238E27FC236}">
                <a16:creationId xmlns:a16="http://schemas.microsoft.com/office/drawing/2014/main" id="{F557494B-DB2B-4FBE-B683-BD1E8DC522AA}"/>
              </a:ext>
            </a:extLst>
          </p:cNvPr>
          <p:cNvSpPr/>
          <p:nvPr/>
        </p:nvSpPr>
        <p:spPr>
          <a:xfrm rot="18900000">
            <a:off x="5323640" y="5189858"/>
            <a:ext cx="388529" cy="580523"/>
          </a:xfrm>
          <a:prstGeom prst="upArrow">
            <a:avLst/>
          </a:prstGeom>
          <a:solidFill>
            <a:schemeClr val="accent4"/>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74" name="Arrow: Left 73">
            <a:extLst>
              <a:ext uri="{FF2B5EF4-FFF2-40B4-BE49-F238E27FC236}">
                <a16:creationId xmlns:a16="http://schemas.microsoft.com/office/drawing/2014/main" id="{CD829A5B-19E4-44E8-BB16-9A748530B6B7}"/>
              </a:ext>
            </a:extLst>
          </p:cNvPr>
          <p:cNvSpPr/>
          <p:nvPr/>
        </p:nvSpPr>
        <p:spPr>
          <a:xfrm rot="16200000">
            <a:off x="-283340" y="3429521"/>
            <a:ext cx="1536669" cy="708732"/>
          </a:xfrm>
          <a:prstGeom prst="leftArrow">
            <a:avLst/>
          </a:prstGeom>
          <a:solidFill>
            <a:schemeClr val="accent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a:solidFill>
                  <a:schemeClr val="bg1"/>
                </a:solidFill>
              </a:rPr>
              <a:t>Smaller space</a:t>
            </a:r>
          </a:p>
        </p:txBody>
      </p:sp>
      <p:sp>
        <p:nvSpPr>
          <p:cNvPr id="75" name="Arrow: Left 74">
            <a:extLst>
              <a:ext uri="{FF2B5EF4-FFF2-40B4-BE49-F238E27FC236}">
                <a16:creationId xmlns:a16="http://schemas.microsoft.com/office/drawing/2014/main" id="{4DB2A322-291D-47CC-ADB2-93473F57BA57}"/>
              </a:ext>
            </a:extLst>
          </p:cNvPr>
          <p:cNvSpPr/>
          <p:nvPr/>
        </p:nvSpPr>
        <p:spPr>
          <a:xfrm rot="16200000">
            <a:off x="3658457" y="3550186"/>
            <a:ext cx="1778000" cy="708732"/>
          </a:xfrm>
          <a:prstGeom prst="leftArrow">
            <a:avLst/>
          </a:prstGeom>
          <a:solidFill>
            <a:schemeClr val="accent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a:solidFill>
                  <a:schemeClr val="bg1"/>
                </a:solidFill>
              </a:rPr>
              <a:t>Faster convergence</a:t>
            </a:r>
          </a:p>
        </p:txBody>
      </p:sp>
      <p:sp>
        <p:nvSpPr>
          <p:cNvPr id="76" name="Arrow: Left 75">
            <a:extLst>
              <a:ext uri="{FF2B5EF4-FFF2-40B4-BE49-F238E27FC236}">
                <a16:creationId xmlns:a16="http://schemas.microsoft.com/office/drawing/2014/main" id="{53B052EF-0910-487A-90EB-A06797BB136F}"/>
              </a:ext>
            </a:extLst>
          </p:cNvPr>
          <p:cNvSpPr/>
          <p:nvPr/>
        </p:nvSpPr>
        <p:spPr>
          <a:xfrm rot="16200000">
            <a:off x="7542689" y="3550186"/>
            <a:ext cx="1778000" cy="708732"/>
          </a:xfrm>
          <a:prstGeom prst="leftArrow">
            <a:avLst/>
          </a:prstGeom>
          <a:solidFill>
            <a:schemeClr val="accent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a:solidFill>
                  <a:schemeClr val="bg1"/>
                </a:solidFill>
              </a:rPr>
              <a:t>Faster estimation</a:t>
            </a:r>
          </a:p>
        </p:txBody>
      </p:sp>
      <p:sp>
        <p:nvSpPr>
          <p:cNvPr id="77" name="Freeform: Shape 76">
            <a:extLst>
              <a:ext uri="{FF2B5EF4-FFF2-40B4-BE49-F238E27FC236}">
                <a16:creationId xmlns:a16="http://schemas.microsoft.com/office/drawing/2014/main" id="{5602C73E-F257-4EFB-89C8-ECCF5424487B}"/>
              </a:ext>
            </a:extLst>
          </p:cNvPr>
          <p:cNvSpPr/>
          <p:nvPr/>
        </p:nvSpPr>
        <p:spPr>
          <a:xfrm>
            <a:off x="4997688" y="5143299"/>
            <a:ext cx="1007635" cy="684321"/>
          </a:xfrm>
          <a:custGeom>
            <a:avLst/>
            <a:gdLst>
              <a:gd name="connsiteX0" fmla="*/ 0 w 2118360"/>
              <a:gd name="connsiteY0" fmla="*/ 684321 h 684321"/>
              <a:gd name="connsiteX1" fmla="*/ 571500 w 2118360"/>
              <a:gd name="connsiteY1" fmla="*/ 189021 h 684321"/>
              <a:gd name="connsiteX2" fmla="*/ 2118360 w 2118360"/>
              <a:gd name="connsiteY2" fmla="*/ 13761 h 684321"/>
            </a:gdLst>
            <a:ahLst/>
            <a:cxnLst>
              <a:cxn ang="0">
                <a:pos x="connsiteX0" y="connsiteY0"/>
              </a:cxn>
              <a:cxn ang="0">
                <a:pos x="connsiteX1" y="connsiteY1"/>
              </a:cxn>
              <a:cxn ang="0">
                <a:pos x="connsiteX2" y="connsiteY2"/>
              </a:cxn>
            </a:cxnLst>
            <a:rect l="l" t="t" r="r" b="b"/>
            <a:pathLst>
              <a:path w="2118360" h="684321">
                <a:moveTo>
                  <a:pt x="0" y="684321"/>
                </a:moveTo>
                <a:cubicBezTo>
                  <a:pt x="109220" y="492551"/>
                  <a:pt x="218440" y="300781"/>
                  <a:pt x="571500" y="189021"/>
                </a:cubicBezTo>
                <a:cubicBezTo>
                  <a:pt x="924560" y="77261"/>
                  <a:pt x="1858010" y="-40849"/>
                  <a:pt x="2118360" y="13761"/>
                </a:cubicBez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EECEA375-15D6-44D2-8CAF-77883C2AA896}"/>
              </a:ext>
            </a:extLst>
          </p:cNvPr>
          <p:cNvSpPr/>
          <p:nvPr/>
        </p:nvSpPr>
        <p:spPr>
          <a:xfrm>
            <a:off x="5019344" y="5185627"/>
            <a:ext cx="1007635" cy="684321"/>
          </a:xfrm>
          <a:custGeom>
            <a:avLst/>
            <a:gdLst>
              <a:gd name="connsiteX0" fmla="*/ 0 w 2118360"/>
              <a:gd name="connsiteY0" fmla="*/ 684321 h 684321"/>
              <a:gd name="connsiteX1" fmla="*/ 571500 w 2118360"/>
              <a:gd name="connsiteY1" fmla="*/ 189021 h 684321"/>
              <a:gd name="connsiteX2" fmla="*/ 2118360 w 2118360"/>
              <a:gd name="connsiteY2" fmla="*/ 13761 h 684321"/>
            </a:gdLst>
            <a:ahLst/>
            <a:cxnLst>
              <a:cxn ang="0">
                <a:pos x="connsiteX0" y="connsiteY0"/>
              </a:cxn>
              <a:cxn ang="0">
                <a:pos x="connsiteX1" y="connsiteY1"/>
              </a:cxn>
              <a:cxn ang="0">
                <a:pos x="connsiteX2" y="connsiteY2"/>
              </a:cxn>
            </a:cxnLst>
            <a:rect l="l" t="t" r="r" b="b"/>
            <a:pathLst>
              <a:path w="2118360" h="684321">
                <a:moveTo>
                  <a:pt x="0" y="684321"/>
                </a:moveTo>
                <a:cubicBezTo>
                  <a:pt x="109220" y="492551"/>
                  <a:pt x="218440" y="300781"/>
                  <a:pt x="571500" y="189021"/>
                </a:cubicBezTo>
                <a:cubicBezTo>
                  <a:pt x="924560" y="77261"/>
                  <a:pt x="1858010" y="-40849"/>
                  <a:pt x="2118360" y="13761"/>
                </a:cubicBez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4B75C0CB-A596-4A02-96F2-7507CCA7713F}"/>
              </a:ext>
            </a:extLst>
          </p:cNvPr>
          <p:cNvSpPr txBox="1"/>
          <p:nvPr/>
        </p:nvSpPr>
        <p:spPr>
          <a:xfrm>
            <a:off x="4180772" y="6372225"/>
            <a:ext cx="3755410" cy="485775"/>
          </a:xfrm>
          <a:prstGeom prst="rect">
            <a:avLst/>
          </a:prstGeom>
          <a:noFill/>
        </p:spPr>
        <p:txBody>
          <a:bodyPr wrap="square" lIns="91440" tIns="45720" rIns="91440" numCol="2" rtlCol="0" anchor="t">
            <a:noAutofit/>
          </a:bodyPr>
          <a:lstStyle/>
          <a:p>
            <a:pPr algn="r">
              <a:spcBef>
                <a:spcPts val="600"/>
              </a:spcBef>
            </a:pPr>
            <a:r>
              <a:rPr lang="en-US" sz="1000">
                <a:solidFill>
                  <a:schemeClr val="bg1">
                    <a:lumMod val="50000"/>
                  </a:schemeClr>
                </a:solidFill>
                <a:latin typeface="Arial" panose="020B0604020202020204" pitchFamily="34" charset="0"/>
                <a:cs typeface="Arial" panose="020B0604020202020204" pitchFamily="34" charset="0"/>
              </a:rPr>
              <a:t>* HP – hyper parameters</a:t>
            </a:r>
          </a:p>
          <a:p>
            <a:pPr algn="r">
              <a:spcBef>
                <a:spcPts val="600"/>
              </a:spcBef>
            </a:pPr>
            <a:r>
              <a:rPr lang="en-US" sz="1000">
                <a:solidFill>
                  <a:schemeClr val="bg1">
                    <a:lumMod val="50000"/>
                  </a:schemeClr>
                </a:solidFill>
                <a:latin typeface="Arial" panose="020B0604020202020204" pitchFamily="34" charset="0"/>
                <a:cs typeface="Arial" panose="020B0604020202020204" pitchFamily="34" charset="0"/>
              </a:rPr>
              <a:t>** DNN – deep neural network</a:t>
            </a:r>
          </a:p>
          <a:p>
            <a:pPr algn="r">
              <a:spcBef>
                <a:spcPts val="600"/>
              </a:spcBef>
            </a:pPr>
            <a:r>
              <a:rPr lang="en-US" sz="1000" baseline="30000">
                <a:solidFill>
                  <a:schemeClr val="bg1">
                    <a:lumMod val="50000"/>
                  </a:schemeClr>
                </a:solidFill>
                <a:latin typeface="Arial" panose="020B0604020202020204" pitchFamily="34" charset="0"/>
                <a:cs typeface="Arial" panose="020B0604020202020204" pitchFamily="34" charset="0"/>
              </a:rPr>
              <a:t>#</a:t>
            </a:r>
            <a:r>
              <a:rPr lang="en-US" sz="1000">
                <a:solidFill>
                  <a:schemeClr val="bg1">
                    <a:lumMod val="50000"/>
                  </a:schemeClr>
                </a:solidFill>
                <a:latin typeface="Arial" panose="020B0604020202020204" pitchFamily="34" charset="0"/>
                <a:cs typeface="Arial" panose="020B0604020202020204" pitchFamily="34" charset="0"/>
              </a:rPr>
              <a:t> MIL – model in the loop</a:t>
            </a:r>
          </a:p>
          <a:p>
            <a:pPr algn="r">
              <a:spcBef>
                <a:spcPts val="600"/>
              </a:spcBef>
            </a:pPr>
            <a:r>
              <a:rPr lang="en-US" sz="1000" baseline="30000">
                <a:solidFill>
                  <a:schemeClr val="bg1">
                    <a:lumMod val="50000"/>
                  </a:schemeClr>
                </a:solidFill>
                <a:latin typeface="Arial" panose="020B0604020202020204" pitchFamily="34" charset="0"/>
                <a:cs typeface="Arial" panose="020B0604020202020204" pitchFamily="34" charset="0"/>
              </a:rPr>
              <a:t>## </a:t>
            </a:r>
            <a:r>
              <a:rPr lang="en-US" sz="1000">
                <a:solidFill>
                  <a:schemeClr val="bg1">
                    <a:lumMod val="50000"/>
                  </a:schemeClr>
                </a:solidFill>
                <a:latin typeface="Arial" panose="020B0604020202020204" pitchFamily="34" charset="0"/>
                <a:cs typeface="Arial" panose="020B0604020202020204" pitchFamily="34" charset="0"/>
              </a:rPr>
              <a:t>HIL – hardware in the loop</a:t>
            </a:r>
          </a:p>
        </p:txBody>
      </p:sp>
      <p:sp>
        <p:nvSpPr>
          <p:cNvPr id="80" name="TextBox 79">
            <a:extLst>
              <a:ext uri="{FF2B5EF4-FFF2-40B4-BE49-F238E27FC236}">
                <a16:creationId xmlns:a16="http://schemas.microsoft.com/office/drawing/2014/main" id="{4FA11272-C72C-44F1-B7CD-3180A67BE66B}"/>
              </a:ext>
            </a:extLst>
          </p:cNvPr>
          <p:cNvSpPr txBox="1"/>
          <p:nvPr/>
        </p:nvSpPr>
        <p:spPr>
          <a:xfrm>
            <a:off x="21912" y="6116031"/>
            <a:ext cx="473493" cy="305541"/>
          </a:xfrm>
          <a:prstGeom prst="rect">
            <a:avLst/>
          </a:prstGeom>
          <a:noFill/>
        </p:spPr>
        <p:txBody>
          <a:bodyPr wrap="square" lIns="91440" tIns="45720" rIns="91440" rtlCol="0" anchor="t">
            <a:noAutofit/>
          </a:bodyPr>
          <a:lstStyle>
            <a:defPPr>
              <a:defRPr lang="en-US"/>
            </a:defPPr>
            <a:lvl1pPr>
              <a:spcBef>
                <a:spcPts val="600"/>
              </a:spcBef>
              <a:defRPr sz="1000">
                <a:solidFill>
                  <a:schemeClr val="bg1">
                    <a:lumMod val="50000"/>
                  </a:schemeClr>
                </a:solidFill>
                <a:latin typeface="Arial" panose="020B0604020202020204" pitchFamily="34" charset="0"/>
                <a:cs typeface="Arial" panose="020B0604020202020204" pitchFamily="34" charset="0"/>
              </a:defRPr>
            </a:lvl1pPr>
          </a:lstStyle>
          <a:p>
            <a:pPr algn="ctr"/>
            <a:r>
              <a:rPr lang="en-US"/>
              <a:t>[1]</a:t>
            </a:r>
          </a:p>
        </p:txBody>
      </p:sp>
      <p:grpSp>
        <p:nvGrpSpPr>
          <p:cNvPr id="81" name="Group 80">
            <a:extLst>
              <a:ext uri="{FF2B5EF4-FFF2-40B4-BE49-F238E27FC236}">
                <a16:creationId xmlns:a16="http://schemas.microsoft.com/office/drawing/2014/main" id="{1ABDAC0D-97DD-48DB-B383-5E0B6F092C27}"/>
              </a:ext>
            </a:extLst>
          </p:cNvPr>
          <p:cNvGrpSpPr/>
          <p:nvPr/>
        </p:nvGrpSpPr>
        <p:grpSpPr>
          <a:xfrm>
            <a:off x="9095904" y="4970167"/>
            <a:ext cx="1591209" cy="1241274"/>
            <a:chOff x="8194204" y="4970167"/>
            <a:chExt cx="1591209" cy="1241274"/>
          </a:xfrm>
        </p:grpSpPr>
        <p:grpSp>
          <p:nvGrpSpPr>
            <p:cNvPr id="82" name="Group 81">
              <a:extLst>
                <a:ext uri="{FF2B5EF4-FFF2-40B4-BE49-F238E27FC236}">
                  <a16:creationId xmlns:a16="http://schemas.microsoft.com/office/drawing/2014/main" id="{E0E2596D-CAF6-479C-A29A-1B3D5C677ECF}"/>
                </a:ext>
              </a:extLst>
            </p:cNvPr>
            <p:cNvGrpSpPr/>
            <p:nvPr/>
          </p:nvGrpSpPr>
          <p:grpSpPr>
            <a:xfrm>
              <a:off x="8460131" y="5038315"/>
              <a:ext cx="1058819" cy="1041559"/>
              <a:chOff x="8460131" y="5046628"/>
              <a:chExt cx="1058819" cy="1041559"/>
            </a:xfrm>
          </p:grpSpPr>
          <p:sp>
            <p:nvSpPr>
              <p:cNvPr id="91" name="Freeform: Shape 90">
                <a:extLst>
                  <a:ext uri="{FF2B5EF4-FFF2-40B4-BE49-F238E27FC236}">
                    <a16:creationId xmlns:a16="http://schemas.microsoft.com/office/drawing/2014/main" id="{264DCC3F-A0B2-4077-A678-26BDDECD393A}"/>
                  </a:ext>
                </a:extLst>
              </p:cNvPr>
              <p:cNvSpPr/>
              <p:nvPr/>
            </p:nvSpPr>
            <p:spPr>
              <a:xfrm>
                <a:off x="8460131" y="5046628"/>
                <a:ext cx="1058819" cy="896972"/>
              </a:xfrm>
              <a:custGeom>
                <a:avLst/>
                <a:gdLst>
                  <a:gd name="connsiteX0" fmla="*/ 0 w 1058819"/>
                  <a:gd name="connsiteY0" fmla="*/ 896972 h 896972"/>
                  <a:gd name="connsiteX1" fmla="*/ 174568 w 1058819"/>
                  <a:gd name="connsiteY1" fmla="*/ 356645 h 896972"/>
                  <a:gd name="connsiteX2" fmla="*/ 482139 w 1058819"/>
                  <a:gd name="connsiteY2" fmla="*/ 98950 h 896972"/>
                  <a:gd name="connsiteX3" fmla="*/ 1055717 w 1058819"/>
                  <a:gd name="connsiteY3" fmla="*/ 40761 h 896972"/>
                </a:gdLst>
                <a:ahLst/>
                <a:cxnLst>
                  <a:cxn ang="0">
                    <a:pos x="connsiteX0" y="connsiteY0"/>
                  </a:cxn>
                  <a:cxn ang="0">
                    <a:pos x="connsiteX1" y="connsiteY1"/>
                  </a:cxn>
                  <a:cxn ang="0">
                    <a:pos x="connsiteX2" y="connsiteY2"/>
                  </a:cxn>
                  <a:cxn ang="0">
                    <a:pos x="connsiteX3" y="connsiteY3"/>
                  </a:cxn>
                </a:cxnLst>
                <a:rect l="l" t="t" r="r" b="b"/>
                <a:pathLst>
                  <a:path w="1058819" h="896972">
                    <a:moveTo>
                      <a:pt x="0" y="896972"/>
                    </a:moveTo>
                    <a:cubicBezTo>
                      <a:pt x="47106" y="693310"/>
                      <a:pt x="94212" y="489649"/>
                      <a:pt x="174568" y="356645"/>
                    </a:cubicBezTo>
                    <a:cubicBezTo>
                      <a:pt x="254924" y="223641"/>
                      <a:pt x="335281" y="151597"/>
                      <a:pt x="482139" y="98950"/>
                    </a:cubicBezTo>
                    <a:cubicBezTo>
                      <a:pt x="628997" y="46303"/>
                      <a:pt x="1101437" y="-57606"/>
                      <a:pt x="1055717" y="40761"/>
                    </a:cubicBezTo>
                  </a:path>
                </a:pathLst>
              </a:custGeom>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92" name="Freeform: Shape 91">
                <a:extLst>
                  <a:ext uri="{FF2B5EF4-FFF2-40B4-BE49-F238E27FC236}">
                    <a16:creationId xmlns:a16="http://schemas.microsoft.com/office/drawing/2014/main" id="{AA0FEF5D-0D44-4D00-B6EA-344EC0B1BFE9}"/>
                  </a:ext>
                </a:extLst>
              </p:cNvPr>
              <p:cNvSpPr/>
              <p:nvPr/>
            </p:nvSpPr>
            <p:spPr>
              <a:xfrm>
                <a:off x="8460131" y="5282792"/>
                <a:ext cx="825864" cy="654859"/>
              </a:xfrm>
              <a:custGeom>
                <a:avLst/>
                <a:gdLst>
                  <a:gd name="connsiteX0" fmla="*/ 0 w 1058819"/>
                  <a:gd name="connsiteY0" fmla="*/ 896972 h 896972"/>
                  <a:gd name="connsiteX1" fmla="*/ 174568 w 1058819"/>
                  <a:gd name="connsiteY1" fmla="*/ 356645 h 896972"/>
                  <a:gd name="connsiteX2" fmla="*/ 482139 w 1058819"/>
                  <a:gd name="connsiteY2" fmla="*/ 98950 h 896972"/>
                  <a:gd name="connsiteX3" fmla="*/ 1055717 w 1058819"/>
                  <a:gd name="connsiteY3" fmla="*/ 40761 h 896972"/>
                </a:gdLst>
                <a:ahLst/>
                <a:cxnLst>
                  <a:cxn ang="0">
                    <a:pos x="connsiteX0" y="connsiteY0"/>
                  </a:cxn>
                  <a:cxn ang="0">
                    <a:pos x="connsiteX1" y="connsiteY1"/>
                  </a:cxn>
                  <a:cxn ang="0">
                    <a:pos x="connsiteX2" y="connsiteY2"/>
                  </a:cxn>
                  <a:cxn ang="0">
                    <a:pos x="connsiteX3" y="connsiteY3"/>
                  </a:cxn>
                </a:cxnLst>
                <a:rect l="l" t="t" r="r" b="b"/>
                <a:pathLst>
                  <a:path w="1058819" h="896972">
                    <a:moveTo>
                      <a:pt x="0" y="896972"/>
                    </a:moveTo>
                    <a:cubicBezTo>
                      <a:pt x="47106" y="693310"/>
                      <a:pt x="94212" y="489649"/>
                      <a:pt x="174568" y="356645"/>
                    </a:cubicBezTo>
                    <a:cubicBezTo>
                      <a:pt x="254924" y="223641"/>
                      <a:pt x="335281" y="151597"/>
                      <a:pt x="482139" y="98950"/>
                    </a:cubicBezTo>
                    <a:cubicBezTo>
                      <a:pt x="628997" y="46303"/>
                      <a:pt x="1101437" y="-57606"/>
                      <a:pt x="1055717" y="40761"/>
                    </a:cubicBezTo>
                  </a:path>
                </a:pathLst>
              </a:custGeom>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93" name="Freeform: Shape 92">
                <a:extLst>
                  <a:ext uri="{FF2B5EF4-FFF2-40B4-BE49-F238E27FC236}">
                    <a16:creationId xmlns:a16="http://schemas.microsoft.com/office/drawing/2014/main" id="{A503C146-6D2D-4359-93C2-A4CCCAA62320}"/>
                  </a:ext>
                </a:extLst>
              </p:cNvPr>
              <p:cNvSpPr/>
              <p:nvPr/>
            </p:nvSpPr>
            <p:spPr>
              <a:xfrm>
                <a:off x="8460131" y="5175585"/>
                <a:ext cx="825864" cy="725069"/>
              </a:xfrm>
              <a:custGeom>
                <a:avLst/>
                <a:gdLst>
                  <a:gd name="connsiteX0" fmla="*/ 0 w 1058819"/>
                  <a:gd name="connsiteY0" fmla="*/ 896972 h 896972"/>
                  <a:gd name="connsiteX1" fmla="*/ 174568 w 1058819"/>
                  <a:gd name="connsiteY1" fmla="*/ 356645 h 896972"/>
                  <a:gd name="connsiteX2" fmla="*/ 482139 w 1058819"/>
                  <a:gd name="connsiteY2" fmla="*/ 98950 h 896972"/>
                  <a:gd name="connsiteX3" fmla="*/ 1055717 w 1058819"/>
                  <a:gd name="connsiteY3" fmla="*/ 40761 h 896972"/>
                </a:gdLst>
                <a:ahLst/>
                <a:cxnLst>
                  <a:cxn ang="0">
                    <a:pos x="connsiteX0" y="connsiteY0"/>
                  </a:cxn>
                  <a:cxn ang="0">
                    <a:pos x="connsiteX1" y="connsiteY1"/>
                  </a:cxn>
                  <a:cxn ang="0">
                    <a:pos x="connsiteX2" y="connsiteY2"/>
                  </a:cxn>
                  <a:cxn ang="0">
                    <a:pos x="connsiteX3" y="connsiteY3"/>
                  </a:cxn>
                </a:cxnLst>
                <a:rect l="l" t="t" r="r" b="b"/>
                <a:pathLst>
                  <a:path w="1058819" h="896972">
                    <a:moveTo>
                      <a:pt x="0" y="896972"/>
                    </a:moveTo>
                    <a:cubicBezTo>
                      <a:pt x="47106" y="693310"/>
                      <a:pt x="94212" y="489649"/>
                      <a:pt x="174568" y="356645"/>
                    </a:cubicBezTo>
                    <a:cubicBezTo>
                      <a:pt x="254924" y="223641"/>
                      <a:pt x="335281" y="151597"/>
                      <a:pt x="482139" y="98950"/>
                    </a:cubicBezTo>
                    <a:cubicBezTo>
                      <a:pt x="628997" y="46303"/>
                      <a:pt x="1101437" y="-57606"/>
                      <a:pt x="1055717" y="40761"/>
                    </a:cubicBezTo>
                  </a:path>
                </a:pathLst>
              </a:custGeom>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94" name="Freeform: Shape 93">
                <a:extLst>
                  <a:ext uri="{FF2B5EF4-FFF2-40B4-BE49-F238E27FC236}">
                    <a16:creationId xmlns:a16="http://schemas.microsoft.com/office/drawing/2014/main" id="{7965FD9D-9370-48A2-99A5-02522AD7817A}"/>
                  </a:ext>
                </a:extLst>
              </p:cNvPr>
              <p:cNvSpPr/>
              <p:nvPr/>
            </p:nvSpPr>
            <p:spPr>
              <a:xfrm rot="966262">
                <a:off x="8534752" y="5433328"/>
                <a:ext cx="825864" cy="654859"/>
              </a:xfrm>
              <a:custGeom>
                <a:avLst/>
                <a:gdLst>
                  <a:gd name="connsiteX0" fmla="*/ 0 w 1058819"/>
                  <a:gd name="connsiteY0" fmla="*/ 896972 h 896972"/>
                  <a:gd name="connsiteX1" fmla="*/ 174568 w 1058819"/>
                  <a:gd name="connsiteY1" fmla="*/ 356645 h 896972"/>
                  <a:gd name="connsiteX2" fmla="*/ 482139 w 1058819"/>
                  <a:gd name="connsiteY2" fmla="*/ 98950 h 896972"/>
                  <a:gd name="connsiteX3" fmla="*/ 1055717 w 1058819"/>
                  <a:gd name="connsiteY3" fmla="*/ 40761 h 896972"/>
                </a:gdLst>
                <a:ahLst/>
                <a:cxnLst>
                  <a:cxn ang="0">
                    <a:pos x="connsiteX0" y="connsiteY0"/>
                  </a:cxn>
                  <a:cxn ang="0">
                    <a:pos x="connsiteX1" y="connsiteY1"/>
                  </a:cxn>
                  <a:cxn ang="0">
                    <a:pos x="connsiteX2" y="connsiteY2"/>
                  </a:cxn>
                  <a:cxn ang="0">
                    <a:pos x="connsiteX3" y="connsiteY3"/>
                  </a:cxn>
                </a:cxnLst>
                <a:rect l="l" t="t" r="r" b="b"/>
                <a:pathLst>
                  <a:path w="1058819" h="896972">
                    <a:moveTo>
                      <a:pt x="0" y="896972"/>
                    </a:moveTo>
                    <a:cubicBezTo>
                      <a:pt x="47106" y="693310"/>
                      <a:pt x="94212" y="489649"/>
                      <a:pt x="174568" y="356645"/>
                    </a:cubicBezTo>
                    <a:cubicBezTo>
                      <a:pt x="254924" y="223641"/>
                      <a:pt x="335281" y="151597"/>
                      <a:pt x="482139" y="98950"/>
                    </a:cubicBezTo>
                    <a:cubicBezTo>
                      <a:pt x="628997" y="46303"/>
                      <a:pt x="1101437" y="-57606"/>
                      <a:pt x="1055717" y="40761"/>
                    </a:cubicBezTo>
                  </a:path>
                </a:pathLst>
              </a:custGeom>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grpSp>
        <p:sp>
          <p:nvSpPr>
            <p:cNvPr id="83" name="Freeform: Shape 82">
              <a:extLst>
                <a:ext uri="{FF2B5EF4-FFF2-40B4-BE49-F238E27FC236}">
                  <a16:creationId xmlns:a16="http://schemas.microsoft.com/office/drawing/2014/main" id="{3180A825-037D-480C-8AEF-D67FAC8B07AD}"/>
                </a:ext>
              </a:extLst>
            </p:cNvPr>
            <p:cNvSpPr/>
            <p:nvPr/>
          </p:nvSpPr>
          <p:spPr>
            <a:xfrm>
              <a:off x="8462356" y="5237018"/>
              <a:ext cx="1022466" cy="681644"/>
            </a:xfrm>
            <a:custGeom>
              <a:avLst/>
              <a:gdLst>
                <a:gd name="connsiteX0" fmla="*/ 0 w 1022466"/>
                <a:gd name="connsiteY0" fmla="*/ 681644 h 681644"/>
                <a:gd name="connsiteX1" fmla="*/ 374073 w 1022466"/>
                <a:gd name="connsiteY1" fmla="*/ 116378 h 681644"/>
                <a:gd name="connsiteX2" fmla="*/ 1022466 w 1022466"/>
                <a:gd name="connsiteY2" fmla="*/ 0 h 681644"/>
              </a:gdLst>
              <a:ahLst/>
              <a:cxnLst>
                <a:cxn ang="0">
                  <a:pos x="connsiteX0" y="connsiteY0"/>
                </a:cxn>
                <a:cxn ang="0">
                  <a:pos x="connsiteX1" y="connsiteY1"/>
                </a:cxn>
                <a:cxn ang="0">
                  <a:pos x="connsiteX2" y="connsiteY2"/>
                </a:cxn>
              </a:cxnLst>
              <a:rect l="l" t="t" r="r" b="b"/>
              <a:pathLst>
                <a:path w="1022466" h="681644">
                  <a:moveTo>
                    <a:pt x="0" y="681644"/>
                  </a:moveTo>
                  <a:cubicBezTo>
                    <a:pt x="101831" y="455814"/>
                    <a:pt x="203662" y="229985"/>
                    <a:pt x="374073" y="116378"/>
                  </a:cubicBezTo>
                  <a:cubicBezTo>
                    <a:pt x="544484" y="2771"/>
                    <a:pt x="917172" y="16625"/>
                    <a:pt x="1022466"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53920774-8287-4DE8-B4AA-DD3D4D07F892}"/>
                </a:ext>
              </a:extLst>
            </p:cNvPr>
            <p:cNvGrpSpPr/>
            <p:nvPr/>
          </p:nvGrpSpPr>
          <p:grpSpPr>
            <a:xfrm>
              <a:off x="8194204" y="4970167"/>
              <a:ext cx="1591209" cy="1241274"/>
              <a:chOff x="4680041" y="4970167"/>
              <a:chExt cx="1591209" cy="1241274"/>
            </a:xfrm>
          </p:grpSpPr>
          <p:sp>
            <p:nvSpPr>
              <p:cNvPr id="86" name="TextBox 85">
                <a:extLst>
                  <a:ext uri="{FF2B5EF4-FFF2-40B4-BE49-F238E27FC236}">
                    <a16:creationId xmlns:a16="http://schemas.microsoft.com/office/drawing/2014/main" id="{433CD14F-5079-4B2D-AE4C-F06389504356}"/>
                  </a:ext>
                </a:extLst>
              </p:cNvPr>
              <p:cNvSpPr txBox="1"/>
              <p:nvPr/>
            </p:nvSpPr>
            <p:spPr>
              <a:xfrm rot="16200000">
                <a:off x="4345355" y="5368202"/>
                <a:ext cx="914400" cy="245028"/>
              </a:xfrm>
              <a:prstGeom prst="rect">
                <a:avLst/>
              </a:prstGeom>
              <a:noFill/>
            </p:spPr>
            <p:txBody>
              <a:bodyPr wrap="none" lIns="91440" tIns="45720" rIns="91440" rtlCol="0" anchor="t">
                <a:noAutofit/>
              </a:bodyPr>
              <a:lstStyle/>
              <a:p>
                <a:pPr algn="ctr">
                  <a:spcBef>
                    <a:spcPts val="600"/>
                  </a:spcBef>
                </a:pPr>
                <a:r>
                  <a:rPr lang="en-US" sz="1000">
                    <a:latin typeface="Arial" panose="020B0604020202020204" pitchFamily="34" charset="0"/>
                    <a:cs typeface="Arial" panose="020B0604020202020204" pitchFamily="34" charset="0"/>
                  </a:rPr>
                  <a:t>Acc. [%]</a:t>
                </a:r>
              </a:p>
            </p:txBody>
          </p:sp>
          <p:sp>
            <p:nvSpPr>
              <p:cNvPr id="87" name="TextBox 86">
                <a:extLst>
                  <a:ext uri="{FF2B5EF4-FFF2-40B4-BE49-F238E27FC236}">
                    <a16:creationId xmlns:a16="http://schemas.microsoft.com/office/drawing/2014/main" id="{5A52EEB8-05D0-4A5B-843C-D7A9AA8B5862}"/>
                  </a:ext>
                </a:extLst>
              </p:cNvPr>
              <p:cNvSpPr txBox="1"/>
              <p:nvPr/>
            </p:nvSpPr>
            <p:spPr>
              <a:xfrm>
                <a:off x="4925069" y="5985639"/>
                <a:ext cx="1343641" cy="225802"/>
              </a:xfrm>
              <a:prstGeom prst="rect">
                <a:avLst/>
              </a:prstGeom>
              <a:noFill/>
            </p:spPr>
            <p:txBody>
              <a:bodyPr wrap="none" lIns="91440" tIns="45720" rIns="91440" rtlCol="0" anchor="t">
                <a:noAutofit/>
              </a:bodyPr>
              <a:lstStyle/>
              <a:p>
                <a:pPr algn="ctr">
                  <a:spcBef>
                    <a:spcPts val="600"/>
                  </a:spcBef>
                </a:pPr>
                <a:r>
                  <a:rPr lang="en-US" sz="1000">
                    <a:latin typeface="Arial" panose="020B0604020202020204" pitchFamily="34" charset="0"/>
                    <a:cs typeface="Arial" panose="020B0604020202020204" pitchFamily="34" charset="0"/>
                  </a:rPr>
                  <a:t>Epochs</a:t>
                </a:r>
              </a:p>
            </p:txBody>
          </p:sp>
          <p:grpSp>
            <p:nvGrpSpPr>
              <p:cNvPr id="88" name="Group 87">
                <a:extLst>
                  <a:ext uri="{FF2B5EF4-FFF2-40B4-BE49-F238E27FC236}">
                    <a16:creationId xmlns:a16="http://schemas.microsoft.com/office/drawing/2014/main" id="{43FC53EA-C940-4843-B94B-FC143B533114}"/>
                  </a:ext>
                </a:extLst>
              </p:cNvPr>
              <p:cNvGrpSpPr/>
              <p:nvPr/>
            </p:nvGrpSpPr>
            <p:grpSpPr>
              <a:xfrm>
                <a:off x="4937750" y="4970167"/>
                <a:ext cx="1333500" cy="988504"/>
                <a:chOff x="4548211" y="5207000"/>
                <a:chExt cx="845901" cy="627054"/>
              </a:xfrm>
            </p:grpSpPr>
            <p:cxnSp>
              <p:nvCxnSpPr>
                <p:cNvPr id="89" name="Straight Arrow Connector 88">
                  <a:extLst>
                    <a:ext uri="{FF2B5EF4-FFF2-40B4-BE49-F238E27FC236}">
                      <a16:creationId xmlns:a16="http://schemas.microsoft.com/office/drawing/2014/main" id="{7B8C5854-1D66-4137-AA81-99437D032119}"/>
                    </a:ext>
                  </a:extLst>
                </p:cNvPr>
                <p:cNvCxnSpPr/>
                <p:nvPr/>
              </p:nvCxnSpPr>
              <p:spPr>
                <a:xfrm>
                  <a:off x="4548211" y="5834054"/>
                  <a:ext cx="8459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1023785E-DDF8-41BF-A67D-BC71FF043F66}"/>
                    </a:ext>
                  </a:extLst>
                </p:cNvPr>
                <p:cNvCxnSpPr/>
                <p:nvPr/>
              </p:nvCxnSpPr>
              <p:spPr>
                <a:xfrm flipV="1">
                  <a:off x="4551680" y="5207000"/>
                  <a:ext cx="0" cy="6248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5" name="Freeform: Shape 84">
              <a:extLst>
                <a:ext uri="{FF2B5EF4-FFF2-40B4-BE49-F238E27FC236}">
                  <a16:creationId xmlns:a16="http://schemas.microsoft.com/office/drawing/2014/main" id="{D6FA314C-A4DD-4140-AD6C-9C77693B3D94}"/>
                </a:ext>
              </a:extLst>
            </p:cNvPr>
            <p:cNvSpPr/>
            <p:nvPr/>
          </p:nvSpPr>
          <p:spPr>
            <a:xfrm>
              <a:off x="8474869" y="5217319"/>
              <a:ext cx="795337" cy="714375"/>
            </a:xfrm>
            <a:custGeom>
              <a:avLst/>
              <a:gdLst>
                <a:gd name="connsiteX0" fmla="*/ 0 w 795337"/>
                <a:gd name="connsiteY0" fmla="*/ 714375 h 714375"/>
                <a:gd name="connsiteX1" fmla="*/ 57150 w 795337"/>
                <a:gd name="connsiteY1" fmla="*/ 271462 h 714375"/>
                <a:gd name="connsiteX2" fmla="*/ 204787 w 795337"/>
                <a:gd name="connsiteY2" fmla="*/ 66675 h 714375"/>
                <a:gd name="connsiteX3" fmla="*/ 795337 w 795337"/>
                <a:gd name="connsiteY3" fmla="*/ 0 h 714375"/>
              </a:gdLst>
              <a:ahLst/>
              <a:cxnLst>
                <a:cxn ang="0">
                  <a:pos x="connsiteX0" y="connsiteY0"/>
                </a:cxn>
                <a:cxn ang="0">
                  <a:pos x="connsiteX1" y="connsiteY1"/>
                </a:cxn>
                <a:cxn ang="0">
                  <a:pos x="connsiteX2" y="connsiteY2"/>
                </a:cxn>
                <a:cxn ang="0">
                  <a:pos x="connsiteX3" y="connsiteY3"/>
                </a:cxn>
              </a:cxnLst>
              <a:rect l="l" t="t" r="r" b="b"/>
              <a:pathLst>
                <a:path w="795337" h="714375">
                  <a:moveTo>
                    <a:pt x="0" y="714375"/>
                  </a:moveTo>
                  <a:cubicBezTo>
                    <a:pt x="11509" y="546893"/>
                    <a:pt x="23019" y="379412"/>
                    <a:pt x="57150" y="271462"/>
                  </a:cubicBezTo>
                  <a:cubicBezTo>
                    <a:pt x="91281" y="163512"/>
                    <a:pt x="81756" y="111919"/>
                    <a:pt x="204787" y="66675"/>
                  </a:cubicBezTo>
                  <a:cubicBezTo>
                    <a:pt x="327818" y="21431"/>
                    <a:pt x="561577" y="10715"/>
                    <a:pt x="795337" y="0"/>
                  </a:cubicBezTo>
                </a:path>
              </a:pathLst>
            </a:custGeom>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D8AE4637-83E1-4ABD-B2AE-E8AF4F582B13}"/>
              </a:ext>
            </a:extLst>
          </p:cNvPr>
          <p:cNvGrpSpPr/>
          <p:nvPr/>
        </p:nvGrpSpPr>
        <p:grpSpPr>
          <a:xfrm>
            <a:off x="9364056" y="4807461"/>
            <a:ext cx="1077493" cy="1258285"/>
            <a:chOff x="8462356" y="4807461"/>
            <a:chExt cx="1077493" cy="1258285"/>
          </a:xfrm>
        </p:grpSpPr>
        <p:sp>
          <p:nvSpPr>
            <p:cNvPr id="96" name="Rectangle 95">
              <a:extLst>
                <a:ext uri="{FF2B5EF4-FFF2-40B4-BE49-F238E27FC236}">
                  <a16:creationId xmlns:a16="http://schemas.microsoft.com/office/drawing/2014/main" id="{63A36067-DD95-4720-BA07-A59CE5615E10}"/>
                </a:ext>
              </a:extLst>
            </p:cNvPr>
            <p:cNvSpPr/>
            <p:nvPr/>
          </p:nvSpPr>
          <p:spPr>
            <a:xfrm>
              <a:off x="8584661" y="5014931"/>
              <a:ext cx="902215" cy="837470"/>
            </a:xfrm>
            <a:prstGeom prst="rect">
              <a:avLst/>
            </a:prstGeom>
            <a:ln>
              <a:noFill/>
            </a:ln>
          </p:spPr>
          <p:style>
            <a:lnRef idx="2">
              <a:schemeClr val="dk1"/>
            </a:lnRef>
            <a:fillRef idx="1">
              <a:schemeClr val="lt1"/>
            </a:fillRef>
            <a:effectRef idx="0">
              <a:schemeClr val="dk1"/>
            </a:effectRef>
            <a:fontRef idx="minor">
              <a:schemeClr val="dk1"/>
            </a:fontRef>
          </p:style>
          <p:txBody>
            <a:bodyPr lIns="182880" tIns="182880" rIns="182880" bIns="182880" rtlCol="0" anchor="t"/>
            <a:lstStyle/>
            <a:p>
              <a:pPr algn="l"/>
              <a:endParaRPr lang="en-US">
                <a:solidFill>
                  <a:schemeClr val="bg1"/>
                </a:solidFill>
                <a:latin typeface="+mj-lt"/>
              </a:endParaRPr>
            </a:p>
          </p:txBody>
        </p:sp>
        <p:sp>
          <p:nvSpPr>
            <p:cNvPr id="97" name="Freeform: Shape 96">
              <a:extLst>
                <a:ext uri="{FF2B5EF4-FFF2-40B4-BE49-F238E27FC236}">
                  <a16:creationId xmlns:a16="http://schemas.microsoft.com/office/drawing/2014/main" id="{43BE7661-BFC8-45F2-9595-D45201CFD35C}"/>
                </a:ext>
              </a:extLst>
            </p:cNvPr>
            <p:cNvSpPr/>
            <p:nvPr/>
          </p:nvSpPr>
          <p:spPr>
            <a:xfrm>
              <a:off x="8462356" y="5264857"/>
              <a:ext cx="825864" cy="654859"/>
            </a:xfrm>
            <a:custGeom>
              <a:avLst/>
              <a:gdLst>
                <a:gd name="connsiteX0" fmla="*/ 0 w 1058819"/>
                <a:gd name="connsiteY0" fmla="*/ 896972 h 896972"/>
                <a:gd name="connsiteX1" fmla="*/ 174568 w 1058819"/>
                <a:gd name="connsiteY1" fmla="*/ 356645 h 896972"/>
                <a:gd name="connsiteX2" fmla="*/ 482139 w 1058819"/>
                <a:gd name="connsiteY2" fmla="*/ 98950 h 896972"/>
                <a:gd name="connsiteX3" fmla="*/ 1055717 w 1058819"/>
                <a:gd name="connsiteY3" fmla="*/ 40761 h 896972"/>
              </a:gdLst>
              <a:ahLst/>
              <a:cxnLst>
                <a:cxn ang="0">
                  <a:pos x="connsiteX0" y="connsiteY0"/>
                </a:cxn>
                <a:cxn ang="0">
                  <a:pos x="connsiteX1" y="connsiteY1"/>
                </a:cxn>
                <a:cxn ang="0">
                  <a:pos x="connsiteX2" y="connsiteY2"/>
                </a:cxn>
                <a:cxn ang="0">
                  <a:pos x="connsiteX3" y="connsiteY3"/>
                </a:cxn>
              </a:cxnLst>
              <a:rect l="l" t="t" r="r" b="b"/>
              <a:pathLst>
                <a:path w="1058819" h="896972">
                  <a:moveTo>
                    <a:pt x="0" y="896972"/>
                  </a:moveTo>
                  <a:cubicBezTo>
                    <a:pt x="47106" y="693310"/>
                    <a:pt x="94212" y="489649"/>
                    <a:pt x="174568" y="356645"/>
                  </a:cubicBezTo>
                  <a:cubicBezTo>
                    <a:pt x="254924" y="223641"/>
                    <a:pt x="335281" y="151597"/>
                    <a:pt x="482139" y="98950"/>
                  </a:cubicBezTo>
                  <a:cubicBezTo>
                    <a:pt x="628997" y="46303"/>
                    <a:pt x="1101437" y="-57606"/>
                    <a:pt x="1055717" y="40761"/>
                  </a:cubicBezTo>
                </a:path>
              </a:pathLst>
            </a:custGeom>
            <a:ln>
              <a:prstDash val="sysDot"/>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98" name="Freeform: Shape 97">
              <a:extLst>
                <a:ext uri="{FF2B5EF4-FFF2-40B4-BE49-F238E27FC236}">
                  <a16:creationId xmlns:a16="http://schemas.microsoft.com/office/drawing/2014/main" id="{D0133863-38A0-4657-81DD-C05439F16A7A}"/>
                </a:ext>
              </a:extLst>
            </p:cNvPr>
            <p:cNvSpPr/>
            <p:nvPr/>
          </p:nvSpPr>
          <p:spPr>
            <a:xfrm>
              <a:off x="8476926" y="5167229"/>
              <a:ext cx="825864" cy="654859"/>
            </a:xfrm>
            <a:custGeom>
              <a:avLst/>
              <a:gdLst>
                <a:gd name="connsiteX0" fmla="*/ 0 w 1058819"/>
                <a:gd name="connsiteY0" fmla="*/ 896972 h 896972"/>
                <a:gd name="connsiteX1" fmla="*/ 174568 w 1058819"/>
                <a:gd name="connsiteY1" fmla="*/ 356645 h 896972"/>
                <a:gd name="connsiteX2" fmla="*/ 482139 w 1058819"/>
                <a:gd name="connsiteY2" fmla="*/ 98950 h 896972"/>
                <a:gd name="connsiteX3" fmla="*/ 1055717 w 1058819"/>
                <a:gd name="connsiteY3" fmla="*/ 40761 h 896972"/>
              </a:gdLst>
              <a:ahLst/>
              <a:cxnLst>
                <a:cxn ang="0">
                  <a:pos x="connsiteX0" y="connsiteY0"/>
                </a:cxn>
                <a:cxn ang="0">
                  <a:pos x="connsiteX1" y="connsiteY1"/>
                </a:cxn>
                <a:cxn ang="0">
                  <a:pos x="connsiteX2" y="connsiteY2"/>
                </a:cxn>
                <a:cxn ang="0">
                  <a:pos x="connsiteX3" y="connsiteY3"/>
                </a:cxn>
              </a:cxnLst>
              <a:rect l="l" t="t" r="r" b="b"/>
              <a:pathLst>
                <a:path w="1058819" h="896972">
                  <a:moveTo>
                    <a:pt x="0" y="896972"/>
                  </a:moveTo>
                  <a:cubicBezTo>
                    <a:pt x="47106" y="693310"/>
                    <a:pt x="94212" y="489649"/>
                    <a:pt x="174568" y="356645"/>
                  </a:cubicBezTo>
                  <a:cubicBezTo>
                    <a:pt x="254924" y="223641"/>
                    <a:pt x="335281" y="151597"/>
                    <a:pt x="482139" y="98950"/>
                  </a:cubicBezTo>
                  <a:cubicBezTo>
                    <a:pt x="628997" y="46303"/>
                    <a:pt x="1101437" y="-57606"/>
                    <a:pt x="1055717" y="40761"/>
                  </a:cubicBezTo>
                </a:path>
              </a:pathLst>
            </a:custGeom>
            <a:ln>
              <a:prstDash val="sysDot"/>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99" name="Freeform: Shape 98">
              <a:extLst>
                <a:ext uri="{FF2B5EF4-FFF2-40B4-BE49-F238E27FC236}">
                  <a16:creationId xmlns:a16="http://schemas.microsoft.com/office/drawing/2014/main" id="{9AF06201-250D-45A6-BB34-2ABC4BE60245}"/>
                </a:ext>
              </a:extLst>
            </p:cNvPr>
            <p:cNvSpPr/>
            <p:nvPr/>
          </p:nvSpPr>
          <p:spPr>
            <a:xfrm>
              <a:off x="8469499" y="5213634"/>
              <a:ext cx="825864" cy="654859"/>
            </a:xfrm>
            <a:custGeom>
              <a:avLst/>
              <a:gdLst>
                <a:gd name="connsiteX0" fmla="*/ 0 w 1058819"/>
                <a:gd name="connsiteY0" fmla="*/ 896972 h 896972"/>
                <a:gd name="connsiteX1" fmla="*/ 174568 w 1058819"/>
                <a:gd name="connsiteY1" fmla="*/ 356645 h 896972"/>
                <a:gd name="connsiteX2" fmla="*/ 482139 w 1058819"/>
                <a:gd name="connsiteY2" fmla="*/ 98950 h 896972"/>
                <a:gd name="connsiteX3" fmla="*/ 1055717 w 1058819"/>
                <a:gd name="connsiteY3" fmla="*/ 40761 h 896972"/>
              </a:gdLst>
              <a:ahLst/>
              <a:cxnLst>
                <a:cxn ang="0">
                  <a:pos x="connsiteX0" y="connsiteY0"/>
                </a:cxn>
                <a:cxn ang="0">
                  <a:pos x="connsiteX1" y="connsiteY1"/>
                </a:cxn>
                <a:cxn ang="0">
                  <a:pos x="connsiteX2" y="connsiteY2"/>
                </a:cxn>
                <a:cxn ang="0">
                  <a:pos x="connsiteX3" y="connsiteY3"/>
                </a:cxn>
              </a:cxnLst>
              <a:rect l="l" t="t" r="r" b="b"/>
              <a:pathLst>
                <a:path w="1058819" h="896972">
                  <a:moveTo>
                    <a:pt x="0" y="896972"/>
                  </a:moveTo>
                  <a:cubicBezTo>
                    <a:pt x="47106" y="693310"/>
                    <a:pt x="94212" y="489649"/>
                    <a:pt x="174568" y="356645"/>
                  </a:cubicBezTo>
                  <a:cubicBezTo>
                    <a:pt x="254924" y="223641"/>
                    <a:pt x="335281" y="151597"/>
                    <a:pt x="482139" y="98950"/>
                  </a:cubicBezTo>
                  <a:cubicBezTo>
                    <a:pt x="628997" y="46303"/>
                    <a:pt x="1101437" y="-57606"/>
                    <a:pt x="1055717" y="40761"/>
                  </a:cubicBezTo>
                </a:path>
              </a:pathLst>
            </a:custGeom>
            <a:ln>
              <a:prstDash val="sysDot"/>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100" name="Freeform: Shape 99">
              <a:extLst>
                <a:ext uri="{FF2B5EF4-FFF2-40B4-BE49-F238E27FC236}">
                  <a16:creationId xmlns:a16="http://schemas.microsoft.com/office/drawing/2014/main" id="{FF59A76F-45DA-4450-A8E2-831AE6F225E5}"/>
                </a:ext>
              </a:extLst>
            </p:cNvPr>
            <p:cNvSpPr/>
            <p:nvPr/>
          </p:nvSpPr>
          <p:spPr>
            <a:xfrm rot="923030">
              <a:off x="8538866" y="5410887"/>
              <a:ext cx="825864" cy="654859"/>
            </a:xfrm>
            <a:custGeom>
              <a:avLst/>
              <a:gdLst>
                <a:gd name="connsiteX0" fmla="*/ 0 w 1058819"/>
                <a:gd name="connsiteY0" fmla="*/ 896972 h 896972"/>
                <a:gd name="connsiteX1" fmla="*/ 174568 w 1058819"/>
                <a:gd name="connsiteY1" fmla="*/ 356645 h 896972"/>
                <a:gd name="connsiteX2" fmla="*/ 482139 w 1058819"/>
                <a:gd name="connsiteY2" fmla="*/ 98950 h 896972"/>
                <a:gd name="connsiteX3" fmla="*/ 1055717 w 1058819"/>
                <a:gd name="connsiteY3" fmla="*/ 40761 h 896972"/>
              </a:gdLst>
              <a:ahLst/>
              <a:cxnLst>
                <a:cxn ang="0">
                  <a:pos x="connsiteX0" y="connsiteY0"/>
                </a:cxn>
                <a:cxn ang="0">
                  <a:pos x="connsiteX1" y="connsiteY1"/>
                </a:cxn>
                <a:cxn ang="0">
                  <a:pos x="connsiteX2" y="connsiteY2"/>
                </a:cxn>
                <a:cxn ang="0">
                  <a:pos x="connsiteX3" y="connsiteY3"/>
                </a:cxn>
              </a:cxnLst>
              <a:rect l="l" t="t" r="r" b="b"/>
              <a:pathLst>
                <a:path w="1058819" h="896972">
                  <a:moveTo>
                    <a:pt x="0" y="896972"/>
                  </a:moveTo>
                  <a:cubicBezTo>
                    <a:pt x="47106" y="693310"/>
                    <a:pt x="94212" y="489649"/>
                    <a:pt x="174568" y="356645"/>
                  </a:cubicBezTo>
                  <a:cubicBezTo>
                    <a:pt x="254924" y="223641"/>
                    <a:pt x="335281" y="151597"/>
                    <a:pt x="482139" y="98950"/>
                  </a:cubicBezTo>
                  <a:cubicBezTo>
                    <a:pt x="628997" y="46303"/>
                    <a:pt x="1101437" y="-57606"/>
                    <a:pt x="1055717" y="40761"/>
                  </a:cubicBezTo>
                </a:path>
              </a:pathLst>
            </a:custGeom>
            <a:ln>
              <a:prstDash val="sysDot"/>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101" name="Freeform: Shape 100">
              <a:extLst>
                <a:ext uri="{FF2B5EF4-FFF2-40B4-BE49-F238E27FC236}">
                  <a16:creationId xmlns:a16="http://schemas.microsoft.com/office/drawing/2014/main" id="{D587D262-FB02-4480-9D2C-AF8840FDA642}"/>
                </a:ext>
              </a:extLst>
            </p:cNvPr>
            <p:cNvSpPr/>
            <p:nvPr/>
          </p:nvSpPr>
          <p:spPr>
            <a:xfrm>
              <a:off x="8465531" y="5098335"/>
              <a:ext cx="412750" cy="841375"/>
            </a:xfrm>
            <a:custGeom>
              <a:avLst/>
              <a:gdLst>
                <a:gd name="connsiteX0" fmla="*/ 0 w 412750"/>
                <a:gd name="connsiteY0" fmla="*/ 841375 h 841375"/>
                <a:gd name="connsiteX1" fmla="*/ 114300 w 412750"/>
                <a:gd name="connsiteY1" fmla="*/ 250825 h 841375"/>
                <a:gd name="connsiteX2" fmla="*/ 412750 w 412750"/>
                <a:gd name="connsiteY2" fmla="*/ 0 h 841375"/>
              </a:gdLst>
              <a:ahLst/>
              <a:cxnLst>
                <a:cxn ang="0">
                  <a:pos x="connsiteX0" y="connsiteY0"/>
                </a:cxn>
                <a:cxn ang="0">
                  <a:pos x="connsiteX1" y="connsiteY1"/>
                </a:cxn>
                <a:cxn ang="0">
                  <a:pos x="connsiteX2" y="connsiteY2"/>
                </a:cxn>
              </a:cxnLst>
              <a:rect l="l" t="t" r="r" b="b"/>
              <a:pathLst>
                <a:path w="412750" h="841375">
                  <a:moveTo>
                    <a:pt x="0" y="841375"/>
                  </a:moveTo>
                  <a:cubicBezTo>
                    <a:pt x="22754" y="616214"/>
                    <a:pt x="45508" y="391054"/>
                    <a:pt x="114300" y="250825"/>
                  </a:cubicBezTo>
                  <a:cubicBezTo>
                    <a:pt x="183092" y="110596"/>
                    <a:pt x="342371" y="50271"/>
                    <a:pt x="412750" y="0"/>
                  </a:cubicBezTo>
                </a:path>
              </a:pathLst>
            </a:custGeom>
            <a:ln>
              <a:prstDash val="sysDot"/>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102" name="Rectangle 101">
              <a:extLst>
                <a:ext uri="{FF2B5EF4-FFF2-40B4-BE49-F238E27FC236}">
                  <a16:creationId xmlns:a16="http://schemas.microsoft.com/office/drawing/2014/main" id="{8001EBB6-5C4F-4A72-BEDA-46525B48389C}"/>
                </a:ext>
              </a:extLst>
            </p:cNvPr>
            <p:cNvSpPr/>
            <p:nvPr/>
          </p:nvSpPr>
          <p:spPr>
            <a:xfrm>
              <a:off x="8883155" y="4807461"/>
              <a:ext cx="656694" cy="972631"/>
            </a:xfrm>
            <a:prstGeom prst="rect">
              <a:avLst/>
            </a:prstGeom>
            <a:ln>
              <a:noFill/>
            </a:ln>
          </p:spPr>
          <p:style>
            <a:lnRef idx="2">
              <a:schemeClr val="dk1"/>
            </a:lnRef>
            <a:fillRef idx="1">
              <a:schemeClr val="lt1"/>
            </a:fillRef>
            <a:effectRef idx="0">
              <a:schemeClr val="dk1"/>
            </a:effectRef>
            <a:fontRef idx="minor">
              <a:schemeClr val="dk1"/>
            </a:fontRef>
          </p:style>
          <p:txBody>
            <a:bodyPr lIns="182880" tIns="182880" rIns="182880" bIns="182880" rtlCol="0" anchor="t"/>
            <a:lstStyle/>
            <a:p>
              <a:pPr algn="l"/>
              <a:endParaRPr lang="en-US">
                <a:solidFill>
                  <a:schemeClr val="bg1"/>
                </a:solidFill>
                <a:latin typeface="+mj-lt"/>
              </a:endParaRPr>
            </a:p>
          </p:txBody>
        </p:sp>
        <p:sp>
          <p:nvSpPr>
            <p:cNvPr id="103" name="Arrow: Up 102">
              <a:extLst>
                <a:ext uri="{FF2B5EF4-FFF2-40B4-BE49-F238E27FC236}">
                  <a16:creationId xmlns:a16="http://schemas.microsoft.com/office/drawing/2014/main" id="{AC4B4A4A-D7F1-49F8-BD06-702C8F3F0018}"/>
                </a:ext>
              </a:extLst>
            </p:cNvPr>
            <p:cNvSpPr/>
            <p:nvPr/>
          </p:nvSpPr>
          <p:spPr>
            <a:xfrm rot="15397234">
              <a:off x="8982642" y="4729193"/>
              <a:ext cx="388529" cy="580523"/>
            </a:xfrm>
            <a:prstGeom prst="upArrow">
              <a:avLst/>
            </a:prstGeom>
            <a:solidFill>
              <a:schemeClr val="accent4"/>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grpSp>
      <p:grpSp>
        <p:nvGrpSpPr>
          <p:cNvPr id="104" name="Group 103">
            <a:extLst>
              <a:ext uri="{FF2B5EF4-FFF2-40B4-BE49-F238E27FC236}">
                <a16:creationId xmlns:a16="http://schemas.microsoft.com/office/drawing/2014/main" id="{2742ED98-B314-4E6F-B8E3-09D562831E4F}"/>
              </a:ext>
            </a:extLst>
          </p:cNvPr>
          <p:cNvGrpSpPr/>
          <p:nvPr/>
        </p:nvGrpSpPr>
        <p:grpSpPr>
          <a:xfrm>
            <a:off x="10111742" y="4804052"/>
            <a:ext cx="656693" cy="800458"/>
            <a:chOff x="9210042" y="4804052"/>
            <a:chExt cx="656693" cy="800458"/>
          </a:xfrm>
        </p:grpSpPr>
        <p:sp>
          <p:nvSpPr>
            <p:cNvPr id="105" name="Rectangle 104">
              <a:extLst>
                <a:ext uri="{FF2B5EF4-FFF2-40B4-BE49-F238E27FC236}">
                  <a16:creationId xmlns:a16="http://schemas.microsoft.com/office/drawing/2014/main" id="{AC36C5AB-D365-40E6-BFD0-0E3ACCF71E8F}"/>
                </a:ext>
              </a:extLst>
            </p:cNvPr>
            <p:cNvSpPr/>
            <p:nvPr/>
          </p:nvSpPr>
          <p:spPr>
            <a:xfrm>
              <a:off x="9210042" y="4855576"/>
              <a:ext cx="656693" cy="748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106" name="Arrow: Up 105">
              <a:extLst>
                <a:ext uri="{FF2B5EF4-FFF2-40B4-BE49-F238E27FC236}">
                  <a16:creationId xmlns:a16="http://schemas.microsoft.com/office/drawing/2014/main" id="{235D6E9D-07A7-432C-B258-8FC288F3F427}"/>
                </a:ext>
              </a:extLst>
            </p:cNvPr>
            <p:cNvSpPr/>
            <p:nvPr/>
          </p:nvSpPr>
          <p:spPr>
            <a:xfrm rot="15397234">
              <a:off x="9309979" y="4708055"/>
              <a:ext cx="388529" cy="580523"/>
            </a:xfrm>
            <a:prstGeom prst="upArrow">
              <a:avLst/>
            </a:prstGeom>
            <a:solidFill>
              <a:schemeClr val="accent4"/>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grpSp>
      <p:sp>
        <p:nvSpPr>
          <p:cNvPr id="108" name="Rectangle 107">
            <a:extLst>
              <a:ext uri="{FF2B5EF4-FFF2-40B4-BE49-F238E27FC236}">
                <a16:creationId xmlns:a16="http://schemas.microsoft.com/office/drawing/2014/main" id="{686AC3F8-129B-42AE-9A9A-1109FF357049}"/>
              </a:ext>
            </a:extLst>
          </p:cNvPr>
          <p:cNvSpPr/>
          <p:nvPr/>
        </p:nvSpPr>
        <p:spPr>
          <a:xfrm>
            <a:off x="0" y="2321094"/>
            <a:ext cx="12192000" cy="3732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182880" bIns="0" rtlCol="0" anchor="ctr"/>
          <a:lstStyle/>
          <a:p>
            <a:pPr algn="ctr"/>
            <a:r>
              <a:rPr lang="en-US" b="1"/>
              <a:t>Design decisions w.r.t these 3 aspects impact on NAS resource requirements and evaluation time</a:t>
            </a:r>
          </a:p>
        </p:txBody>
      </p:sp>
      <p:sp>
        <p:nvSpPr>
          <p:cNvPr id="109" name="TextBox 108">
            <a:extLst>
              <a:ext uri="{FF2B5EF4-FFF2-40B4-BE49-F238E27FC236}">
                <a16:creationId xmlns:a16="http://schemas.microsoft.com/office/drawing/2014/main" id="{BD1D2845-841D-4616-BAED-7718C075F8AA}"/>
              </a:ext>
            </a:extLst>
          </p:cNvPr>
          <p:cNvSpPr txBox="1"/>
          <p:nvPr/>
        </p:nvSpPr>
        <p:spPr>
          <a:xfrm rot="16200000">
            <a:off x="10946770" y="5611989"/>
            <a:ext cx="2212622" cy="279399"/>
          </a:xfrm>
          <a:prstGeom prst="rect">
            <a:avLst/>
          </a:prstGeom>
          <a:solidFill>
            <a:schemeClr val="tx2"/>
          </a:solidFill>
        </p:spPr>
        <p:txBody>
          <a:bodyPr wrap="square" lIns="91440" tIns="45720" rIns="91440" rtlCol="0" anchor="t">
            <a:noAutofit/>
          </a:bodyPr>
          <a:lstStyle/>
          <a:p>
            <a:pPr>
              <a:spcBef>
                <a:spcPts val="600"/>
              </a:spcBef>
            </a:pPr>
            <a:r>
              <a:rPr lang="en-US" sz="1000" i="1" dirty="0">
                <a:latin typeface="Arial" panose="020B0604020202020204" pitchFamily="34" charset="0"/>
                <a:cs typeface="Arial" panose="020B0604020202020204" pitchFamily="34" charset="0"/>
              </a:rPr>
              <a:t>Slide credit: Sebastian Vogel (NXP)</a:t>
            </a:r>
            <a:endParaRPr lang="en-US" sz="1000" i="1" dirty="0"/>
          </a:p>
        </p:txBody>
      </p:sp>
    </p:spTree>
    <p:extLst>
      <p:ext uri="{BB962C8B-B14F-4D97-AF65-F5344CB8AC3E}">
        <p14:creationId xmlns:p14="http://schemas.microsoft.com/office/powerpoint/2010/main" val="4287365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26" presetClass="emph" presetSubtype="0" fill="hold" nodeType="withEffect">
                                  <p:stCondLst>
                                    <p:cond delay="0"/>
                                  </p:stCondLst>
                                  <p:childTnLst>
                                    <p:animEffect transition="out" filter="fade">
                                      <p:cBhvr>
                                        <p:cTn id="42" dur="500" tmFilter="0, 0; .2, .5; .8, .5; 1, 0"/>
                                        <p:tgtEl>
                                          <p:spTgt spid="14"/>
                                        </p:tgtEl>
                                      </p:cBhvr>
                                    </p:animEffect>
                                    <p:animScale>
                                      <p:cBhvr>
                                        <p:cTn id="43" dur="250" autoRev="1" fill="hold"/>
                                        <p:tgtEl>
                                          <p:spTgt spid="14"/>
                                        </p:tgtEl>
                                      </p:cBhvr>
                                      <p:by x="105000" y="105000"/>
                                    </p:animScale>
                                  </p:childTnLst>
                                </p:cTn>
                              </p:par>
                              <p:par>
                                <p:cTn id="44" presetID="1" presetClass="entr" presetSubtype="0" fill="hold" grpId="0" nodeType="withEffect">
                                  <p:stCondLst>
                                    <p:cond delay="1100"/>
                                  </p:stCondLst>
                                  <p:childTnLst>
                                    <p:set>
                                      <p:cBhvr>
                                        <p:cTn id="45" dur="1" fill="hold">
                                          <p:stCondLst>
                                            <p:cond delay="0"/>
                                          </p:stCondLst>
                                        </p:cTn>
                                        <p:tgtEl>
                                          <p:spTgt spid="7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5">
                                            <p:txEl>
                                              <p:pRg st="1" end="1"/>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7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7"/>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
                                            <p:txEl>
                                              <p:pRg st="3" end="3"/>
                                            </p:txEl>
                                          </p:spTgt>
                                        </p:tgtEl>
                                        <p:attrNameLst>
                                          <p:attrName>style.visibility</p:attrName>
                                        </p:attrNameLst>
                                      </p:cBhvr>
                                      <p:to>
                                        <p:strVal val="visible"/>
                                      </p:to>
                                    </p:set>
                                  </p:childTnLst>
                                </p:cTn>
                              </p:par>
                              <p:par>
                                <p:cTn id="70" presetID="1" presetClass="exit" presetSubtype="0" fill="hold" nodeType="withEffect">
                                  <p:stCondLst>
                                    <p:cond delay="1500"/>
                                  </p:stCondLst>
                                  <p:childTnLst>
                                    <p:set>
                                      <p:cBhvr>
                                        <p:cTn id="71" dur="1" fill="hold">
                                          <p:stCondLst>
                                            <p:cond delay="0"/>
                                          </p:stCondLst>
                                        </p:cTn>
                                        <p:tgtEl>
                                          <p:spTgt spid="19"/>
                                        </p:tgtEl>
                                        <p:attrNameLst>
                                          <p:attrName>style.visibility</p:attrName>
                                        </p:attrNameLst>
                                      </p:cBhvr>
                                      <p:to>
                                        <p:strVal val="hidden"/>
                                      </p:to>
                                    </p:set>
                                  </p:childTnLst>
                                </p:cTn>
                              </p:par>
                            </p:childTnLst>
                          </p:cTn>
                        </p:par>
                        <p:par>
                          <p:cTn id="72" fill="hold">
                            <p:stCondLst>
                              <p:cond delay="1500"/>
                            </p:stCondLst>
                            <p:childTnLst>
                              <p:par>
                                <p:cTn id="73" presetID="1" presetClass="entr" presetSubtype="0" fill="hold" nodeType="afterEffect">
                                  <p:stCondLst>
                                    <p:cond delay="150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xit" presetSubtype="0" fill="hold" nodeType="withEffect">
                                  <p:stCondLst>
                                    <p:cond delay="1500"/>
                                  </p:stCondLst>
                                  <p:childTnLst>
                                    <p:set>
                                      <p:cBhvr>
                                        <p:cTn id="76" dur="1" fill="hold">
                                          <p:stCondLst>
                                            <p:cond delay="0"/>
                                          </p:stCondLst>
                                        </p:cTn>
                                        <p:tgtEl>
                                          <p:spTgt spid="37"/>
                                        </p:tgtEl>
                                        <p:attrNameLst>
                                          <p:attrName>style.visibility</p:attrName>
                                        </p:attrNameLst>
                                      </p:cBhvr>
                                      <p:to>
                                        <p:strVal val="hidden"/>
                                      </p:to>
                                    </p:set>
                                  </p:childTnLst>
                                </p:cTn>
                              </p:par>
                            </p:childTnLst>
                          </p:cTn>
                        </p:par>
                        <p:par>
                          <p:cTn id="77" fill="hold">
                            <p:stCondLst>
                              <p:cond delay="3000"/>
                            </p:stCondLst>
                            <p:childTnLst>
                              <p:par>
                                <p:cTn id="78" presetID="1" presetClass="entr" presetSubtype="0" fill="hold" nodeType="afterEffect">
                                  <p:stCondLst>
                                    <p:cond delay="1500"/>
                                  </p:stCondLst>
                                  <p:childTnLst>
                                    <p:set>
                                      <p:cBhvr>
                                        <p:cTn id="79" dur="1" fill="hold">
                                          <p:stCondLst>
                                            <p:cond delay="0"/>
                                          </p:stCondLst>
                                        </p:cTn>
                                        <p:tgtEl>
                                          <p:spTgt spid="61"/>
                                        </p:tgtEl>
                                        <p:attrNameLst>
                                          <p:attrName>style.visibility</p:attrName>
                                        </p:attrNameLst>
                                      </p:cBhvr>
                                      <p:to>
                                        <p:strVal val="visible"/>
                                      </p:to>
                                    </p:set>
                                  </p:childTnLst>
                                </p:cTn>
                              </p:par>
                              <p:par>
                                <p:cTn id="80" presetID="1" presetClass="exit" presetSubtype="0" fill="hold" nodeType="withEffect">
                                  <p:stCondLst>
                                    <p:cond delay="1500"/>
                                  </p:stCondLst>
                                  <p:childTnLst>
                                    <p:set>
                                      <p:cBhvr>
                                        <p:cTn id="81" dur="1" fill="hold">
                                          <p:stCondLst>
                                            <p:cond delay="0"/>
                                          </p:stCondLst>
                                        </p:cTn>
                                        <p:tgtEl>
                                          <p:spTgt spid="4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73"/>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5">
                                            <p:txEl>
                                              <p:pRg st="4" end="4"/>
                                            </p:txEl>
                                          </p:spTgt>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5">
                                            <p:txEl>
                                              <p:pRg st="5" end="5"/>
                                            </p:txEl>
                                          </p:spTgt>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77"/>
                                        </p:tgtEl>
                                        <p:attrNameLst>
                                          <p:attrName>style.visibility</p:attrName>
                                        </p:attrNameLst>
                                      </p:cBhvr>
                                      <p:to>
                                        <p:strVal val="visible"/>
                                      </p:to>
                                    </p:set>
                                  </p:childTnLst>
                                </p:cTn>
                              </p:par>
                              <p:par>
                                <p:cTn id="92" presetID="1" presetClass="exit" presetSubtype="0" fill="hold" grpId="1" nodeType="withEffect">
                                  <p:stCondLst>
                                    <p:cond delay="0"/>
                                  </p:stCondLst>
                                  <p:childTnLst>
                                    <p:set>
                                      <p:cBhvr>
                                        <p:cTn id="93" dur="1" fill="hold">
                                          <p:stCondLst>
                                            <p:cond delay="0"/>
                                          </p:stCondLst>
                                        </p:cTn>
                                        <p:tgtEl>
                                          <p:spTgt spid="78"/>
                                        </p:tgtEl>
                                        <p:attrNameLst>
                                          <p:attrName>style.visibility</p:attrName>
                                        </p:attrNameLst>
                                      </p:cBhvr>
                                      <p:to>
                                        <p:strVal val="hidden"/>
                                      </p:to>
                                    </p:set>
                                  </p:childTnLst>
                                </p:cTn>
                              </p:par>
                              <p:par>
                                <p:cTn id="94" presetID="1" presetClass="entr" presetSubtype="0" fill="hold" grpId="0" nodeType="withEffect">
                                  <p:stCondLst>
                                    <p:cond delay="0"/>
                                  </p:stCondLst>
                                  <p:childTnLst>
                                    <p:set>
                                      <p:cBhvr>
                                        <p:cTn id="95" dur="1" fill="hold">
                                          <p:stCondLst>
                                            <p:cond delay="0"/>
                                          </p:stCondLst>
                                        </p:cTn>
                                        <p:tgtEl>
                                          <p:spTgt spid="7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6">
                                            <p:txEl>
                                              <p:pRg st="1" end="1"/>
                                            </p:txEl>
                                          </p:spTgt>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81"/>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04"/>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6">
                                            <p:txEl>
                                              <p:pRg st="2" end="2"/>
                                            </p:txEl>
                                          </p:spTgt>
                                        </p:tgtEl>
                                        <p:attrNameLst>
                                          <p:attrName>style.visibility</p:attrName>
                                        </p:attrNameLst>
                                      </p:cBhvr>
                                      <p:to>
                                        <p:strVal val="visible"/>
                                      </p:to>
                                    </p:set>
                                  </p:childTnLst>
                                </p:cTn>
                              </p:par>
                              <p:par>
                                <p:cTn id="112" presetID="1" presetClass="exit" presetSubtype="0" fill="hold" nodeType="withEffect">
                                  <p:stCondLst>
                                    <p:cond delay="0"/>
                                  </p:stCondLst>
                                  <p:childTnLst>
                                    <p:set>
                                      <p:cBhvr>
                                        <p:cTn id="113" dur="1" fill="hold">
                                          <p:stCondLst>
                                            <p:cond delay="0"/>
                                          </p:stCondLst>
                                        </p:cTn>
                                        <p:tgtEl>
                                          <p:spTgt spid="104"/>
                                        </p:tgtEl>
                                        <p:attrNameLst>
                                          <p:attrName>style.visibility</p:attrName>
                                        </p:attrNameLst>
                                      </p:cBhvr>
                                      <p:to>
                                        <p:strVal val="hidden"/>
                                      </p:to>
                                    </p:set>
                                  </p:childTnLst>
                                </p:cTn>
                              </p:par>
                              <p:par>
                                <p:cTn id="114" presetID="1" presetClass="entr" presetSubtype="0" fill="hold" nodeType="withEffect">
                                  <p:stCondLst>
                                    <p:cond delay="0"/>
                                  </p:stCondLst>
                                  <p:childTnLst>
                                    <p:set>
                                      <p:cBhvr>
                                        <p:cTn id="115" dur="1" fill="hold">
                                          <p:stCondLst>
                                            <p:cond delay="0"/>
                                          </p:stCondLst>
                                        </p:cTn>
                                        <p:tgtEl>
                                          <p:spTgt spid="95"/>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6">
                                            <p:txEl>
                                              <p:pRg st="3" end="3"/>
                                            </p:txEl>
                                          </p:spTgt>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6">
                                            <p:txEl>
                                              <p:pRg st="4" end="4"/>
                                            </p:txEl>
                                          </p:spTgt>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6">
                                            <p:txEl>
                                              <p:pRg st="5" end="5"/>
                                            </p:txEl>
                                          </p:spTgt>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8" grpId="1" animBg="1"/>
      <p:bldP spid="80" grpId="0"/>
      <p:bldP spid="10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 Placeholder 2">
            <a:extLst>
              <a:ext uri="{FF2B5EF4-FFF2-40B4-BE49-F238E27FC236}">
                <a16:creationId xmlns:a16="http://schemas.microsoft.com/office/drawing/2014/main" id="{641586E0-7D74-435A-AE49-55ECA8783D00}"/>
              </a:ext>
            </a:extLst>
          </p:cNvPr>
          <p:cNvSpPr txBox="1">
            <a:spLocks/>
          </p:cNvSpPr>
          <p:nvPr/>
        </p:nvSpPr>
        <p:spPr>
          <a:xfrm>
            <a:off x="394774" y="3675529"/>
            <a:ext cx="4905685" cy="2745079"/>
          </a:xfrm>
          <a:prstGeom prst="rect">
            <a:avLst/>
          </a:prstGeom>
        </p:spPr>
        <p:txBody>
          <a:bodyPr vert="horz" lIns="91440" tIns="45720" rIns="91440" bIns="45720" rtlCol="0" anchor="t">
            <a:normAutofit/>
          </a:bodyPr>
          <a:lstStyle>
            <a:lvl1pPr marL="169863" indent="-169863" algn="l" rtl="0" eaLnBrk="1" fontAlgn="base" hangingPunct="1">
              <a:lnSpc>
                <a:spcPct val="100000"/>
              </a:lnSpc>
              <a:spcBef>
                <a:spcPts val="575"/>
              </a:spcBef>
              <a:spcAft>
                <a:spcPts val="75"/>
              </a:spcAft>
              <a:buClrTx/>
              <a:buSzPct val="80000"/>
              <a:buFont typeface="Arial" pitchFamily="34" charset="0"/>
              <a:buChar char="•"/>
              <a:defRPr sz="2200" b="0">
                <a:solidFill>
                  <a:schemeClr val="tx1">
                    <a:lumMod val="85000"/>
                    <a:lumOff val="15000"/>
                  </a:schemeClr>
                </a:solidFill>
                <a:latin typeface="Arial" panose="020B0604020202020204" pitchFamily="34" charset="0"/>
                <a:ea typeface="+mn-ea"/>
                <a:cs typeface="Arial" panose="020B0604020202020204" pitchFamily="34" charset="0"/>
              </a:defRPr>
            </a:lvl1pPr>
            <a:lvl2pPr marL="341313" indent="-171450" algn="l" rtl="0" eaLnBrk="1" fontAlgn="base" hangingPunct="1">
              <a:lnSpc>
                <a:spcPct val="100000"/>
              </a:lnSpc>
              <a:spcBef>
                <a:spcPts val="575"/>
              </a:spcBef>
              <a:spcAft>
                <a:spcPts val="75"/>
              </a:spcAft>
              <a:buClrTx/>
              <a:buSzPct val="80000"/>
              <a:buFont typeface="Arial" pitchFamily="34" charset="0"/>
              <a:buChar char="−"/>
              <a:defRPr sz="2000">
                <a:solidFill>
                  <a:srgbClr val="000000"/>
                </a:solidFill>
                <a:latin typeface="Arial" panose="020B0604020202020204" pitchFamily="34" charset="0"/>
                <a:cs typeface="Arial" panose="020B0604020202020204" pitchFamily="34" charset="0"/>
              </a:defRPr>
            </a:lvl2pPr>
            <a:lvl3pPr marL="511175" indent="-169863" algn="l" rtl="0" eaLnBrk="1" fontAlgn="base" hangingPunct="1">
              <a:lnSpc>
                <a:spcPct val="100000"/>
              </a:lnSpc>
              <a:spcBef>
                <a:spcPts val="575"/>
              </a:spcBef>
              <a:spcAft>
                <a:spcPts val="75"/>
              </a:spcAft>
              <a:buClrTx/>
              <a:buSzPct val="80000"/>
              <a:buFont typeface="Wingdings" pitchFamily="2" charset="2"/>
              <a:buChar char="§"/>
              <a:defRPr sz="1800">
                <a:solidFill>
                  <a:srgbClr val="000000"/>
                </a:solidFill>
                <a:latin typeface="Arial" panose="020B0604020202020204" pitchFamily="34" charset="0"/>
                <a:cs typeface="Arial" panose="020B0604020202020204" pitchFamily="34" charset="0"/>
              </a:defRPr>
            </a:lvl3pPr>
            <a:lvl4pPr marL="688975" indent="-177800" algn="l" rtl="0" eaLnBrk="1" fontAlgn="base" hangingPunct="1">
              <a:lnSpc>
                <a:spcPct val="100000"/>
              </a:lnSpc>
              <a:spcBef>
                <a:spcPts val="575"/>
              </a:spcBef>
              <a:spcAft>
                <a:spcPts val="75"/>
              </a:spcAft>
              <a:buClrTx/>
              <a:buSzPct val="80000"/>
              <a:buFont typeface="Arial" pitchFamily="34" charset="0"/>
              <a:buChar char="•"/>
              <a:defRPr sz="1600">
                <a:solidFill>
                  <a:srgbClr val="000000"/>
                </a:solidFill>
                <a:latin typeface="Arial" panose="020B0604020202020204" pitchFamily="34" charset="0"/>
                <a:cs typeface="Arial" panose="020B0604020202020204" pitchFamily="34" charset="0"/>
              </a:defRPr>
            </a:lvl4pPr>
            <a:lvl5pPr marL="860425" indent="-171450" algn="l" rtl="0" eaLnBrk="1" fontAlgn="base" hangingPunct="1">
              <a:lnSpc>
                <a:spcPct val="100000"/>
              </a:lnSpc>
              <a:spcBef>
                <a:spcPts val="575"/>
              </a:spcBef>
              <a:spcAft>
                <a:spcPts val="75"/>
              </a:spcAft>
              <a:buClrTx/>
              <a:buSzPct val="70000"/>
              <a:buFont typeface="Arial" pitchFamily="34" charset="0"/>
              <a:buChar char="−"/>
              <a:defRPr sz="1400">
                <a:solidFill>
                  <a:srgbClr val="000000"/>
                </a:solidFill>
                <a:latin typeface="Arial" panose="020B0604020202020204" pitchFamily="34" charset="0"/>
                <a:cs typeface="Arial" panose="020B0604020202020204" pitchFamily="34" charset="0"/>
              </a:defRPr>
            </a:lvl5pPr>
            <a:lvl6pPr marL="22304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9pPr>
          </a:lstStyle>
          <a:p>
            <a:pPr marL="169545" lvl="1" indent="0">
              <a:buNone/>
            </a:pPr>
            <a:endParaRPr lang="en-US" sz="1400" kern="0" dirty="0">
              <a:latin typeface="Arial"/>
              <a:cs typeface="Arial"/>
            </a:endParaRPr>
          </a:p>
          <a:p>
            <a:pPr marL="169545" indent="-169545"/>
            <a:r>
              <a:rPr lang="en-US" sz="1600" dirty="0">
                <a:latin typeface="Arial"/>
                <a:cs typeface="Arial"/>
              </a:rPr>
              <a:t>Increasing number of commercial services around </a:t>
            </a:r>
            <a:r>
              <a:rPr lang="en-US" sz="1600" dirty="0" err="1">
                <a:latin typeface="Arial"/>
                <a:cs typeface="Arial"/>
              </a:rPr>
              <a:t>AutoML</a:t>
            </a:r>
            <a:r>
              <a:rPr lang="en-US" sz="1600" dirty="0">
                <a:latin typeface="Arial"/>
                <a:cs typeface="Arial"/>
              </a:rPr>
              <a:t> &amp; NAS available</a:t>
            </a:r>
          </a:p>
          <a:p>
            <a:pPr marL="340995" lvl="1"/>
            <a:r>
              <a:rPr lang="en-US" sz="1400" dirty="0">
                <a:latin typeface="Arial"/>
                <a:cs typeface="Arial"/>
              </a:rPr>
              <a:t>Microsoft NNI &amp; </a:t>
            </a:r>
            <a:r>
              <a:rPr lang="en-US" sz="1400" dirty="0" err="1">
                <a:latin typeface="Arial"/>
                <a:cs typeface="Arial"/>
              </a:rPr>
              <a:t>ArchAI</a:t>
            </a:r>
            <a:r>
              <a:rPr lang="en-US" sz="1400" dirty="0">
                <a:latin typeface="Arial"/>
                <a:cs typeface="Arial"/>
              </a:rPr>
              <a:t>, Google </a:t>
            </a:r>
            <a:r>
              <a:rPr lang="en-US" sz="1400" dirty="0" err="1">
                <a:latin typeface="Arial"/>
                <a:cs typeface="Arial"/>
              </a:rPr>
              <a:t>AutoML</a:t>
            </a:r>
            <a:r>
              <a:rPr lang="en-US" sz="1400" dirty="0">
                <a:latin typeface="Arial"/>
                <a:cs typeface="Arial"/>
              </a:rPr>
              <a:t>, etc.</a:t>
            </a:r>
          </a:p>
        </p:txBody>
      </p:sp>
      <p:sp>
        <p:nvSpPr>
          <p:cNvPr id="114" name="TextBox 113">
            <a:extLst>
              <a:ext uri="{FF2B5EF4-FFF2-40B4-BE49-F238E27FC236}">
                <a16:creationId xmlns:a16="http://schemas.microsoft.com/office/drawing/2014/main" id="{E9A3ABA3-7A87-41A2-A957-CD03FDA39537}"/>
              </a:ext>
            </a:extLst>
          </p:cNvPr>
          <p:cNvSpPr txBox="1"/>
          <p:nvPr/>
        </p:nvSpPr>
        <p:spPr>
          <a:xfrm>
            <a:off x="152400" y="6285864"/>
            <a:ext cx="7023360" cy="572135"/>
          </a:xfrm>
          <a:prstGeom prst="rect">
            <a:avLst/>
          </a:prstGeom>
          <a:noFill/>
        </p:spPr>
        <p:txBody>
          <a:bodyPr wrap="square" lIns="91440" tIns="45720" rIns="91440" bIns="45720" rtlCol="0" anchor="t">
            <a:noAutofit/>
          </a:bodyPr>
          <a:lstStyle/>
          <a:p>
            <a:pPr>
              <a:spcBef>
                <a:spcPts val="600"/>
              </a:spcBef>
            </a:pPr>
            <a:r>
              <a:rPr lang="en-US" sz="1000" dirty="0">
                <a:solidFill>
                  <a:schemeClr val="bg1">
                    <a:lumMod val="50000"/>
                  </a:schemeClr>
                </a:solidFill>
                <a:latin typeface="Arial" panose="020B0604020202020204" pitchFamily="34" charset="0"/>
                <a:cs typeface="Arial" panose="020B0604020202020204" pitchFamily="34" charset="0"/>
              </a:rPr>
              <a:t>Source on numbers in graph above:</a:t>
            </a:r>
            <a:br>
              <a:rPr lang="en-US" sz="1000" dirty="0">
                <a:solidFill>
                  <a:schemeClr val="bg1">
                    <a:lumMod val="50000"/>
                  </a:schemeClr>
                </a:solidFill>
                <a:latin typeface="Arial" panose="020B0604020202020204" pitchFamily="34" charset="0"/>
                <a:cs typeface="Arial" panose="020B0604020202020204" pitchFamily="34" charset="0"/>
              </a:rPr>
            </a:br>
            <a:r>
              <a:rPr lang="en-US" sz="1000" dirty="0">
                <a:solidFill>
                  <a:schemeClr val="bg1">
                    <a:lumMod val="50000"/>
                  </a:schemeClr>
                </a:solidFill>
                <a:latin typeface="Arial" panose="020B0604020202020204" pitchFamily="34" charset="0"/>
                <a:cs typeface="Arial" panose="020B0604020202020204" pitchFamily="34" charset="0"/>
              </a:rPr>
              <a:t>- HA-NAS from </a:t>
            </a:r>
            <a:r>
              <a:rPr lang="en-US" sz="1000" dirty="0" err="1">
                <a:solidFill>
                  <a:schemeClr val="bg1">
                    <a:lumMod val="50000"/>
                  </a:schemeClr>
                </a:solidFill>
                <a:latin typeface="Arial"/>
                <a:cs typeface="Arial"/>
              </a:rPr>
              <a:t>Benmeziane</a:t>
            </a:r>
            <a:r>
              <a:rPr lang="en-US" sz="1000" dirty="0">
                <a:solidFill>
                  <a:schemeClr val="bg1">
                    <a:lumMod val="50000"/>
                  </a:schemeClr>
                </a:solidFill>
                <a:latin typeface="Arial"/>
                <a:cs typeface="Arial"/>
              </a:rPr>
              <a:t> et al., 2021, A Comprehensive Survey on Hardware-Aware Neural Architecture Search</a:t>
            </a:r>
            <a:br>
              <a:rPr lang="en-US" sz="1000" dirty="0">
                <a:solidFill>
                  <a:schemeClr val="bg1">
                    <a:lumMod val="50000"/>
                  </a:schemeClr>
                </a:solidFill>
                <a:latin typeface="Arial" panose="020B0604020202020204" pitchFamily="34" charset="0"/>
                <a:cs typeface="Arial" panose="020B0604020202020204" pitchFamily="34" charset="0"/>
              </a:rPr>
            </a:br>
            <a:r>
              <a:rPr lang="en-US" sz="1000" dirty="0">
                <a:solidFill>
                  <a:schemeClr val="bg1">
                    <a:lumMod val="50000"/>
                  </a:schemeClr>
                </a:solidFill>
                <a:latin typeface="Arial" panose="020B0604020202020204" pitchFamily="34" charset="0"/>
                <a:cs typeface="Arial" panose="020B0604020202020204" pitchFamily="34" charset="0"/>
              </a:rPr>
              <a:t>- </a:t>
            </a:r>
            <a:r>
              <a:rPr lang="en-US" sz="1000" dirty="0">
                <a:solidFill>
                  <a:schemeClr val="bg1">
                    <a:lumMod val="50000"/>
                  </a:schemeClr>
                </a:solidFill>
                <a:latin typeface="Arial"/>
                <a:cs typeface="Arial"/>
              </a:rPr>
              <a:t>NAS from </a:t>
            </a:r>
            <a:r>
              <a:rPr lang="en-US" sz="1000" dirty="0">
                <a:solidFill>
                  <a:schemeClr val="bg1">
                    <a:lumMod val="50000"/>
                  </a:schemeClr>
                </a:solidFill>
                <a:latin typeface="Arial"/>
                <a:cs typeface="Arial"/>
                <a:hlinkClick r:id="rId3">
                  <a:extLst>
                    <a:ext uri="{A12FA001-AC4F-418D-AE19-62706E023703}">
                      <ahyp:hlinkClr xmlns:ahyp="http://schemas.microsoft.com/office/drawing/2018/hyperlinkcolor" val="tx"/>
                    </a:ext>
                  </a:extLst>
                </a:hlinkClick>
              </a:rPr>
              <a:t>http://www.ml4aad.org/automl/literature-on-neural-architecture-search/</a:t>
            </a:r>
            <a:endParaRPr lang="en-US" sz="1000" dirty="0">
              <a:solidFill>
                <a:schemeClr val="bg1">
                  <a:lumMod val="50000"/>
                </a:schemeClr>
              </a:solidFill>
              <a:latin typeface="Arial"/>
              <a:cs typeface="Arial"/>
            </a:endParaRPr>
          </a:p>
        </p:txBody>
      </p:sp>
      <p:grpSp>
        <p:nvGrpSpPr>
          <p:cNvPr id="115" name="Group 114">
            <a:extLst>
              <a:ext uri="{FF2B5EF4-FFF2-40B4-BE49-F238E27FC236}">
                <a16:creationId xmlns:a16="http://schemas.microsoft.com/office/drawing/2014/main" id="{9E9716F9-B0E3-4C22-A437-7BCDB0D88449}"/>
              </a:ext>
            </a:extLst>
          </p:cNvPr>
          <p:cNvGrpSpPr/>
          <p:nvPr/>
        </p:nvGrpSpPr>
        <p:grpSpPr>
          <a:xfrm>
            <a:off x="506389" y="5212720"/>
            <a:ext cx="1112254" cy="722113"/>
            <a:chOff x="8175919" y="5470687"/>
            <a:chExt cx="1112254" cy="722113"/>
          </a:xfrm>
        </p:grpSpPr>
        <p:pic>
          <p:nvPicPr>
            <p:cNvPr id="116" name="Picture 7" descr="Logo&#10;&#10;Description automatically generated">
              <a:extLst>
                <a:ext uri="{FF2B5EF4-FFF2-40B4-BE49-F238E27FC236}">
                  <a16:creationId xmlns:a16="http://schemas.microsoft.com/office/drawing/2014/main" id="{FC41A45F-54A9-4F83-83A3-D76ABE9844D9}"/>
                </a:ext>
              </a:extLst>
            </p:cNvPr>
            <p:cNvPicPr>
              <a:picLocks noChangeAspect="1"/>
            </p:cNvPicPr>
            <p:nvPr/>
          </p:nvPicPr>
          <p:blipFill>
            <a:blip r:embed="rId4"/>
            <a:stretch>
              <a:fillRect/>
            </a:stretch>
          </p:blipFill>
          <p:spPr>
            <a:xfrm>
              <a:off x="8175919" y="5470687"/>
              <a:ext cx="1112254" cy="404132"/>
            </a:xfrm>
            <a:prstGeom prst="rect">
              <a:avLst/>
            </a:prstGeom>
          </p:spPr>
        </p:pic>
        <p:pic>
          <p:nvPicPr>
            <p:cNvPr id="117" name="Picture 8">
              <a:extLst>
                <a:ext uri="{FF2B5EF4-FFF2-40B4-BE49-F238E27FC236}">
                  <a16:creationId xmlns:a16="http://schemas.microsoft.com/office/drawing/2014/main" id="{ADEC47F8-8BEB-436A-A086-790C3E566F7E}"/>
                </a:ext>
              </a:extLst>
            </p:cNvPr>
            <p:cNvPicPr>
              <a:picLocks noChangeAspect="1"/>
            </p:cNvPicPr>
            <p:nvPr/>
          </p:nvPicPr>
          <p:blipFill>
            <a:blip r:embed="rId5"/>
            <a:stretch>
              <a:fillRect/>
            </a:stretch>
          </p:blipFill>
          <p:spPr>
            <a:xfrm>
              <a:off x="8322972" y="5907551"/>
              <a:ext cx="815641" cy="285249"/>
            </a:xfrm>
            <a:prstGeom prst="rect">
              <a:avLst/>
            </a:prstGeom>
          </p:spPr>
        </p:pic>
      </p:grpSp>
      <p:grpSp>
        <p:nvGrpSpPr>
          <p:cNvPr id="118" name="Group 117">
            <a:extLst>
              <a:ext uri="{FF2B5EF4-FFF2-40B4-BE49-F238E27FC236}">
                <a16:creationId xmlns:a16="http://schemas.microsoft.com/office/drawing/2014/main" id="{129FDA90-9ED5-46AD-B5BE-A03DFB1FD382}"/>
              </a:ext>
            </a:extLst>
          </p:cNvPr>
          <p:cNvGrpSpPr/>
          <p:nvPr/>
        </p:nvGrpSpPr>
        <p:grpSpPr>
          <a:xfrm>
            <a:off x="1935401" y="5051639"/>
            <a:ext cx="1206760" cy="942900"/>
            <a:chOff x="9473036" y="5249900"/>
            <a:chExt cx="1206760" cy="942900"/>
          </a:xfrm>
        </p:grpSpPr>
        <p:pic>
          <p:nvPicPr>
            <p:cNvPr id="119" name="Picture 6">
              <a:extLst>
                <a:ext uri="{FF2B5EF4-FFF2-40B4-BE49-F238E27FC236}">
                  <a16:creationId xmlns:a16="http://schemas.microsoft.com/office/drawing/2014/main" id="{7B58B5A5-DD61-49A8-AE39-8654AB755C3A}"/>
                </a:ext>
              </a:extLst>
            </p:cNvPr>
            <p:cNvPicPr>
              <a:picLocks noChangeAspect="1"/>
            </p:cNvPicPr>
            <p:nvPr/>
          </p:nvPicPr>
          <p:blipFill rotWithShape="1">
            <a:blip r:embed="rId6"/>
            <a:srcRect l="16415" t="16054" r="14740" b="13043"/>
            <a:stretch/>
          </p:blipFill>
          <p:spPr>
            <a:xfrm>
              <a:off x="9473036" y="5249900"/>
              <a:ext cx="1206760" cy="624919"/>
            </a:xfrm>
            <a:prstGeom prst="rect">
              <a:avLst/>
            </a:prstGeom>
          </p:spPr>
        </p:pic>
        <p:pic>
          <p:nvPicPr>
            <p:cNvPr id="120" name="Picture 10" descr="A picture containing text, clipart&#10;&#10;Description automatically generated">
              <a:extLst>
                <a:ext uri="{FF2B5EF4-FFF2-40B4-BE49-F238E27FC236}">
                  <a16:creationId xmlns:a16="http://schemas.microsoft.com/office/drawing/2014/main" id="{967FEC44-846B-419C-A633-2CE2E053EF11}"/>
                </a:ext>
              </a:extLst>
            </p:cNvPr>
            <p:cNvPicPr>
              <a:picLocks noChangeAspect="1"/>
            </p:cNvPicPr>
            <p:nvPr/>
          </p:nvPicPr>
          <p:blipFill>
            <a:blip r:embed="rId7"/>
            <a:stretch>
              <a:fillRect/>
            </a:stretch>
          </p:blipFill>
          <p:spPr>
            <a:xfrm>
              <a:off x="9699479" y="5919750"/>
              <a:ext cx="750888" cy="273050"/>
            </a:xfrm>
            <a:prstGeom prst="rect">
              <a:avLst/>
            </a:prstGeom>
          </p:spPr>
        </p:pic>
      </p:grpSp>
      <p:sp>
        <p:nvSpPr>
          <p:cNvPr id="128" name="Title 1">
            <a:extLst>
              <a:ext uri="{FF2B5EF4-FFF2-40B4-BE49-F238E27FC236}">
                <a16:creationId xmlns:a16="http://schemas.microsoft.com/office/drawing/2014/main" id="{6D17DA76-FD35-45E7-957B-5B6A61C2B1F9}"/>
              </a:ext>
            </a:extLst>
          </p:cNvPr>
          <p:cNvSpPr txBox="1">
            <a:spLocks/>
          </p:cNvSpPr>
          <p:nvPr/>
        </p:nvSpPr>
        <p:spPr>
          <a:xfrm>
            <a:off x="394775" y="414064"/>
            <a:ext cx="11425752" cy="654049"/>
          </a:xfrm>
          <a:prstGeom prst="rect">
            <a:avLst/>
          </a:prstGeom>
        </p:spPr>
        <p:txBody>
          <a:bodyPr/>
          <a:lstStyle>
            <a:lvl1pPr algn="l" rtl="0" eaLnBrk="1" fontAlgn="base" hangingPunct="1">
              <a:lnSpc>
                <a:spcPct val="100000"/>
              </a:lnSpc>
              <a:spcBef>
                <a:spcPct val="0"/>
              </a:spcBef>
              <a:spcAft>
                <a:spcPct val="0"/>
              </a:spcAft>
              <a:defRPr lang="en-US" sz="1600" b="1" kern="1200" cap="all" spc="210" baseline="0" dirty="0">
                <a:solidFill>
                  <a:schemeClr val="tx1"/>
                </a:solidFill>
                <a:effectLst/>
                <a:latin typeface="Arial" panose="020B0604020202020204" pitchFamily="34" charset="0"/>
                <a:ea typeface="+mn-ea"/>
                <a:cs typeface="Arial" panose="020B0604020202020204" pitchFamily="34" charset="0"/>
              </a:defRPr>
            </a:lvl1pPr>
            <a:lvl2pPr algn="r" rtl="0" eaLnBrk="1" fontAlgn="base" hangingPunct="1">
              <a:lnSpc>
                <a:spcPct val="85000"/>
              </a:lnSpc>
              <a:spcBef>
                <a:spcPct val="0"/>
              </a:spcBef>
              <a:spcAft>
                <a:spcPct val="0"/>
              </a:spcAft>
              <a:defRPr sz="2200" b="1">
                <a:solidFill>
                  <a:schemeClr val="tx1"/>
                </a:solidFill>
                <a:latin typeface="Arial" charset="0"/>
              </a:defRPr>
            </a:lvl2pPr>
            <a:lvl3pPr algn="r" rtl="0" eaLnBrk="1" fontAlgn="base" hangingPunct="1">
              <a:lnSpc>
                <a:spcPct val="85000"/>
              </a:lnSpc>
              <a:spcBef>
                <a:spcPct val="0"/>
              </a:spcBef>
              <a:spcAft>
                <a:spcPct val="0"/>
              </a:spcAft>
              <a:defRPr sz="2200" b="1">
                <a:solidFill>
                  <a:schemeClr val="tx1"/>
                </a:solidFill>
                <a:latin typeface="Arial" charset="0"/>
              </a:defRPr>
            </a:lvl3pPr>
            <a:lvl4pPr algn="r" rtl="0" eaLnBrk="1" fontAlgn="base" hangingPunct="1">
              <a:lnSpc>
                <a:spcPct val="85000"/>
              </a:lnSpc>
              <a:spcBef>
                <a:spcPct val="0"/>
              </a:spcBef>
              <a:spcAft>
                <a:spcPct val="0"/>
              </a:spcAft>
              <a:defRPr sz="2200" b="1">
                <a:solidFill>
                  <a:schemeClr val="tx1"/>
                </a:solidFill>
                <a:latin typeface="Arial" charset="0"/>
              </a:defRPr>
            </a:lvl4pPr>
            <a:lvl5pPr algn="r" rtl="0" eaLnBrk="1" fontAlgn="base" hangingPunct="1">
              <a:lnSpc>
                <a:spcPct val="85000"/>
              </a:lnSpc>
              <a:spcBef>
                <a:spcPct val="0"/>
              </a:spcBef>
              <a:spcAft>
                <a:spcPct val="0"/>
              </a:spcAft>
              <a:defRPr sz="2200" b="1">
                <a:solidFill>
                  <a:schemeClr val="tx1"/>
                </a:solidFill>
                <a:latin typeface="Arial" charset="0"/>
              </a:defRPr>
            </a:lvl5pPr>
            <a:lvl6pPr marL="457200" algn="r" rtl="0" eaLnBrk="1" fontAlgn="base" hangingPunct="1">
              <a:lnSpc>
                <a:spcPct val="85000"/>
              </a:lnSpc>
              <a:spcBef>
                <a:spcPct val="0"/>
              </a:spcBef>
              <a:spcAft>
                <a:spcPct val="0"/>
              </a:spcAft>
              <a:defRPr sz="2200" b="1">
                <a:solidFill>
                  <a:schemeClr val="tx1"/>
                </a:solidFill>
                <a:latin typeface="Arial" charset="0"/>
              </a:defRPr>
            </a:lvl6pPr>
            <a:lvl7pPr marL="914400" algn="r" rtl="0" eaLnBrk="1" fontAlgn="base" hangingPunct="1">
              <a:lnSpc>
                <a:spcPct val="85000"/>
              </a:lnSpc>
              <a:spcBef>
                <a:spcPct val="0"/>
              </a:spcBef>
              <a:spcAft>
                <a:spcPct val="0"/>
              </a:spcAft>
              <a:defRPr sz="2200" b="1">
                <a:solidFill>
                  <a:schemeClr val="tx1"/>
                </a:solidFill>
                <a:latin typeface="Arial" charset="0"/>
              </a:defRPr>
            </a:lvl7pPr>
            <a:lvl8pPr marL="1371600" algn="r" rtl="0" eaLnBrk="1" fontAlgn="base" hangingPunct="1">
              <a:lnSpc>
                <a:spcPct val="85000"/>
              </a:lnSpc>
              <a:spcBef>
                <a:spcPct val="0"/>
              </a:spcBef>
              <a:spcAft>
                <a:spcPct val="0"/>
              </a:spcAft>
              <a:defRPr sz="2200" b="1">
                <a:solidFill>
                  <a:schemeClr val="tx1"/>
                </a:solidFill>
                <a:latin typeface="Arial" charset="0"/>
              </a:defRPr>
            </a:lvl8pPr>
            <a:lvl9pPr marL="1828800" algn="r" rtl="0" eaLnBrk="1" fontAlgn="base" hangingPunct="1">
              <a:lnSpc>
                <a:spcPct val="85000"/>
              </a:lnSpc>
              <a:spcBef>
                <a:spcPct val="0"/>
              </a:spcBef>
              <a:spcAft>
                <a:spcPct val="0"/>
              </a:spcAft>
              <a:defRPr sz="2200" b="1">
                <a:solidFill>
                  <a:schemeClr val="tx1"/>
                </a:solidFill>
                <a:latin typeface="Arial" charset="0"/>
              </a:defRPr>
            </a:lvl9pPr>
          </a:lstStyle>
          <a:p>
            <a:r>
              <a:rPr lang="en-US" dirty="0"/>
              <a:t>The field of NAS is exploding</a:t>
            </a:r>
            <a:br>
              <a:rPr lang="en-US" dirty="0"/>
            </a:br>
            <a:endParaRPr lang="en-US" dirty="0"/>
          </a:p>
        </p:txBody>
      </p:sp>
      <p:graphicFrame>
        <p:nvGraphicFramePr>
          <p:cNvPr id="26" name="Chart 25">
            <a:extLst>
              <a:ext uri="{FF2B5EF4-FFF2-40B4-BE49-F238E27FC236}">
                <a16:creationId xmlns:a16="http://schemas.microsoft.com/office/drawing/2014/main" id="{3A476801-C387-4F3B-9A22-0D80E436BB03}"/>
              </a:ext>
            </a:extLst>
          </p:cNvPr>
          <p:cNvGraphicFramePr>
            <a:graphicFrameLocks/>
          </p:cNvGraphicFramePr>
          <p:nvPr>
            <p:extLst>
              <p:ext uri="{D42A27DB-BD31-4B8C-83A1-F6EECF244321}">
                <p14:modId xmlns:p14="http://schemas.microsoft.com/office/powerpoint/2010/main" val="3547285316"/>
              </p:ext>
            </p:extLst>
          </p:nvPr>
        </p:nvGraphicFramePr>
        <p:xfrm>
          <a:off x="728459" y="1068113"/>
          <a:ext cx="4572000" cy="2743200"/>
        </p:xfrm>
        <a:graphic>
          <a:graphicData uri="http://schemas.openxmlformats.org/drawingml/2006/chart">
            <c:chart xmlns:c="http://schemas.openxmlformats.org/drawingml/2006/chart" xmlns:r="http://schemas.openxmlformats.org/officeDocument/2006/relationships" r:id="rId8"/>
          </a:graphicData>
        </a:graphic>
      </p:graphicFrame>
      <p:grpSp>
        <p:nvGrpSpPr>
          <p:cNvPr id="30" name="Group 29">
            <a:extLst>
              <a:ext uri="{FF2B5EF4-FFF2-40B4-BE49-F238E27FC236}">
                <a16:creationId xmlns:a16="http://schemas.microsoft.com/office/drawing/2014/main" id="{6942D8C8-BB32-4A97-8A77-F6D9CF51BFF7}"/>
              </a:ext>
            </a:extLst>
          </p:cNvPr>
          <p:cNvGrpSpPr/>
          <p:nvPr/>
        </p:nvGrpSpPr>
        <p:grpSpPr>
          <a:xfrm>
            <a:off x="8696480" y="4438459"/>
            <a:ext cx="3365924" cy="2065569"/>
            <a:chOff x="5578284" y="4467587"/>
            <a:chExt cx="3365924" cy="2065569"/>
          </a:xfrm>
        </p:grpSpPr>
        <p:pic>
          <p:nvPicPr>
            <p:cNvPr id="31" name="Picture 30">
              <a:extLst>
                <a:ext uri="{FF2B5EF4-FFF2-40B4-BE49-F238E27FC236}">
                  <a16:creationId xmlns:a16="http://schemas.microsoft.com/office/drawing/2014/main" id="{C49C665B-F588-4DD0-8545-3C0E2EA0D218}"/>
                </a:ext>
              </a:extLst>
            </p:cNvPr>
            <p:cNvPicPr>
              <a:picLocks noChangeAspect="1"/>
            </p:cNvPicPr>
            <p:nvPr/>
          </p:nvPicPr>
          <p:blipFill>
            <a:blip r:embed="rId9"/>
            <a:stretch>
              <a:fillRect/>
            </a:stretch>
          </p:blipFill>
          <p:spPr>
            <a:xfrm>
              <a:off x="5646196" y="4467587"/>
              <a:ext cx="3298012" cy="1772822"/>
            </a:xfrm>
            <a:prstGeom prst="rect">
              <a:avLst/>
            </a:prstGeom>
            <a:ln>
              <a:noFill/>
            </a:ln>
            <a:effectLst>
              <a:outerShdw blurRad="190500" algn="tl" rotWithShape="0">
                <a:srgbClr val="000000">
                  <a:alpha val="70000"/>
                </a:srgbClr>
              </a:outerShdw>
            </a:effectLst>
          </p:spPr>
        </p:pic>
        <p:sp>
          <p:nvSpPr>
            <p:cNvPr id="32" name="TextBox 31">
              <a:extLst>
                <a:ext uri="{FF2B5EF4-FFF2-40B4-BE49-F238E27FC236}">
                  <a16:creationId xmlns:a16="http://schemas.microsoft.com/office/drawing/2014/main" id="{7AAC2A26-47A2-4849-882D-E869D0431F88}"/>
                </a:ext>
              </a:extLst>
            </p:cNvPr>
            <p:cNvSpPr txBox="1"/>
            <p:nvPr/>
          </p:nvSpPr>
          <p:spPr>
            <a:xfrm>
              <a:off x="5578284" y="6294678"/>
              <a:ext cx="1284631" cy="238478"/>
            </a:xfrm>
            <a:prstGeom prst="rect">
              <a:avLst/>
            </a:prstGeom>
            <a:noFill/>
          </p:spPr>
          <p:txBody>
            <a:bodyPr wrap="none" lIns="91440" tIns="45720" rIns="91440" rtlCol="0" anchor="t">
              <a:noAutofit/>
            </a:bodyPr>
            <a:lstStyle/>
            <a:p>
              <a:r>
                <a:rPr lang="en-US" sz="1200" dirty="0" err="1">
                  <a:solidFill>
                    <a:schemeClr val="tx1"/>
                  </a:solidFill>
                </a:rPr>
                <a:t>FasterSeg</a:t>
              </a:r>
              <a:r>
                <a:rPr lang="en-US" sz="1200" dirty="0">
                  <a:solidFill>
                    <a:schemeClr val="tx1"/>
                  </a:solidFill>
                </a:rPr>
                <a:t> (</a:t>
              </a:r>
              <a:r>
                <a:rPr lang="en-US" sz="1200" b="1" dirty="0">
                  <a:solidFill>
                    <a:schemeClr val="tx1"/>
                  </a:solidFill>
                </a:rPr>
                <a:t>2020</a:t>
              </a:r>
              <a:r>
                <a:rPr lang="en-US" sz="1200" dirty="0">
                  <a:solidFill>
                    <a:schemeClr val="tx1"/>
                  </a:solidFill>
                </a:rPr>
                <a:t>)</a:t>
              </a:r>
            </a:p>
          </p:txBody>
        </p:sp>
      </p:grpSp>
      <p:grpSp>
        <p:nvGrpSpPr>
          <p:cNvPr id="3" name="Group 2">
            <a:extLst>
              <a:ext uri="{FF2B5EF4-FFF2-40B4-BE49-F238E27FC236}">
                <a16:creationId xmlns:a16="http://schemas.microsoft.com/office/drawing/2014/main" id="{EA243BE8-45EC-4B2D-A1B6-8D01225AEFB0}"/>
              </a:ext>
            </a:extLst>
          </p:cNvPr>
          <p:cNvGrpSpPr/>
          <p:nvPr/>
        </p:nvGrpSpPr>
        <p:grpSpPr>
          <a:xfrm>
            <a:off x="4933016" y="4437963"/>
            <a:ext cx="3535986" cy="1654275"/>
            <a:chOff x="7633026" y="4766333"/>
            <a:chExt cx="3535986" cy="1654275"/>
          </a:xfrm>
        </p:grpSpPr>
        <p:pic>
          <p:nvPicPr>
            <p:cNvPr id="2" name="Picture 1">
              <a:extLst>
                <a:ext uri="{FF2B5EF4-FFF2-40B4-BE49-F238E27FC236}">
                  <a16:creationId xmlns:a16="http://schemas.microsoft.com/office/drawing/2014/main" id="{3146C7D3-C504-4A07-BFA3-BD4A10461D3B}"/>
                </a:ext>
              </a:extLst>
            </p:cNvPr>
            <p:cNvPicPr>
              <a:picLocks noChangeAspect="1"/>
            </p:cNvPicPr>
            <p:nvPr/>
          </p:nvPicPr>
          <p:blipFill>
            <a:blip r:embed="rId10"/>
            <a:stretch>
              <a:fillRect/>
            </a:stretch>
          </p:blipFill>
          <p:spPr>
            <a:xfrm>
              <a:off x="7633026" y="4766333"/>
              <a:ext cx="3535986" cy="1409822"/>
            </a:xfrm>
            <a:prstGeom prst="rect">
              <a:avLst/>
            </a:prstGeom>
            <a:ln>
              <a:noFill/>
            </a:ln>
            <a:effectLst>
              <a:outerShdw blurRad="190500" algn="tl" rotWithShape="0">
                <a:srgbClr val="000000">
                  <a:alpha val="70000"/>
                </a:srgbClr>
              </a:outerShdw>
            </a:effectLst>
          </p:spPr>
        </p:pic>
        <p:sp>
          <p:nvSpPr>
            <p:cNvPr id="38" name="TextBox 37">
              <a:extLst>
                <a:ext uri="{FF2B5EF4-FFF2-40B4-BE49-F238E27FC236}">
                  <a16:creationId xmlns:a16="http://schemas.microsoft.com/office/drawing/2014/main" id="{3F70EE7F-8DF4-45ED-9647-11D53F8BBFAC}"/>
                </a:ext>
              </a:extLst>
            </p:cNvPr>
            <p:cNvSpPr txBox="1"/>
            <p:nvPr/>
          </p:nvSpPr>
          <p:spPr>
            <a:xfrm>
              <a:off x="7633026" y="6182130"/>
              <a:ext cx="1284631" cy="238478"/>
            </a:xfrm>
            <a:prstGeom prst="rect">
              <a:avLst/>
            </a:prstGeom>
            <a:noFill/>
          </p:spPr>
          <p:txBody>
            <a:bodyPr wrap="none" lIns="91440" tIns="45720" rIns="91440" rtlCol="0" anchor="t">
              <a:noAutofit/>
            </a:bodyPr>
            <a:lstStyle/>
            <a:p>
              <a:r>
                <a:rPr lang="en-US" sz="1200" dirty="0"/>
                <a:t>Mixed Precision Quantization</a:t>
              </a:r>
              <a:r>
                <a:rPr lang="en-US" sz="1200" dirty="0">
                  <a:solidFill>
                    <a:schemeClr val="tx1"/>
                  </a:solidFill>
                </a:rPr>
                <a:t> in D. NAS (</a:t>
              </a:r>
              <a:r>
                <a:rPr lang="en-US" sz="1200" b="1" dirty="0">
                  <a:solidFill>
                    <a:schemeClr val="tx1"/>
                  </a:solidFill>
                </a:rPr>
                <a:t>2018</a:t>
              </a:r>
              <a:r>
                <a:rPr lang="en-US" sz="1200" dirty="0">
                  <a:solidFill>
                    <a:schemeClr val="tx1"/>
                  </a:solidFill>
                </a:rPr>
                <a:t>)</a:t>
              </a:r>
            </a:p>
          </p:txBody>
        </p:sp>
      </p:grpSp>
      <p:grpSp>
        <p:nvGrpSpPr>
          <p:cNvPr id="5" name="Group 4">
            <a:extLst>
              <a:ext uri="{FF2B5EF4-FFF2-40B4-BE49-F238E27FC236}">
                <a16:creationId xmlns:a16="http://schemas.microsoft.com/office/drawing/2014/main" id="{0EB77445-2DF6-4E9E-8795-7003C7115D61}"/>
              </a:ext>
            </a:extLst>
          </p:cNvPr>
          <p:cNvGrpSpPr/>
          <p:nvPr/>
        </p:nvGrpSpPr>
        <p:grpSpPr>
          <a:xfrm>
            <a:off x="6025160" y="852144"/>
            <a:ext cx="5996531" cy="3392192"/>
            <a:chOff x="6157680" y="281261"/>
            <a:chExt cx="5996531" cy="3392192"/>
          </a:xfrm>
        </p:grpSpPr>
        <p:pic>
          <p:nvPicPr>
            <p:cNvPr id="4" name="Picture 3">
              <a:extLst>
                <a:ext uri="{FF2B5EF4-FFF2-40B4-BE49-F238E27FC236}">
                  <a16:creationId xmlns:a16="http://schemas.microsoft.com/office/drawing/2014/main" id="{8B73F6AC-A392-49C1-B062-980C3478F774}"/>
                </a:ext>
              </a:extLst>
            </p:cNvPr>
            <p:cNvPicPr>
              <a:picLocks noChangeAspect="1"/>
            </p:cNvPicPr>
            <p:nvPr/>
          </p:nvPicPr>
          <p:blipFill>
            <a:blip r:embed="rId11"/>
            <a:stretch>
              <a:fillRect/>
            </a:stretch>
          </p:blipFill>
          <p:spPr>
            <a:xfrm>
              <a:off x="6157680" y="281261"/>
              <a:ext cx="5996531" cy="3147739"/>
            </a:xfrm>
            <a:prstGeom prst="rect">
              <a:avLst/>
            </a:prstGeom>
            <a:ln>
              <a:noFill/>
            </a:ln>
            <a:effectLst>
              <a:outerShdw blurRad="190500" algn="tl" rotWithShape="0">
                <a:srgbClr val="000000">
                  <a:alpha val="70000"/>
                </a:srgbClr>
              </a:outerShdw>
            </a:effectLst>
          </p:spPr>
        </p:pic>
        <p:sp>
          <p:nvSpPr>
            <p:cNvPr id="36" name="TextBox 35">
              <a:extLst>
                <a:ext uri="{FF2B5EF4-FFF2-40B4-BE49-F238E27FC236}">
                  <a16:creationId xmlns:a16="http://schemas.microsoft.com/office/drawing/2014/main" id="{48ACDFE4-7AB7-4D70-B80B-5FB3F89C85E3}"/>
                </a:ext>
              </a:extLst>
            </p:cNvPr>
            <p:cNvSpPr txBox="1"/>
            <p:nvPr/>
          </p:nvSpPr>
          <p:spPr>
            <a:xfrm>
              <a:off x="6157680" y="3434975"/>
              <a:ext cx="3535986" cy="238478"/>
            </a:xfrm>
            <a:prstGeom prst="rect">
              <a:avLst/>
            </a:prstGeom>
            <a:noFill/>
          </p:spPr>
          <p:txBody>
            <a:bodyPr wrap="none" lIns="91440" tIns="45720" rIns="91440" rtlCol="0" anchor="t">
              <a:noAutofit/>
            </a:bodyPr>
            <a:lstStyle/>
            <a:p>
              <a:r>
                <a:rPr lang="en-US" sz="1200" dirty="0">
                  <a:solidFill>
                    <a:schemeClr val="tx1"/>
                  </a:solidFill>
                </a:rPr>
                <a:t>Large-scale evolution of Image Classifiers (</a:t>
              </a:r>
              <a:r>
                <a:rPr lang="en-US" sz="1200" b="1" dirty="0">
                  <a:solidFill>
                    <a:schemeClr val="tx1"/>
                  </a:solidFill>
                </a:rPr>
                <a:t>2017</a:t>
              </a:r>
              <a:r>
                <a:rPr lang="en-US" sz="1200" dirty="0">
                  <a:solidFill>
                    <a:schemeClr val="tx1"/>
                  </a:solidFill>
                </a:rPr>
                <a:t>)</a:t>
              </a:r>
            </a:p>
          </p:txBody>
        </p:sp>
      </p:grpSp>
    </p:spTree>
    <p:extLst>
      <p:ext uri="{BB962C8B-B14F-4D97-AF65-F5344CB8AC3E}">
        <p14:creationId xmlns:p14="http://schemas.microsoft.com/office/powerpoint/2010/main" val="1879761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5A320-A04F-4F20-A786-443EC605E8A3}"/>
              </a:ext>
            </a:extLst>
          </p:cNvPr>
          <p:cNvPicPr>
            <a:picLocks noChangeAspect="1"/>
          </p:cNvPicPr>
          <p:nvPr/>
        </p:nvPicPr>
        <p:blipFill rotWithShape="1">
          <a:blip r:embed="rId3"/>
          <a:srcRect r="29259"/>
          <a:stretch/>
        </p:blipFill>
        <p:spPr>
          <a:xfrm>
            <a:off x="854708" y="2666764"/>
            <a:ext cx="6700970" cy="3284505"/>
          </a:xfrm>
          <a:prstGeom prst="rect">
            <a:avLst/>
          </a:prstGeom>
        </p:spPr>
      </p:pic>
      <p:pic>
        <p:nvPicPr>
          <p:cNvPr id="12" name="Picture 11">
            <a:extLst>
              <a:ext uri="{FF2B5EF4-FFF2-40B4-BE49-F238E27FC236}">
                <a16:creationId xmlns:a16="http://schemas.microsoft.com/office/drawing/2014/main" id="{4D675466-AE05-4AF7-81A2-E96BDC8B43A5}"/>
              </a:ext>
            </a:extLst>
          </p:cNvPr>
          <p:cNvPicPr>
            <a:picLocks noChangeAspect="1"/>
          </p:cNvPicPr>
          <p:nvPr/>
        </p:nvPicPr>
        <p:blipFill rotWithShape="1">
          <a:blip r:embed="rId4"/>
          <a:srcRect t="3431" b="5330"/>
          <a:stretch/>
        </p:blipFill>
        <p:spPr>
          <a:xfrm rot="5400000">
            <a:off x="6573592" y="1991318"/>
            <a:ext cx="6652035" cy="2875364"/>
          </a:xfrm>
          <a:prstGeom prst="rect">
            <a:avLst/>
          </a:prstGeom>
        </p:spPr>
      </p:pic>
      <p:sp>
        <p:nvSpPr>
          <p:cNvPr id="3" name="Text Placeholder 2">
            <a:extLst>
              <a:ext uri="{FF2B5EF4-FFF2-40B4-BE49-F238E27FC236}">
                <a16:creationId xmlns:a16="http://schemas.microsoft.com/office/drawing/2014/main" id="{12AEA360-117B-494D-A9F9-228F99BC94B1}"/>
              </a:ext>
            </a:extLst>
          </p:cNvPr>
          <p:cNvSpPr>
            <a:spLocks noGrp="1"/>
          </p:cNvSpPr>
          <p:nvPr>
            <p:ph type="body" sz="quarter" idx="10"/>
          </p:nvPr>
        </p:nvSpPr>
        <p:spPr>
          <a:xfrm>
            <a:off x="394774" y="1153267"/>
            <a:ext cx="8088826" cy="1513498"/>
          </a:xfrm>
        </p:spPr>
        <p:txBody>
          <a:bodyPr/>
          <a:lstStyle/>
          <a:p>
            <a:r>
              <a:rPr lang="en-US" dirty="0"/>
              <a:t>NAS with Evolutionary search</a:t>
            </a:r>
          </a:p>
          <a:p>
            <a:r>
              <a:rPr lang="en-US" dirty="0"/>
              <a:t>Search guided via selection of parents</a:t>
            </a:r>
          </a:p>
          <a:p>
            <a:pPr lvl="1"/>
            <a:r>
              <a:rPr lang="en-US" dirty="0"/>
              <a:t>Select most successful child after quick training</a:t>
            </a:r>
          </a:p>
          <a:p>
            <a:endParaRPr lang="en-US" dirty="0"/>
          </a:p>
          <a:p>
            <a:endParaRPr lang="en-US" dirty="0"/>
          </a:p>
          <a:p>
            <a:endParaRPr lang="en-US" dirty="0"/>
          </a:p>
        </p:txBody>
      </p:sp>
      <p:sp>
        <p:nvSpPr>
          <p:cNvPr id="2" name="Title 1">
            <a:extLst>
              <a:ext uri="{FF2B5EF4-FFF2-40B4-BE49-F238E27FC236}">
                <a16:creationId xmlns:a16="http://schemas.microsoft.com/office/drawing/2014/main" id="{9CB35F43-5D9A-4D31-9225-CE5C76BCD13B}"/>
              </a:ext>
            </a:extLst>
          </p:cNvPr>
          <p:cNvSpPr>
            <a:spLocks noGrp="1"/>
          </p:cNvSpPr>
          <p:nvPr>
            <p:ph type="title"/>
          </p:nvPr>
        </p:nvSpPr>
        <p:spPr/>
        <p:txBody>
          <a:bodyPr/>
          <a:lstStyle/>
          <a:p>
            <a:r>
              <a:rPr lang="en-US" dirty="0"/>
              <a:t>Nash: </a:t>
            </a:r>
            <a:r>
              <a:rPr lang="en-US" dirty="0" err="1"/>
              <a:t>Nas</a:t>
            </a:r>
            <a:r>
              <a:rPr lang="en-US" dirty="0"/>
              <a:t> by hill climbing (concept)</a:t>
            </a:r>
          </a:p>
        </p:txBody>
      </p:sp>
      <p:sp>
        <p:nvSpPr>
          <p:cNvPr id="14" name="TextBox 13">
            <a:extLst>
              <a:ext uri="{FF2B5EF4-FFF2-40B4-BE49-F238E27FC236}">
                <a16:creationId xmlns:a16="http://schemas.microsoft.com/office/drawing/2014/main" id="{0744C48A-3D69-42C3-A60D-B3F79906F7A5}"/>
              </a:ext>
            </a:extLst>
          </p:cNvPr>
          <p:cNvSpPr txBox="1"/>
          <p:nvPr/>
        </p:nvSpPr>
        <p:spPr>
          <a:xfrm>
            <a:off x="0" y="6492704"/>
            <a:ext cx="6534912" cy="323088"/>
          </a:xfrm>
          <a:prstGeom prst="rect">
            <a:avLst/>
          </a:prstGeom>
          <a:noFill/>
        </p:spPr>
        <p:txBody>
          <a:bodyPr wrap="none" lIns="91440" tIns="45720" rIns="91440" rtlCol="0" anchor="t">
            <a:noAutofit/>
          </a:bodyPr>
          <a:lstStyle/>
          <a:p>
            <a:pPr>
              <a:spcBef>
                <a:spcPts val="600"/>
              </a:spcBef>
            </a:pPr>
            <a:r>
              <a:rPr lang="en-US" sz="1000" dirty="0">
                <a:solidFill>
                  <a:schemeClr val="bg1">
                    <a:lumMod val="50000"/>
                  </a:schemeClr>
                </a:solidFill>
                <a:latin typeface="Arial"/>
                <a:cs typeface="Arial"/>
              </a:rPr>
              <a:t>Elsken et al., 2017, Simple and Efficient Architecture Search for CNNs</a:t>
            </a:r>
          </a:p>
        </p:txBody>
      </p:sp>
    </p:spTree>
    <p:extLst>
      <p:ext uri="{BB962C8B-B14F-4D97-AF65-F5344CB8AC3E}">
        <p14:creationId xmlns:p14="http://schemas.microsoft.com/office/powerpoint/2010/main" val="286903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A806C-C946-44E4-8ECD-8CFB503E2EE8}"/>
              </a:ext>
            </a:extLst>
          </p:cNvPr>
          <p:cNvSpPr>
            <a:spLocks noGrp="1"/>
          </p:cNvSpPr>
          <p:nvPr>
            <p:ph type="title"/>
          </p:nvPr>
        </p:nvSpPr>
        <p:spPr/>
        <p:txBody>
          <a:bodyPr/>
          <a:lstStyle/>
          <a:p>
            <a:r>
              <a:rPr lang="en-US" dirty="0"/>
              <a:t>Nash: </a:t>
            </a:r>
            <a:r>
              <a:rPr lang="en-US" dirty="0" err="1"/>
              <a:t>Nas</a:t>
            </a:r>
            <a:r>
              <a:rPr lang="en-US" dirty="0"/>
              <a:t> by hill climbing (concept)</a:t>
            </a:r>
          </a:p>
        </p:txBody>
      </p:sp>
      <p:sp>
        <p:nvSpPr>
          <p:cNvPr id="3" name="Text Placeholder 2">
            <a:extLst>
              <a:ext uri="{FF2B5EF4-FFF2-40B4-BE49-F238E27FC236}">
                <a16:creationId xmlns:a16="http://schemas.microsoft.com/office/drawing/2014/main" id="{66E6851C-D003-43ED-B7C5-2E7437B137F7}"/>
              </a:ext>
            </a:extLst>
          </p:cNvPr>
          <p:cNvSpPr>
            <a:spLocks noGrp="1"/>
          </p:cNvSpPr>
          <p:nvPr>
            <p:ph type="body" sz="quarter" idx="10"/>
          </p:nvPr>
        </p:nvSpPr>
        <p:spPr/>
        <p:txBody>
          <a:bodyPr>
            <a:normAutofit/>
          </a:bodyPr>
          <a:lstStyle/>
          <a:p>
            <a:r>
              <a:rPr lang="en-US" dirty="0"/>
              <a:t>Three morphisms (sampled uniformly):</a:t>
            </a:r>
          </a:p>
          <a:p>
            <a:pPr marL="627063" lvl="1" indent="-457200">
              <a:buFont typeface="+mj-lt"/>
              <a:buAutoNum type="arabicPeriod"/>
            </a:pPr>
            <a:r>
              <a:rPr lang="en-US" b="1" dirty="0"/>
              <a:t>Make deeper </a:t>
            </a:r>
            <a:r>
              <a:rPr lang="en-US" dirty="0"/>
              <a:t>(add [Conv, BN, </a:t>
            </a:r>
            <a:r>
              <a:rPr lang="en-US" dirty="0" err="1"/>
              <a:t>Relu</a:t>
            </a:r>
            <a:r>
              <a:rPr lang="en-US" dirty="0"/>
              <a:t>] block) </a:t>
            </a:r>
          </a:p>
          <a:p>
            <a:pPr lvl="2"/>
            <a:r>
              <a:rPr lang="en-US" dirty="0"/>
              <a:t>Sample uniformly: </a:t>
            </a:r>
            <a:br>
              <a:rPr lang="en-US" dirty="0"/>
            </a:br>
            <a:r>
              <a:rPr lang="en-US" dirty="0"/>
              <a:t>position, kernel size {3,5}; </a:t>
            </a:r>
          </a:p>
          <a:p>
            <a:pPr lvl="2"/>
            <a:r>
              <a:rPr lang="en-US" dirty="0"/>
              <a:t>#channels from predecessor</a:t>
            </a:r>
          </a:p>
          <a:p>
            <a:pPr marL="627063" lvl="1" indent="-457200">
              <a:buFont typeface="+mj-lt"/>
              <a:buAutoNum type="arabicPeriod"/>
            </a:pPr>
            <a:r>
              <a:rPr lang="en-US" b="1" dirty="0"/>
              <a:t>Make wider </a:t>
            </a:r>
            <a:r>
              <a:rPr lang="en-US" dirty="0"/>
              <a:t>(increase #channels)</a:t>
            </a:r>
          </a:p>
          <a:p>
            <a:pPr lvl="2"/>
            <a:r>
              <a:rPr lang="en-US" dirty="0"/>
              <a:t>Sample uniformly:</a:t>
            </a:r>
          </a:p>
          <a:p>
            <a:pPr lvl="3"/>
            <a:r>
              <a:rPr lang="en-US" dirty="0"/>
              <a:t>Target conv layer </a:t>
            </a:r>
          </a:p>
          <a:p>
            <a:pPr lvl="3"/>
            <a:r>
              <a:rPr lang="en-US" dirty="0"/>
              <a:t>Widening factor {2,4}</a:t>
            </a:r>
          </a:p>
          <a:p>
            <a:pPr marL="627063" lvl="1" indent="-457200">
              <a:buFont typeface="+mj-lt"/>
              <a:buAutoNum type="arabicPeriod"/>
            </a:pPr>
            <a:r>
              <a:rPr lang="en-US" b="1" dirty="0"/>
              <a:t>Add bypass/skip connection </a:t>
            </a:r>
          </a:p>
          <a:p>
            <a:pPr lvl="2"/>
            <a:r>
              <a:rPr lang="en-US" dirty="0"/>
              <a:t>Sample uniformly:</a:t>
            </a:r>
          </a:p>
          <a:p>
            <a:pPr lvl="3"/>
            <a:r>
              <a:rPr lang="en-US" dirty="0"/>
              <a:t>Target layers to connect </a:t>
            </a:r>
          </a:p>
          <a:p>
            <a:pPr lvl="3"/>
            <a:r>
              <a:rPr lang="en-US" dirty="0"/>
              <a:t>Concatenation or addition</a:t>
            </a:r>
          </a:p>
        </p:txBody>
      </p:sp>
      <p:sp>
        <p:nvSpPr>
          <p:cNvPr id="13" name="TextBox 12">
            <a:extLst>
              <a:ext uri="{FF2B5EF4-FFF2-40B4-BE49-F238E27FC236}">
                <a16:creationId xmlns:a16="http://schemas.microsoft.com/office/drawing/2014/main" id="{D46E384B-A3ED-4174-9474-29A018CCE13C}"/>
              </a:ext>
            </a:extLst>
          </p:cNvPr>
          <p:cNvSpPr txBox="1"/>
          <p:nvPr/>
        </p:nvSpPr>
        <p:spPr>
          <a:xfrm>
            <a:off x="0" y="6492704"/>
            <a:ext cx="6534912" cy="323088"/>
          </a:xfrm>
          <a:prstGeom prst="rect">
            <a:avLst/>
          </a:prstGeom>
          <a:noFill/>
        </p:spPr>
        <p:txBody>
          <a:bodyPr wrap="none" lIns="91440" tIns="45720" rIns="91440" rtlCol="0" anchor="t">
            <a:noAutofit/>
          </a:bodyPr>
          <a:lstStyle/>
          <a:p>
            <a:pPr>
              <a:spcBef>
                <a:spcPts val="600"/>
              </a:spcBef>
            </a:pPr>
            <a:r>
              <a:rPr lang="en-US" sz="1000" dirty="0">
                <a:solidFill>
                  <a:schemeClr val="bg1">
                    <a:lumMod val="50000"/>
                  </a:schemeClr>
                </a:solidFill>
                <a:latin typeface="Arial"/>
                <a:cs typeface="Arial"/>
              </a:rPr>
              <a:t>Elsken et al., 2017, Simple and Efficient Architecture Search for CNNs</a:t>
            </a:r>
          </a:p>
        </p:txBody>
      </p:sp>
      <p:grpSp>
        <p:nvGrpSpPr>
          <p:cNvPr id="16" name="Group 15">
            <a:extLst>
              <a:ext uri="{FF2B5EF4-FFF2-40B4-BE49-F238E27FC236}">
                <a16:creationId xmlns:a16="http://schemas.microsoft.com/office/drawing/2014/main" id="{ED3CD917-29EC-4032-8B25-AEDF14CCB29F}"/>
              </a:ext>
            </a:extLst>
          </p:cNvPr>
          <p:cNvGrpSpPr/>
          <p:nvPr/>
        </p:nvGrpSpPr>
        <p:grpSpPr>
          <a:xfrm>
            <a:off x="6096000" y="1037485"/>
            <a:ext cx="5982071" cy="4812049"/>
            <a:chOff x="6096000" y="1037485"/>
            <a:chExt cx="5982071" cy="4812049"/>
          </a:xfrm>
        </p:grpSpPr>
        <p:sp>
          <p:nvSpPr>
            <p:cNvPr id="11" name="TextBox 10">
              <a:extLst>
                <a:ext uri="{FF2B5EF4-FFF2-40B4-BE49-F238E27FC236}">
                  <a16:creationId xmlns:a16="http://schemas.microsoft.com/office/drawing/2014/main" id="{283D9D2A-6DD3-4399-8A11-BE19A66EAE7D}"/>
                </a:ext>
              </a:extLst>
            </p:cNvPr>
            <p:cNvSpPr txBox="1"/>
            <p:nvPr/>
          </p:nvSpPr>
          <p:spPr>
            <a:xfrm>
              <a:off x="6138248" y="5648600"/>
              <a:ext cx="3011676" cy="200934"/>
            </a:xfrm>
            <a:prstGeom prst="rect">
              <a:avLst/>
            </a:prstGeom>
            <a:noFill/>
          </p:spPr>
          <p:txBody>
            <a:bodyPr wrap="square" lIns="91440" tIns="45720" rIns="91440" rtlCol="0" anchor="t">
              <a:noAutofit/>
            </a:bodyPr>
            <a:lstStyle/>
            <a:p>
              <a:pPr>
                <a:spcBef>
                  <a:spcPts val="600"/>
                </a:spcBef>
              </a:pPr>
              <a:r>
                <a:rPr lang="en-US" sz="1600" dirty="0" err="1"/>
                <a:t>EfficientNet</a:t>
              </a:r>
              <a:r>
                <a:rPr lang="en-US" sz="1600" dirty="0"/>
                <a:t>, Tan &amp; Le, 2018</a:t>
              </a:r>
              <a:endParaRPr lang="en-US" sz="17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CBFF558-7206-40D3-9D91-14D35C182A09}"/>
                </a:ext>
              </a:extLst>
            </p:cNvPr>
            <p:cNvPicPr>
              <a:picLocks noChangeAspect="1"/>
            </p:cNvPicPr>
            <p:nvPr/>
          </p:nvPicPr>
          <p:blipFill rotWithShape="1">
            <a:blip r:embed="rId2"/>
            <a:srcRect r="43097"/>
            <a:stretch/>
          </p:blipFill>
          <p:spPr>
            <a:xfrm>
              <a:off x="6096000" y="1037485"/>
              <a:ext cx="5982071" cy="461111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65726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A806C-C946-44E4-8ECD-8CFB503E2EE8}"/>
              </a:ext>
            </a:extLst>
          </p:cNvPr>
          <p:cNvSpPr>
            <a:spLocks noGrp="1"/>
          </p:cNvSpPr>
          <p:nvPr>
            <p:ph type="title"/>
          </p:nvPr>
        </p:nvSpPr>
        <p:spPr/>
        <p:txBody>
          <a:bodyPr/>
          <a:lstStyle/>
          <a:p>
            <a:r>
              <a:rPr lang="en-US" dirty="0"/>
              <a:t>Nash: </a:t>
            </a:r>
            <a:r>
              <a:rPr lang="en-US" dirty="0" err="1"/>
              <a:t>Nas</a:t>
            </a:r>
            <a:r>
              <a:rPr lang="en-US" dirty="0"/>
              <a:t> by hill climbing (Results)</a:t>
            </a:r>
          </a:p>
        </p:txBody>
      </p:sp>
      <p:sp>
        <p:nvSpPr>
          <p:cNvPr id="3" name="Text Placeholder 2">
            <a:extLst>
              <a:ext uri="{FF2B5EF4-FFF2-40B4-BE49-F238E27FC236}">
                <a16:creationId xmlns:a16="http://schemas.microsoft.com/office/drawing/2014/main" id="{66E6851C-D003-43ED-B7C5-2E7437B137F7}"/>
              </a:ext>
            </a:extLst>
          </p:cNvPr>
          <p:cNvSpPr>
            <a:spLocks noGrp="1"/>
          </p:cNvSpPr>
          <p:nvPr>
            <p:ph type="body" sz="quarter" idx="10"/>
          </p:nvPr>
        </p:nvSpPr>
        <p:spPr/>
        <p:txBody>
          <a:bodyPr>
            <a:normAutofit/>
          </a:bodyPr>
          <a:lstStyle/>
          <a:p>
            <a:r>
              <a:rPr lang="en-US" dirty="0"/>
              <a:t>Three morphisms (sampled uniformly):</a:t>
            </a:r>
          </a:p>
          <a:p>
            <a:pPr marL="627063" lvl="1" indent="-457200">
              <a:buFont typeface="+mj-lt"/>
              <a:buAutoNum type="arabicPeriod"/>
            </a:pPr>
            <a:r>
              <a:rPr lang="en-US" b="1" dirty="0"/>
              <a:t>Make deeper </a:t>
            </a:r>
            <a:r>
              <a:rPr lang="en-US" dirty="0"/>
              <a:t>(add [Conv, BN, </a:t>
            </a:r>
            <a:r>
              <a:rPr lang="en-US" dirty="0" err="1"/>
              <a:t>Relu</a:t>
            </a:r>
            <a:r>
              <a:rPr lang="en-US" dirty="0"/>
              <a:t>] block) </a:t>
            </a:r>
          </a:p>
          <a:p>
            <a:pPr lvl="2"/>
            <a:r>
              <a:rPr lang="en-US" dirty="0"/>
              <a:t>Sample uniformly: </a:t>
            </a:r>
            <a:br>
              <a:rPr lang="en-US" dirty="0"/>
            </a:br>
            <a:r>
              <a:rPr lang="en-US" dirty="0"/>
              <a:t>position, kernel size {3,5}; </a:t>
            </a:r>
          </a:p>
          <a:p>
            <a:pPr lvl="2"/>
            <a:r>
              <a:rPr lang="en-US" dirty="0"/>
              <a:t>#channels from predecessor</a:t>
            </a:r>
          </a:p>
          <a:p>
            <a:pPr marL="627063" lvl="1" indent="-457200">
              <a:buFont typeface="+mj-lt"/>
              <a:buAutoNum type="arabicPeriod"/>
            </a:pPr>
            <a:r>
              <a:rPr lang="en-US" b="1" dirty="0"/>
              <a:t>Make wider </a:t>
            </a:r>
            <a:r>
              <a:rPr lang="en-US" dirty="0"/>
              <a:t>(increase #channels)</a:t>
            </a:r>
          </a:p>
          <a:p>
            <a:pPr lvl="2"/>
            <a:r>
              <a:rPr lang="en-US" dirty="0"/>
              <a:t>Sample uniformly:</a:t>
            </a:r>
          </a:p>
          <a:p>
            <a:pPr lvl="3"/>
            <a:r>
              <a:rPr lang="en-US" dirty="0"/>
              <a:t>Target conv layer </a:t>
            </a:r>
          </a:p>
          <a:p>
            <a:pPr lvl="3"/>
            <a:r>
              <a:rPr lang="en-US" dirty="0"/>
              <a:t>Widening factor {2,4}</a:t>
            </a:r>
          </a:p>
          <a:p>
            <a:pPr marL="627063" lvl="1" indent="-457200">
              <a:buFont typeface="+mj-lt"/>
              <a:buAutoNum type="arabicPeriod"/>
            </a:pPr>
            <a:r>
              <a:rPr lang="en-US" b="1" dirty="0"/>
              <a:t>Add bypass/skip connection </a:t>
            </a:r>
          </a:p>
          <a:p>
            <a:pPr lvl="2"/>
            <a:r>
              <a:rPr lang="en-US" dirty="0"/>
              <a:t>Sample uniformly:</a:t>
            </a:r>
          </a:p>
          <a:p>
            <a:pPr lvl="3"/>
            <a:r>
              <a:rPr lang="en-US" dirty="0"/>
              <a:t>Target layers to connect </a:t>
            </a:r>
          </a:p>
          <a:p>
            <a:pPr lvl="3"/>
            <a:r>
              <a:rPr lang="en-US" dirty="0"/>
              <a:t>Concatenation or addition</a:t>
            </a:r>
          </a:p>
        </p:txBody>
      </p:sp>
      <p:sp>
        <p:nvSpPr>
          <p:cNvPr id="6" name="Text Placeholder 5">
            <a:extLst>
              <a:ext uri="{FF2B5EF4-FFF2-40B4-BE49-F238E27FC236}">
                <a16:creationId xmlns:a16="http://schemas.microsoft.com/office/drawing/2014/main" id="{4DF74285-94C2-4FF7-B0DE-027A1853B2E9}"/>
              </a:ext>
            </a:extLst>
          </p:cNvPr>
          <p:cNvSpPr>
            <a:spLocks noGrp="1"/>
          </p:cNvSpPr>
          <p:nvPr>
            <p:ph type="body" sz="quarter" idx="11"/>
          </p:nvPr>
        </p:nvSpPr>
        <p:spPr/>
        <p:txBody>
          <a:bodyPr/>
          <a:lstStyle/>
          <a:p>
            <a:r>
              <a:rPr lang="en-US" dirty="0"/>
              <a:t>Results:</a:t>
            </a:r>
          </a:p>
          <a:p>
            <a:pPr marL="627063" lvl="1" indent="-457200">
              <a:buFont typeface="+mj-lt"/>
              <a:buAutoNum type="arabicPeriod"/>
            </a:pPr>
            <a:r>
              <a:rPr lang="en-US" dirty="0"/>
              <a:t>Similar performance as other NAS methods</a:t>
            </a:r>
          </a:p>
          <a:p>
            <a:pPr marL="627063" lvl="1" indent="-457200">
              <a:buFont typeface="+mj-lt"/>
              <a:buAutoNum type="arabicPeriod"/>
            </a:pPr>
            <a:r>
              <a:rPr lang="en-US" dirty="0"/>
              <a:t>…. with way faster convergence</a:t>
            </a:r>
          </a:p>
          <a:p>
            <a:pPr marL="627063" lvl="1" indent="-457200">
              <a:buFont typeface="+mj-lt"/>
              <a:buAutoNum type="arabicPeriod"/>
            </a:pPr>
            <a:r>
              <a:rPr lang="en-US" dirty="0"/>
              <a:t>… but still outperformed by some handcrafted methods</a:t>
            </a:r>
          </a:p>
          <a:p>
            <a:pPr marL="796925" lvl="2" indent="-457200">
              <a:buFont typeface="+mj-lt"/>
              <a:buAutoNum type="arabicPeriod"/>
            </a:pPr>
            <a:endParaRPr lang="en-US" dirty="0"/>
          </a:p>
          <a:p>
            <a:pPr lvl="1"/>
            <a:endParaRPr lang="en-US" dirty="0"/>
          </a:p>
        </p:txBody>
      </p:sp>
      <p:graphicFrame>
        <p:nvGraphicFramePr>
          <p:cNvPr id="7" name="Table 7">
            <a:extLst>
              <a:ext uri="{FF2B5EF4-FFF2-40B4-BE49-F238E27FC236}">
                <a16:creationId xmlns:a16="http://schemas.microsoft.com/office/drawing/2014/main" id="{CDF83F64-9993-47C8-AF64-DBBA1753A702}"/>
              </a:ext>
            </a:extLst>
          </p:cNvPr>
          <p:cNvGraphicFramePr>
            <a:graphicFrameLocks noGrp="1"/>
          </p:cNvGraphicFramePr>
          <p:nvPr>
            <p:extLst>
              <p:ext uri="{D42A27DB-BD31-4B8C-83A1-F6EECF244321}">
                <p14:modId xmlns:p14="http://schemas.microsoft.com/office/powerpoint/2010/main" val="1341395276"/>
              </p:ext>
            </p:extLst>
          </p:nvPr>
        </p:nvGraphicFramePr>
        <p:xfrm>
          <a:off x="5879539" y="3429000"/>
          <a:ext cx="6209790" cy="2291080"/>
        </p:xfrm>
        <a:graphic>
          <a:graphicData uri="http://schemas.openxmlformats.org/drawingml/2006/table">
            <a:tbl>
              <a:tblPr firstRow="1" bandRow="1">
                <a:tableStyleId>{5C22544A-7EE6-4342-B048-85BDC9FD1C3A}</a:tableStyleId>
              </a:tblPr>
              <a:tblGrid>
                <a:gridCol w="1794464">
                  <a:extLst>
                    <a:ext uri="{9D8B030D-6E8A-4147-A177-3AD203B41FA5}">
                      <a16:colId xmlns:a16="http://schemas.microsoft.com/office/drawing/2014/main" val="3826872140"/>
                    </a:ext>
                  </a:extLst>
                </a:gridCol>
                <a:gridCol w="2513375">
                  <a:extLst>
                    <a:ext uri="{9D8B030D-6E8A-4147-A177-3AD203B41FA5}">
                      <a16:colId xmlns:a16="http://schemas.microsoft.com/office/drawing/2014/main" val="782666863"/>
                    </a:ext>
                  </a:extLst>
                </a:gridCol>
                <a:gridCol w="1901951">
                  <a:extLst>
                    <a:ext uri="{9D8B030D-6E8A-4147-A177-3AD203B41FA5}">
                      <a16:colId xmlns:a16="http://schemas.microsoft.com/office/drawing/2014/main" val="4187394521"/>
                    </a:ext>
                  </a:extLst>
                </a:gridCol>
              </a:tblGrid>
              <a:tr h="370840">
                <a:tc>
                  <a:txBody>
                    <a:bodyPr/>
                    <a:lstStyle/>
                    <a:p>
                      <a:endParaRPr lang="en-US"/>
                    </a:p>
                  </a:txBody>
                  <a:tcPr/>
                </a:tc>
                <a:tc>
                  <a:txBody>
                    <a:bodyPr/>
                    <a:lstStyle/>
                    <a:p>
                      <a:r>
                        <a:rPr lang="en-US" dirty="0"/>
                        <a:t>Resources</a:t>
                      </a:r>
                    </a:p>
                  </a:txBody>
                  <a:tcPr/>
                </a:tc>
                <a:tc>
                  <a:txBody>
                    <a:bodyPr/>
                    <a:lstStyle/>
                    <a:p>
                      <a:r>
                        <a:rPr lang="en-US" dirty="0"/>
                        <a:t>CIFAR-10 error</a:t>
                      </a:r>
                    </a:p>
                  </a:txBody>
                  <a:tcPr/>
                </a:tc>
                <a:extLst>
                  <a:ext uri="{0D108BD9-81ED-4DB2-BD59-A6C34878D82A}">
                    <a16:rowId xmlns:a16="http://schemas.microsoft.com/office/drawing/2014/main" val="2892475542"/>
                  </a:ext>
                </a:extLst>
              </a:tr>
              <a:tr h="370840">
                <a:tc>
                  <a:txBody>
                    <a:bodyPr/>
                    <a:lstStyle/>
                    <a:p>
                      <a:r>
                        <a:rPr lang="en-US" dirty="0"/>
                        <a:t>Real et al. (2017) </a:t>
                      </a:r>
                    </a:p>
                  </a:txBody>
                  <a:tcPr/>
                </a:tc>
                <a:tc>
                  <a:txBody>
                    <a:bodyPr/>
                    <a:lstStyle/>
                    <a:p>
                      <a:r>
                        <a:rPr lang="en-US" dirty="0"/>
                        <a:t>250 GPUs, 10 days</a:t>
                      </a:r>
                    </a:p>
                  </a:txBody>
                  <a:tcPr/>
                </a:tc>
                <a:tc>
                  <a:txBody>
                    <a:bodyPr/>
                    <a:lstStyle/>
                    <a:p>
                      <a:r>
                        <a:rPr lang="en-US" dirty="0"/>
                        <a:t>5.4</a:t>
                      </a:r>
                    </a:p>
                  </a:txBody>
                  <a:tcPr/>
                </a:tc>
                <a:extLst>
                  <a:ext uri="{0D108BD9-81ED-4DB2-BD59-A6C34878D82A}">
                    <a16:rowId xmlns:a16="http://schemas.microsoft.com/office/drawing/2014/main" val="2139333717"/>
                  </a:ext>
                </a:extLst>
              </a:tr>
              <a:tr h="370840">
                <a:tc>
                  <a:txBody>
                    <a:bodyPr/>
                    <a:lstStyle/>
                    <a:p>
                      <a:r>
                        <a:rPr lang="en-US" dirty="0"/>
                        <a:t>NASH</a:t>
                      </a:r>
                    </a:p>
                    <a:p>
                      <a:r>
                        <a:rPr lang="en-US" dirty="0"/>
                        <a:t>(2017)</a:t>
                      </a:r>
                    </a:p>
                  </a:txBody>
                  <a:tcPr/>
                </a:tc>
                <a:tc>
                  <a:txBody>
                    <a:bodyPr/>
                    <a:lstStyle/>
                    <a:p>
                      <a:r>
                        <a:rPr lang="en-US" dirty="0"/>
                        <a:t>12 </a:t>
                      </a:r>
                      <a:r>
                        <a:rPr lang="en-US" dirty="0" err="1"/>
                        <a:t>hrs</a:t>
                      </a:r>
                      <a:r>
                        <a:rPr lang="en-US" dirty="0"/>
                        <a:t>, 1 GPU</a:t>
                      </a:r>
                    </a:p>
                  </a:txBody>
                  <a:tcPr/>
                </a:tc>
                <a:tc>
                  <a:txBody>
                    <a:bodyPr/>
                    <a:lstStyle/>
                    <a:p>
                      <a:r>
                        <a:rPr lang="en-US" dirty="0"/>
                        <a:t>5.7</a:t>
                      </a:r>
                    </a:p>
                  </a:txBody>
                  <a:tcPr/>
                </a:tc>
                <a:extLst>
                  <a:ext uri="{0D108BD9-81ED-4DB2-BD59-A6C34878D82A}">
                    <a16:rowId xmlns:a16="http://schemas.microsoft.com/office/drawing/2014/main" val="3295395161"/>
                  </a:ext>
                </a:extLst>
              </a:tr>
              <a:tr h="370840">
                <a:tc>
                  <a:txBody>
                    <a:bodyPr/>
                    <a:lstStyle/>
                    <a:p>
                      <a:r>
                        <a:rPr lang="en-US" dirty="0"/>
                        <a:t>handcrafted</a:t>
                      </a:r>
                    </a:p>
                    <a:p>
                      <a:r>
                        <a:rPr lang="en-US" dirty="0"/>
                        <a:t>(Gastaldi 2017) </a:t>
                      </a:r>
                    </a:p>
                  </a:txBody>
                  <a:tcPr/>
                </a:tc>
                <a:tc>
                  <a:txBody>
                    <a:bodyPr/>
                    <a:lstStyle/>
                    <a:p>
                      <a:r>
                        <a:rPr lang="en-US" dirty="0"/>
                        <a:t>2 GPUs 2 days</a:t>
                      </a:r>
                    </a:p>
                  </a:txBody>
                  <a:tcPr/>
                </a:tc>
                <a:tc>
                  <a:txBody>
                    <a:bodyPr/>
                    <a:lstStyle/>
                    <a:p>
                      <a:r>
                        <a:rPr lang="en-US" dirty="0"/>
                        <a:t>2.9</a:t>
                      </a:r>
                    </a:p>
                  </a:txBody>
                  <a:tcPr/>
                </a:tc>
                <a:extLst>
                  <a:ext uri="{0D108BD9-81ED-4DB2-BD59-A6C34878D82A}">
                    <a16:rowId xmlns:a16="http://schemas.microsoft.com/office/drawing/2014/main" val="408402817"/>
                  </a:ext>
                </a:extLst>
              </a:tr>
            </a:tbl>
          </a:graphicData>
        </a:graphic>
      </p:graphicFrame>
      <p:sp>
        <p:nvSpPr>
          <p:cNvPr id="9" name="TextBox 8">
            <a:extLst>
              <a:ext uri="{FF2B5EF4-FFF2-40B4-BE49-F238E27FC236}">
                <a16:creationId xmlns:a16="http://schemas.microsoft.com/office/drawing/2014/main" id="{69C267A8-F127-4A37-BE1E-3508212939FE}"/>
              </a:ext>
            </a:extLst>
          </p:cNvPr>
          <p:cNvSpPr txBox="1"/>
          <p:nvPr/>
        </p:nvSpPr>
        <p:spPr>
          <a:xfrm>
            <a:off x="0" y="6492704"/>
            <a:ext cx="6534912" cy="323088"/>
          </a:xfrm>
          <a:prstGeom prst="rect">
            <a:avLst/>
          </a:prstGeom>
          <a:noFill/>
        </p:spPr>
        <p:txBody>
          <a:bodyPr wrap="none" lIns="91440" tIns="45720" rIns="91440" rtlCol="0" anchor="t">
            <a:noAutofit/>
          </a:bodyPr>
          <a:lstStyle/>
          <a:p>
            <a:pPr>
              <a:spcBef>
                <a:spcPts val="600"/>
              </a:spcBef>
            </a:pPr>
            <a:r>
              <a:rPr lang="en-US" sz="1000" dirty="0">
                <a:solidFill>
                  <a:schemeClr val="bg1">
                    <a:lumMod val="50000"/>
                  </a:schemeClr>
                </a:solidFill>
                <a:latin typeface="Arial"/>
                <a:cs typeface="Arial"/>
              </a:rPr>
              <a:t>Elsken et al., 2017, Simple and Efficient Architecture Search for CNNs</a:t>
            </a:r>
          </a:p>
        </p:txBody>
      </p:sp>
    </p:spTree>
    <p:extLst>
      <p:ext uri="{BB962C8B-B14F-4D97-AF65-F5344CB8AC3E}">
        <p14:creationId xmlns:p14="http://schemas.microsoft.com/office/powerpoint/2010/main" val="3692281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A806C-C946-44E4-8ECD-8CFB503E2EE8}"/>
              </a:ext>
            </a:extLst>
          </p:cNvPr>
          <p:cNvSpPr>
            <a:spLocks noGrp="1"/>
          </p:cNvSpPr>
          <p:nvPr>
            <p:ph type="title"/>
          </p:nvPr>
        </p:nvSpPr>
        <p:spPr/>
        <p:txBody>
          <a:bodyPr/>
          <a:lstStyle/>
          <a:p>
            <a:r>
              <a:rPr lang="en-US" dirty="0"/>
              <a:t>Nash: </a:t>
            </a:r>
            <a:r>
              <a:rPr lang="en-US" dirty="0" err="1"/>
              <a:t>Nas</a:t>
            </a:r>
            <a:r>
              <a:rPr lang="en-US" dirty="0"/>
              <a:t> by hill climbing (improvements)</a:t>
            </a:r>
          </a:p>
        </p:txBody>
      </p:sp>
      <p:sp>
        <p:nvSpPr>
          <p:cNvPr id="3" name="Text Placeholder 2">
            <a:extLst>
              <a:ext uri="{FF2B5EF4-FFF2-40B4-BE49-F238E27FC236}">
                <a16:creationId xmlns:a16="http://schemas.microsoft.com/office/drawing/2014/main" id="{66E6851C-D003-43ED-B7C5-2E7437B137F7}"/>
              </a:ext>
            </a:extLst>
          </p:cNvPr>
          <p:cNvSpPr>
            <a:spLocks noGrp="1"/>
          </p:cNvSpPr>
          <p:nvPr>
            <p:ph type="body" sz="quarter" idx="10"/>
          </p:nvPr>
        </p:nvSpPr>
        <p:spPr/>
        <p:txBody>
          <a:bodyPr>
            <a:normAutofit/>
          </a:bodyPr>
          <a:lstStyle/>
          <a:p>
            <a:r>
              <a:rPr lang="en-US" dirty="0"/>
              <a:t>Three morphisms (sampled uniformly):</a:t>
            </a:r>
          </a:p>
          <a:p>
            <a:pPr marL="627063" lvl="1" indent="-457200">
              <a:buFont typeface="+mj-lt"/>
              <a:buAutoNum type="arabicPeriod"/>
            </a:pPr>
            <a:r>
              <a:rPr lang="en-US" b="1" dirty="0"/>
              <a:t>Make deeper </a:t>
            </a:r>
            <a:r>
              <a:rPr lang="en-US" dirty="0"/>
              <a:t>(add [Conv, BN, </a:t>
            </a:r>
            <a:r>
              <a:rPr lang="en-US" dirty="0" err="1"/>
              <a:t>Relu</a:t>
            </a:r>
            <a:r>
              <a:rPr lang="en-US" dirty="0"/>
              <a:t>] block) </a:t>
            </a:r>
          </a:p>
          <a:p>
            <a:pPr lvl="2"/>
            <a:r>
              <a:rPr lang="en-US" dirty="0"/>
              <a:t>Sample uniformly: </a:t>
            </a:r>
            <a:br>
              <a:rPr lang="en-US" dirty="0"/>
            </a:br>
            <a:r>
              <a:rPr lang="en-US" dirty="0"/>
              <a:t>position, kernel size {3,5}; </a:t>
            </a:r>
          </a:p>
          <a:p>
            <a:pPr lvl="2"/>
            <a:r>
              <a:rPr lang="en-US" dirty="0"/>
              <a:t>#channels from predecessor</a:t>
            </a:r>
          </a:p>
          <a:p>
            <a:pPr marL="627063" lvl="1" indent="-457200">
              <a:buFont typeface="+mj-lt"/>
              <a:buAutoNum type="arabicPeriod"/>
            </a:pPr>
            <a:r>
              <a:rPr lang="en-US" b="1" dirty="0"/>
              <a:t>Make wider </a:t>
            </a:r>
            <a:r>
              <a:rPr lang="en-US" dirty="0"/>
              <a:t>(increase #channels)</a:t>
            </a:r>
          </a:p>
          <a:p>
            <a:pPr lvl="2"/>
            <a:r>
              <a:rPr lang="en-US" dirty="0"/>
              <a:t>Sample uniformly:</a:t>
            </a:r>
          </a:p>
          <a:p>
            <a:pPr lvl="3"/>
            <a:r>
              <a:rPr lang="en-US" dirty="0"/>
              <a:t>Target conv layer </a:t>
            </a:r>
          </a:p>
          <a:p>
            <a:pPr lvl="3"/>
            <a:r>
              <a:rPr lang="en-US" dirty="0"/>
              <a:t>Widening factor {2,4}</a:t>
            </a:r>
          </a:p>
          <a:p>
            <a:pPr marL="627063" lvl="1" indent="-457200">
              <a:buFont typeface="+mj-lt"/>
              <a:buAutoNum type="arabicPeriod"/>
            </a:pPr>
            <a:r>
              <a:rPr lang="en-US" b="1" dirty="0"/>
              <a:t>Add bypass/skip connection </a:t>
            </a:r>
          </a:p>
          <a:p>
            <a:pPr lvl="2"/>
            <a:r>
              <a:rPr lang="en-US" dirty="0"/>
              <a:t>Sample uniformly:</a:t>
            </a:r>
          </a:p>
          <a:p>
            <a:pPr lvl="3"/>
            <a:r>
              <a:rPr lang="en-US" dirty="0"/>
              <a:t>Target layers to connect </a:t>
            </a:r>
          </a:p>
          <a:p>
            <a:pPr lvl="3"/>
            <a:r>
              <a:rPr lang="en-US" dirty="0"/>
              <a:t>Concatenation or addition</a:t>
            </a:r>
          </a:p>
        </p:txBody>
      </p:sp>
      <p:sp>
        <p:nvSpPr>
          <p:cNvPr id="6" name="Text Placeholder 5">
            <a:extLst>
              <a:ext uri="{FF2B5EF4-FFF2-40B4-BE49-F238E27FC236}">
                <a16:creationId xmlns:a16="http://schemas.microsoft.com/office/drawing/2014/main" id="{4DF74285-94C2-4FF7-B0DE-027A1853B2E9}"/>
              </a:ext>
            </a:extLst>
          </p:cNvPr>
          <p:cNvSpPr>
            <a:spLocks noGrp="1"/>
          </p:cNvSpPr>
          <p:nvPr>
            <p:ph type="body" sz="quarter" idx="11"/>
          </p:nvPr>
        </p:nvSpPr>
        <p:spPr/>
        <p:txBody>
          <a:bodyPr/>
          <a:lstStyle/>
          <a:p>
            <a:r>
              <a:rPr lang="en-US" dirty="0"/>
              <a:t>Where to improve? </a:t>
            </a:r>
          </a:p>
          <a:p>
            <a:pPr marL="457200" indent="-457200">
              <a:buAutoNum type="arabicPeriod"/>
            </a:pPr>
            <a:r>
              <a:rPr lang="en-US" dirty="0"/>
              <a:t>Better search guidance:</a:t>
            </a:r>
          </a:p>
          <a:p>
            <a:pPr marL="171450" lvl="1" indent="0">
              <a:buNone/>
            </a:pPr>
            <a:r>
              <a:rPr lang="en-US" dirty="0"/>
              <a:t>Bayesian Optimization instead of uniform sampling (e.g. Auto-</a:t>
            </a:r>
            <a:r>
              <a:rPr lang="en-US" dirty="0" err="1"/>
              <a:t>Keras</a:t>
            </a:r>
            <a:r>
              <a:rPr lang="en-US" dirty="0"/>
              <a:t>)</a:t>
            </a:r>
          </a:p>
          <a:p>
            <a:pPr marL="457200" indent="-457200">
              <a:buFont typeface="+mj-lt"/>
              <a:buAutoNum type="arabicPeriod"/>
            </a:pPr>
            <a:r>
              <a:rPr lang="en-US" dirty="0"/>
              <a:t>Consider morphisms jointly </a:t>
            </a:r>
          </a:p>
          <a:p>
            <a:pPr marL="171450" lvl="1" indent="0">
              <a:buNone/>
            </a:pPr>
            <a:r>
              <a:rPr lang="en-US" dirty="0"/>
              <a:t>E.g. compound scaling in </a:t>
            </a:r>
            <a:r>
              <a:rPr lang="en-US" dirty="0" err="1"/>
              <a:t>EfficientNet</a:t>
            </a:r>
            <a:endParaRPr lang="en-US" dirty="0"/>
          </a:p>
          <a:p>
            <a:pPr lvl="1"/>
            <a:endParaRPr lang="en-US" dirty="0"/>
          </a:p>
          <a:p>
            <a:pPr marL="796925" lvl="2" indent="-457200">
              <a:buFont typeface="+mj-lt"/>
              <a:buAutoNum type="arabicPeriod"/>
            </a:pPr>
            <a:endParaRPr lang="en-US" dirty="0"/>
          </a:p>
          <a:p>
            <a:pPr lvl="1"/>
            <a:endParaRPr lang="en-US" dirty="0"/>
          </a:p>
        </p:txBody>
      </p:sp>
      <p:pic>
        <p:nvPicPr>
          <p:cNvPr id="4" name="Picture 3">
            <a:extLst>
              <a:ext uri="{FF2B5EF4-FFF2-40B4-BE49-F238E27FC236}">
                <a16:creationId xmlns:a16="http://schemas.microsoft.com/office/drawing/2014/main" id="{46EC92AA-A233-411C-B79B-1B9D6F176BA4}"/>
              </a:ext>
            </a:extLst>
          </p:cNvPr>
          <p:cNvPicPr>
            <a:picLocks noChangeAspect="1"/>
          </p:cNvPicPr>
          <p:nvPr/>
        </p:nvPicPr>
        <p:blipFill>
          <a:blip r:embed="rId2"/>
          <a:stretch>
            <a:fillRect/>
          </a:stretch>
        </p:blipFill>
        <p:spPr>
          <a:xfrm>
            <a:off x="4899983" y="3614345"/>
            <a:ext cx="7189346" cy="3048017"/>
          </a:xfrm>
          <a:prstGeom prst="rect">
            <a:avLst/>
          </a:prstGeom>
          <a:ln>
            <a:noFill/>
          </a:ln>
          <a:effectLst>
            <a:outerShdw blurRad="292100" dist="139700" dir="2700000" algn="tl" rotWithShape="0">
              <a:srgbClr val="333333">
                <a:alpha val="65000"/>
              </a:srgbClr>
            </a:outerShdw>
          </a:effectLst>
        </p:spPr>
      </p:pic>
      <p:cxnSp>
        <p:nvCxnSpPr>
          <p:cNvPr id="11" name="Straight Connector 10">
            <a:extLst>
              <a:ext uri="{FF2B5EF4-FFF2-40B4-BE49-F238E27FC236}">
                <a16:creationId xmlns:a16="http://schemas.microsoft.com/office/drawing/2014/main" id="{30492A67-7014-4F3A-9014-CA4FB200CA8D}"/>
              </a:ext>
            </a:extLst>
          </p:cNvPr>
          <p:cNvCxnSpPr/>
          <p:nvPr/>
        </p:nvCxnSpPr>
        <p:spPr>
          <a:xfrm>
            <a:off x="1792224" y="2304288"/>
            <a:ext cx="1048512"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E7A703A7-2321-451B-A099-75DB46ED99B9}"/>
              </a:ext>
            </a:extLst>
          </p:cNvPr>
          <p:cNvCxnSpPr/>
          <p:nvPr/>
        </p:nvCxnSpPr>
        <p:spPr>
          <a:xfrm>
            <a:off x="1792224" y="3688080"/>
            <a:ext cx="1048512"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2F3BBE50-1048-4BD5-AE99-DEE36DD4C100}"/>
              </a:ext>
            </a:extLst>
          </p:cNvPr>
          <p:cNvCxnSpPr/>
          <p:nvPr/>
        </p:nvCxnSpPr>
        <p:spPr>
          <a:xfrm>
            <a:off x="1792224" y="5114544"/>
            <a:ext cx="1048512"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3DF7D74D-6A32-4648-95B6-4A34520CCDA1}"/>
              </a:ext>
            </a:extLst>
          </p:cNvPr>
          <p:cNvCxnSpPr>
            <a:cxnSpLocks/>
          </p:cNvCxnSpPr>
          <p:nvPr/>
        </p:nvCxnSpPr>
        <p:spPr>
          <a:xfrm>
            <a:off x="3029712" y="1517904"/>
            <a:ext cx="2249424" cy="0"/>
          </a:xfrm>
          <a:prstGeom prst="line">
            <a:avLst/>
          </a:prstGeom>
          <a:ln w="38100"/>
        </p:spPr>
        <p:style>
          <a:lnRef idx="1">
            <a:schemeClr val="accent4"/>
          </a:lnRef>
          <a:fillRef idx="0">
            <a:schemeClr val="accent4"/>
          </a:fillRef>
          <a:effectRef idx="0">
            <a:schemeClr val="accent4"/>
          </a:effectRef>
          <a:fontRef idx="minor">
            <a:schemeClr val="tx1"/>
          </a:fontRef>
        </p:style>
      </p:cxnSp>
      <p:sp>
        <p:nvSpPr>
          <p:cNvPr id="16" name="Left Brace 15">
            <a:extLst>
              <a:ext uri="{FF2B5EF4-FFF2-40B4-BE49-F238E27FC236}">
                <a16:creationId xmlns:a16="http://schemas.microsoft.com/office/drawing/2014/main" id="{19BC7FBF-B1EB-4E4A-9FAF-76410FB170E2}"/>
              </a:ext>
            </a:extLst>
          </p:cNvPr>
          <p:cNvSpPr/>
          <p:nvPr/>
        </p:nvSpPr>
        <p:spPr>
          <a:xfrm>
            <a:off x="394775" y="1517904"/>
            <a:ext cx="263593" cy="430261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F86AD6F-D13C-4AD4-978E-0F12605E1426}"/>
              </a:ext>
            </a:extLst>
          </p:cNvPr>
          <p:cNvCxnSpPr>
            <a:cxnSpLocks/>
          </p:cNvCxnSpPr>
          <p:nvPr/>
        </p:nvCxnSpPr>
        <p:spPr>
          <a:xfrm>
            <a:off x="6766560" y="3060192"/>
            <a:ext cx="334060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E7F6EB-D470-4A7F-8280-78AEAD33DB51}"/>
              </a:ext>
            </a:extLst>
          </p:cNvPr>
          <p:cNvCxnSpPr>
            <a:cxnSpLocks/>
          </p:cNvCxnSpPr>
          <p:nvPr/>
        </p:nvCxnSpPr>
        <p:spPr>
          <a:xfrm>
            <a:off x="6766560" y="1975104"/>
            <a:ext cx="2913888" cy="0"/>
          </a:xfrm>
          <a:prstGeom prst="line">
            <a:avLst/>
          </a:prstGeom>
          <a:ln w="38100"/>
        </p:spPr>
        <p:style>
          <a:lnRef idx="1">
            <a:schemeClr val="accent4"/>
          </a:lnRef>
          <a:fillRef idx="0">
            <a:schemeClr val="accent4"/>
          </a:fillRef>
          <a:effectRef idx="0">
            <a:schemeClr val="accent4"/>
          </a:effectRef>
          <a:fontRef idx="minor">
            <a:schemeClr val="tx1"/>
          </a:fontRef>
        </p:style>
      </p:cxnSp>
      <p:sp>
        <p:nvSpPr>
          <p:cNvPr id="22" name="TextBox 21">
            <a:extLst>
              <a:ext uri="{FF2B5EF4-FFF2-40B4-BE49-F238E27FC236}">
                <a16:creationId xmlns:a16="http://schemas.microsoft.com/office/drawing/2014/main" id="{6B78FD30-BF7A-45CF-B53A-83717BEE8F01}"/>
              </a:ext>
            </a:extLst>
          </p:cNvPr>
          <p:cNvSpPr txBox="1"/>
          <p:nvPr/>
        </p:nvSpPr>
        <p:spPr>
          <a:xfrm>
            <a:off x="152400" y="6443936"/>
            <a:ext cx="7023360" cy="414063"/>
          </a:xfrm>
          <a:prstGeom prst="rect">
            <a:avLst/>
          </a:prstGeom>
          <a:noFill/>
        </p:spPr>
        <p:txBody>
          <a:bodyPr wrap="square" lIns="91440" tIns="45720" rIns="91440" bIns="45720" rtlCol="0" anchor="t">
            <a:noAutofit/>
          </a:bodyPr>
          <a:lstStyle/>
          <a:p>
            <a:pPr>
              <a:spcBef>
                <a:spcPts val="600"/>
              </a:spcBef>
            </a:pPr>
            <a:r>
              <a:rPr lang="en-US" sz="1000" dirty="0">
                <a:solidFill>
                  <a:schemeClr val="bg1">
                    <a:lumMod val="50000"/>
                  </a:schemeClr>
                </a:solidFill>
                <a:latin typeface="Arial" panose="020B0604020202020204" pitchFamily="34" charset="0"/>
                <a:cs typeface="Arial" panose="020B0604020202020204" pitchFamily="34" charset="0"/>
              </a:rPr>
              <a:t>Auto-</a:t>
            </a:r>
            <a:r>
              <a:rPr lang="en-US" sz="1000" dirty="0" err="1">
                <a:solidFill>
                  <a:schemeClr val="bg1">
                    <a:lumMod val="50000"/>
                  </a:schemeClr>
                </a:solidFill>
                <a:latin typeface="Arial" panose="020B0604020202020204" pitchFamily="34" charset="0"/>
                <a:cs typeface="Arial" panose="020B0604020202020204" pitchFamily="34" charset="0"/>
              </a:rPr>
              <a:t>Keras</a:t>
            </a:r>
            <a:r>
              <a:rPr lang="en-US" sz="1000" dirty="0">
                <a:solidFill>
                  <a:schemeClr val="bg1">
                    <a:lumMod val="50000"/>
                  </a:schemeClr>
                </a:solidFill>
                <a:latin typeface="Arial" panose="020B0604020202020204" pitchFamily="34" charset="0"/>
                <a:cs typeface="Arial" panose="020B0604020202020204" pitchFamily="34" charset="0"/>
              </a:rPr>
              <a:t>: An Efficient Neural Architecture Search System, </a:t>
            </a:r>
            <a:r>
              <a:rPr lang="en-US" sz="1000" dirty="0" err="1">
                <a:solidFill>
                  <a:schemeClr val="bg1">
                    <a:lumMod val="50000"/>
                  </a:schemeClr>
                </a:solidFill>
                <a:latin typeface="Arial" panose="020B0604020202020204" pitchFamily="34" charset="0"/>
                <a:cs typeface="Arial" panose="020B0604020202020204" pitchFamily="34" charset="0"/>
              </a:rPr>
              <a:t>Jin</a:t>
            </a:r>
            <a:r>
              <a:rPr lang="en-US" sz="1000" dirty="0">
                <a:solidFill>
                  <a:schemeClr val="bg1">
                    <a:lumMod val="50000"/>
                  </a:schemeClr>
                </a:solidFill>
                <a:latin typeface="Arial" panose="020B0604020202020204" pitchFamily="34" charset="0"/>
                <a:cs typeface="Arial" panose="020B0604020202020204" pitchFamily="34" charset="0"/>
              </a:rPr>
              <a:t> et al., 2019</a:t>
            </a:r>
            <a:br>
              <a:rPr lang="en-US" sz="1000" dirty="0">
                <a:solidFill>
                  <a:schemeClr val="bg1">
                    <a:lumMod val="50000"/>
                  </a:schemeClr>
                </a:solidFill>
                <a:latin typeface="Arial" panose="020B0604020202020204" pitchFamily="34" charset="0"/>
                <a:cs typeface="Arial" panose="020B0604020202020204" pitchFamily="34" charset="0"/>
              </a:rPr>
            </a:br>
            <a:r>
              <a:rPr lang="en-US" sz="1000" dirty="0" err="1">
                <a:solidFill>
                  <a:schemeClr val="bg1">
                    <a:lumMod val="50000"/>
                  </a:schemeClr>
                </a:solidFill>
                <a:latin typeface="Arial" panose="020B0604020202020204" pitchFamily="34" charset="0"/>
                <a:cs typeface="Arial" panose="020B0604020202020204" pitchFamily="34" charset="0"/>
              </a:rPr>
              <a:t>EfficientNet</a:t>
            </a:r>
            <a:r>
              <a:rPr lang="en-US" sz="1000" dirty="0">
                <a:solidFill>
                  <a:schemeClr val="bg1">
                    <a:lumMod val="50000"/>
                  </a:schemeClr>
                </a:solidFill>
                <a:latin typeface="Arial" panose="020B0604020202020204" pitchFamily="34" charset="0"/>
                <a:cs typeface="Arial" panose="020B0604020202020204" pitchFamily="34" charset="0"/>
              </a:rPr>
              <a:t>: Rethinking Model Scaling for Convolutional Neural Networks, Tan &amp; Le, 20120</a:t>
            </a:r>
            <a:endParaRPr lang="en-US" sz="1000" dirty="0">
              <a:solidFill>
                <a:schemeClr val="bg1">
                  <a:lumMod val="50000"/>
                </a:schemeClr>
              </a:solidFill>
              <a:latin typeface="Arial"/>
              <a:cs typeface="Arial"/>
            </a:endParaRPr>
          </a:p>
        </p:txBody>
      </p:sp>
      <p:pic>
        <p:nvPicPr>
          <p:cNvPr id="25" name="Picture 24">
            <a:extLst>
              <a:ext uri="{FF2B5EF4-FFF2-40B4-BE49-F238E27FC236}">
                <a16:creationId xmlns:a16="http://schemas.microsoft.com/office/drawing/2014/main" id="{332485BA-7A07-4038-AABF-FF9E69827A67}"/>
              </a:ext>
            </a:extLst>
          </p:cNvPr>
          <p:cNvPicPr>
            <a:picLocks noChangeAspect="1"/>
          </p:cNvPicPr>
          <p:nvPr/>
        </p:nvPicPr>
        <p:blipFill>
          <a:blip r:embed="rId3"/>
          <a:stretch>
            <a:fillRect/>
          </a:stretch>
        </p:blipFill>
        <p:spPr>
          <a:xfrm>
            <a:off x="6385752" y="3882031"/>
            <a:ext cx="3831093" cy="2298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4519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6FD7-4FC0-42C5-AAD6-E4416B031B44}"/>
              </a:ext>
            </a:extLst>
          </p:cNvPr>
          <p:cNvSpPr>
            <a:spLocks noGrp="1"/>
          </p:cNvSpPr>
          <p:nvPr>
            <p:ph type="title"/>
          </p:nvPr>
        </p:nvSpPr>
        <p:spPr/>
        <p:txBody>
          <a:bodyPr/>
          <a:lstStyle/>
          <a:p>
            <a:r>
              <a:rPr lang="en-US" dirty="0"/>
              <a:t>NAS recap</a:t>
            </a:r>
          </a:p>
        </p:txBody>
      </p:sp>
      <p:sp>
        <p:nvSpPr>
          <p:cNvPr id="3" name="Text Placeholder 2">
            <a:extLst>
              <a:ext uri="{FF2B5EF4-FFF2-40B4-BE49-F238E27FC236}">
                <a16:creationId xmlns:a16="http://schemas.microsoft.com/office/drawing/2014/main" id="{B154F388-C70A-40D4-A25D-6FAAEED442C1}"/>
              </a:ext>
            </a:extLst>
          </p:cNvPr>
          <p:cNvSpPr>
            <a:spLocks noGrp="1"/>
          </p:cNvSpPr>
          <p:nvPr>
            <p:ph type="body" sz="quarter" idx="10"/>
          </p:nvPr>
        </p:nvSpPr>
        <p:spPr/>
        <p:txBody>
          <a:bodyPr>
            <a:normAutofit lnSpcReduction="10000"/>
          </a:bodyPr>
          <a:lstStyle/>
          <a:p>
            <a:r>
              <a:rPr lang="en-US" dirty="0">
                <a:solidFill>
                  <a:schemeClr val="tx1"/>
                </a:solidFill>
              </a:rPr>
              <a:t>NAS aims at automatically finding ‘better’ solutions in a scalable way</a:t>
            </a:r>
          </a:p>
          <a:p>
            <a:endParaRPr lang="en-US" dirty="0">
              <a:solidFill>
                <a:schemeClr val="tx1"/>
              </a:solidFill>
            </a:endParaRPr>
          </a:p>
          <a:p>
            <a:r>
              <a:rPr lang="en-US" dirty="0">
                <a:solidFill>
                  <a:schemeClr val="tx1"/>
                </a:solidFill>
              </a:rPr>
              <a:t>Motivation:</a:t>
            </a:r>
          </a:p>
          <a:p>
            <a:pPr lvl="1"/>
            <a:r>
              <a:rPr lang="en-US" dirty="0"/>
              <a:t>Variety/constraints intractable for manual design</a:t>
            </a:r>
          </a:p>
          <a:p>
            <a:pPr lvl="2"/>
            <a:r>
              <a:rPr lang="en-US" dirty="0"/>
              <a:t>Accuracy, speed, energy, memory…</a:t>
            </a:r>
          </a:p>
          <a:p>
            <a:endParaRPr lang="en-US" dirty="0">
              <a:solidFill>
                <a:schemeClr val="tx1"/>
              </a:solidFill>
            </a:endParaRPr>
          </a:p>
          <a:p>
            <a:r>
              <a:rPr lang="en-US" dirty="0"/>
              <a:t>Embedded deployment </a:t>
            </a:r>
          </a:p>
          <a:p>
            <a:pPr lvl="1"/>
            <a:r>
              <a:rPr lang="en-US" dirty="0"/>
              <a:t>Additional complexity</a:t>
            </a:r>
          </a:p>
          <a:p>
            <a:pPr lvl="1"/>
            <a:r>
              <a:rPr lang="en-US" dirty="0"/>
              <a:t>Each platform different strengths &amp; weaknesses</a:t>
            </a:r>
          </a:p>
          <a:p>
            <a:endParaRPr lang="en-US" dirty="0">
              <a:solidFill>
                <a:schemeClr val="tx1"/>
              </a:solidFill>
            </a:endParaRPr>
          </a:p>
          <a:p>
            <a:r>
              <a:rPr lang="en-US" dirty="0">
                <a:solidFill>
                  <a:schemeClr val="tx1"/>
                </a:solidFill>
              </a:rPr>
              <a:t>Do Hardware-aware NAS</a:t>
            </a:r>
          </a:p>
          <a:p>
            <a:pPr lvl="1"/>
            <a:r>
              <a:rPr lang="en-US" dirty="0">
                <a:solidFill>
                  <a:schemeClr val="tx1"/>
                </a:solidFill>
              </a:rPr>
              <a:t>Jointly optimize accuracy and efficiency</a:t>
            </a:r>
          </a:p>
          <a:p>
            <a:endParaRPr lang="en-US" dirty="0">
              <a:solidFill>
                <a:schemeClr val="tx1"/>
              </a:solidFill>
            </a:endParaRPr>
          </a:p>
          <a:p>
            <a:endParaRPr lang="en-US" dirty="0"/>
          </a:p>
        </p:txBody>
      </p:sp>
      <p:pic>
        <p:nvPicPr>
          <p:cNvPr id="5" name="Picture 4">
            <a:extLst>
              <a:ext uri="{FF2B5EF4-FFF2-40B4-BE49-F238E27FC236}">
                <a16:creationId xmlns:a16="http://schemas.microsoft.com/office/drawing/2014/main" id="{D93DDD04-4AEB-42BE-9B7C-0B45200B61E5}"/>
              </a:ext>
            </a:extLst>
          </p:cNvPr>
          <p:cNvPicPr>
            <a:picLocks noChangeAspect="1"/>
          </p:cNvPicPr>
          <p:nvPr/>
        </p:nvPicPr>
        <p:blipFill>
          <a:blip r:embed="rId2"/>
          <a:stretch>
            <a:fillRect/>
          </a:stretch>
        </p:blipFill>
        <p:spPr>
          <a:xfrm>
            <a:off x="6293833" y="3033548"/>
            <a:ext cx="5756365" cy="306863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2429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5936-5BA9-4919-B781-94C3EB264FE2}"/>
              </a:ext>
            </a:extLst>
          </p:cNvPr>
          <p:cNvSpPr>
            <a:spLocks noGrp="1"/>
          </p:cNvSpPr>
          <p:nvPr>
            <p:ph type="title"/>
          </p:nvPr>
        </p:nvSpPr>
        <p:spPr>
          <a:xfrm>
            <a:off x="936080" y="628650"/>
            <a:ext cx="7009333" cy="3460093"/>
          </a:xfrm>
        </p:spPr>
        <p:txBody>
          <a:bodyPr/>
          <a:lstStyle/>
          <a:p>
            <a:r>
              <a:rPr lang="en-US" dirty="0"/>
              <a:t>Hardware-aware Neural Architecture Search: motivation</a:t>
            </a:r>
          </a:p>
        </p:txBody>
      </p:sp>
    </p:spTree>
    <p:extLst>
      <p:ext uri="{BB962C8B-B14F-4D97-AF65-F5344CB8AC3E}">
        <p14:creationId xmlns:p14="http://schemas.microsoft.com/office/powerpoint/2010/main" val="26955711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4746-F433-4CA4-905A-C34848B303FA}"/>
              </a:ext>
            </a:extLst>
          </p:cNvPr>
          <p:cNvSpPr>
            <a:spLocks noGrp="1"/>
          </p:cNvSpPr>
          <p:nvPr>
            <p:ph type="title"/>
          </p:nvPr>
        </p:nvSpPr>
        <p:spPr/>
        <p:txBody>
          <a:bodyPr/>
          <a:lstStyle/>
          <a:p>
            <a:r>
              <a:rPr lang="en-US" dirty="0"/>
              <a:t>networks on different embedded devices</a:t>
            </a:r>
          </a:p>
        </p:txBody>
      </p:sp>
      <p:sp>
        <p:nvSpPr>
          <p:cNvPr id="3" name="Text Placeholder 2">
            <a:extLst>
              <a:ext uri="{FF2B5EF4-FFF2-40B4-BE49-F238E27FC236}">
                <a16:creationId xmlns:a16="http://schemas.microsoft.com/office/drawing/2014/main" id="{A71BFC40-86E9-4FF8-ACED-B2D6ABC2C49C}"/>
              </a:ext>
            </a:extLst>
          </p:cNvPr>
          <p:cNvSpPr>
            <a:spLocks noGrp="1"/>
          </p:cNvSpPr>
          <p:nvPr>
            <p:ph type="body" sz="quarter" idx="10"/>
          </p:nvPr>
        </p:nvSpPr>
        <p:spPr/>
        <p:txBody>
          <a:bodyPr/>
          <a:lstStyle/>
          <a:p>
            <a:r>
              <a:rPr lang="en-US" dirty="0" err="1"/>
              <a:t>FBNet</a:t>
            </a:r>
            <a:r>
              <a:rPr lang="en-US" dirty="0"/>
              <a:t> example: NN for </a:t>
            </a:r>
            <a:r>
              <a:rPr lang="en-US" dirty="0" err="1"/>
              <a:t>iPhoneX</a:t>
            </a:r>
            <a:r>
              <a:rPr lang="en-US" dirty="0"/>
              <a:t> &amp; NN for Samsung S8</a:t>
            </a:r>
          </a:p>
          <a:p>
            <a:pPr lvl="1"/>
            <a:r>
              <a:rPr lang="en-US" dirty="0"/>
              <a:t>Similar #params &amp; accuracy</a:t>
            </a:r>
          </a:p>
          <a:p>
            <a:pPr lvl="1"/>
            <a:r>
              <a:rPr lang="en-US" dirty="0"/>
              <a:t>Different latency when swapping platforms </a:t>
            </a:r>
          </a:p>
        </p:txBody>
      </p:sp>
      <p:pic>
        <p:nvPicPr>
          <p:cNvPr id="4" name="Picture 3">
            <a:extLst>
              <a:ext uri="{FF2B5EF4-FFF2-40B4-BE49-F238E27FC236}">
                <a16:creationId xmlns:a16="http://schemas.microsoft.com/office/drawing/2014/main" id="{6C3C78FC-013A-44CE-8752-23694B2FA7BE}"/>
              </a:ext>
            </a:extLst>
          </p:cNvPr>
          <p:cNvPicPr>
            <a:picLocks noChangeAspect="1"/>
          </p:cNvPicPr>
          <p:nvPr/>
        </p:nvPicPr>
        <p:blipFill>
          <a:blip r:embed="rId2"/>
          <a:stretch>
            <a:fillRect/>
          </a:stretch>
        </p:blipFill>
        <p:spPr>
          <a:xfrm>
            <a:off x="371474" y="2584488"/>
            <a:ext cx="8390347" cy="139458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5C448CA5-808C-4CF5-9C82-9EE69C67A9B8}"/>
              </a:ext>
            </a:extLst>
          </p:cNvPr>
          <p:cNvPicPr>
            <a:picLocks noChangeAspect="1"/>
          </p:cNvPicPr>
          <p:nvPr/>
        </p:nvPicPr>
        <p:blipFill>
          <a:blip r:embed="rId3"/>
          <a:stretch>
            <a:fillRect/>
          </a:stretch>
        </p:blipFill>
        <p:spPr>
          <a:xfrm>
            <a:off x="5655120" y="3865234"/>
            <a:ext cx="4450466" cy="278154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CF088F97-54A9-4F82-BB43-4321E64998A6}"/>
              </a:ext>
            </a:extLst>
          </p:cNvPr>
          <p:cNvSpPr txBox="1"/>
          <p:nvPr/>
        </p:nvSpPr>
        <p:spPr>
          <a:xfrm>
            <a:off x="152400" y="6646775"/>
            <a:ext cx="7023360" cy="211225"/>
          </a:xfrm>
          <a:prstGeom prst="rect">
            <a:avLst/>
          </a:prstGeom>
          <a:noFill/>
        </p:spPr>
        <p:txBody>
          <a:bodyPr wrap="square" lIns="91440" tIns="45720" rIns="91440" bIns="45720" rtlCol="0" anchor="t">
            <a:noAutofit/>
          </a:bodyPr>
          <a:lstStyle/>
          <a:p>
            <a:pPr>
              <a:spcBef>
                <a:spcPts val="600"/>
              </a:spcBef>
            </a:pPr>
            <a:r>
              <a:rPr lang="en-US" sz="1000" dirty="0">
                <a:solidFill>
                  <a:schemeClr val="bg1">
                    <a:lumMod val="50000"/>
                  </a:schemeClr>
                </a:solidFill>
                <a:latin typeface="Arial"/>
                <a:cs typeface="Arial"/>
              </a:rPr>
              <a:t>Wu et al., 2019, </a:t>
            </a:r>
            <a:r>
              <a:rPr lang="en-US" sz="1000" dirty="0" err="1">
                <a:solidFill>
                  <a:schemeClr val="bg1">
                    <a:lumMod val="50000"/>
                  </a:schemeClr>
                </a:solidFill>
                <a:latin typeface="Arial"/>
                <a:cs typeface="Arial"/>
              </a:rPr>
              <a:t>FBNet</a:t>
            </a:r>
            <a:r>
              <a:rPr lang="en-US" sz="1000" dirty="0">
                <a:solidFill>
                  <a:schemeClr val="bg1">
                    <a:lumMod val="50000"/>
                  </a:schemeClr>
                </a:solidFill>
                <a:latin typeface="Arial"/>
                <a:cs typeface="Arial"/>
              </a:rPr>
              <a:t>: Hardware-Aware Efficient </a:t>
            </a:r>
            <a:r>
              <a:rPr lang="en-US" sz="1000" dirty="0" err="1">
                <a:solidFill>
                  <a:schemeClr val="bg1">
                    <a:lumMod val="50000"/>
                  </a:schemeClr>
                </a:solidFill>
                <a:latin typeface="Arial"/>
                <a:cs typeface="Arial"/>
              </a:rPr>
              <a:t>ConvNet</a:t>
            </a:r>
            <a:r>
              <a:rPr lang="en-US" sz="1000" dirty="0">
                <a:solidFill>
                  <a:schemeClr val="bg1">
                    <a:lumMod val="50000"/>
                  </a:schemeClr>
                </a:solidFill>
                <a:latin typeface="Arial"/>
                <a:cs typeface="Arial"/>
              </a:rPr>
              <a:t> Design via Differentiable Neural Architecture Search</a:t>
            </a:r>
          </a:p>
        </p:txBody>
      </p:sp>
      <p:grpSp>
        <p:nvGrpSpPr>
          <p:cNvPr id="9" name="Group 8">
            <a:extLst>
              <a:ext uri="{FF2B5EF4-FFF2-40B4-BE49-F238E27FC236}">
                <a16:creationId xmlns:a16="http://schemas.microsoft.com/office/drawing/2014/main" id="{6B06C8F3-2152-4AA5-9511-9A75E37F4131}"/>
              </a:ext>
            </a:extLst>
          </p:cNvPr>
          <p:cNvGrpSpPr/>
          <p:nvPr/>
        </p:nvGrpSpPr>
        <p:grpSpPr>
          <a:xfrm>
            <a:off x="371474" y="4190294"/>
            <a:ext cx="5075360" cy="2085927"/>
            <a:chOff x="152400" y="3200061"/>
            <a:chExt cx="5075360" cy="2085927"/>
          </a:xfrm>
        </p:grpSpPr>
        <p:pic>
          <p:nvPicPr>
            <p:cNvPr id="6" name="Picture 5">
              <a:extLst>
                <a:ext uri="{FF2B5EF4-FFF2-40B4-BE49-F238E27FC236}">
                  <a16:creationId xmlns:a16="http://schemas.microsoft.com/office/drawing/2014/main" id="{D3406B35-9C2A-4A61-8DC8-6C64C0508E80}"/>
                </a:ext>
              </a:extLst>
            </p:cNvPr>
            <p:cNvPicPr>
              <a:picLocks noChangeAspect="1"/>
            </p:cNvPicPr>
            <p:nvPr/>
          </p:nvPicPr>
          <p:blipFill rotWithShape="1">
            <a:blip r:embed="rId4"/>
            <a:srcRect t="39713" b="31001"/>
            <a:stretch/>
          </p:blipFill>
          <p:spPr>
            <a:xfrm>
              <a:off x="152400" y="3768382"/>
              <a:ext cx="5075360" cy="151760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028C0AC-8C13-4DD1-A22B-5EED95ACA6E9}"/>
                </a:ext>
              </a:extLst>
            </p:cNvPr>
            <p:cNvPicPr>
              <a:picLocks noChangeAspect="1"/>
            </p:cNvPicPr>
            <p:nvPr/>
          </p:nvPicPr>
          <p:blipFill rotWithShape="1">
            <a:blip r:embed="rId4"/>
            <a:srcRect b="89181"/>
            <a:stretch/>
          </p:blipFill>
          <p:spPr>
            <a:xfrm>
              <a:off x="152400" y="3200061"/>
              <a:ext cx="5075360" cy="56062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152971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4746-F433-4CA4-905A-C34848B303FA}"/>
              </a:ext>
            </a:extLst>
          </p:cNvPr>
          <p:cNvSpPr>
            <a:spLocks noGrp="1"/>
          </p:cNvSpPr>
          <p:nvPr>
            <p:ph type="title"/>
          </p:nvPr>
        </p:nvSpPr>
        <p:spPr/>
        <p:txBody>
          <a:bodyPr/>
          <a:lstStyle/>
          <a:p>
            <a:r>
              <a:rPr lang="en-US" dirty="0"/>
              <a:t>Hardware-aware Neural architecture search</a:t>
            </a:r>
            <a:br>
              <a:rPr lang="en-US" dirty="0"/>
            </a:br>
            <a:endParaRPr lang="en-US" dirty="0"/>
          </a:p>
        </p:txBody>
      </p:sp>
      <p:sp>
        <p:nvSpPr>
          <p:cNvPr id="3" name="Text Placeholder 2">
            <a:extLst>
              <a:ext uri="{FF2B5EF4-FFF2-40B4-BE49-F238E27FC236}">
                <a16:creationId xmlns:a16="http://schemas.microsoft.com/office/drawing/2014/main" id="{A71BFC40-86E9-4FF8-ACED-B2D6ABC2C49C}"/>
              </a:ext>
            </a:extLst>
          </p:cNvPr>
          <p:cNvSpPr>
            <a:spLocks noGrp="1"/>
          </p:cNvSpPr>
          <p:nvPr>
            <p:ph type="body" sz="quarter" idx="10"/>
          </p:nvPr>
        </p:nvSpPr>
        <p:spPr/>
        <p:txBody>
          <a:bodyPr/>
          <a:lstStyle/>
          <a:p>
            <a:r>
              <a:rPr lang="en-US" dirty="0"/>
              <a:t>Incorporate platform-specific deployment cost (latency) in architecture design</a:t>
            </a:r>
          </a:p>
          <a:p>
            <a:r>
              <a:rPr lang="en-US" dirty="0"/>
              <a:t>Exploit unique strengths of embedded platform</a:t>
            </a:r>
          </a:p>
          <a:p>
            <a:r>
              <a:rPr lang="en-US" dirty="0"/>
              <a:t>Example of </a:t>
            </a:r>
            <a:r>
              <a:rPr lang="en-US" dirty="0" err="1"/>
              <a:t>FBNet</a:t>
            </a:r>
            <a:r>
              <a:rPr lang="en-US" dirty="0"/>
              <a:t>:</a:t>
            </a:r>
          </a:p>
          <a:p>
            <a:pPr lvl="1"/>
            <a:r>
              <a:rPr lang="en-US" dirty="0"/>
              <a:t>Measure latency of building blocks on target platform</a:t>
            </a:r>
          </a:p>
          <a:p>
            <a:pPr lvl="1"/>
            <a:r>
              <a:rPr lang="en-US" dirty="0"/>
              <a:t>Do multi-objective NAS: optimize both task-accuracy &amp; platform latency</a:t>
            </a:r>
          </a:p>
        </p:txBody>
      </p:sp>
      <p:sp>
        <p:nvSpPr>
          <p:cNvPr id="7" name="TextBox 6">
            <a:extLst>
              <a:ext uri="{FF2B5EF4-FFF2-40B4-BE49-F238E27FC236}">
                <a16:creationId xmlns:a16="http://schemas.microsoft.com/office/drawing/2014/main" id="{CF088F97-54A9-4F82-BB43-4321E64998A6}"/>
              </a:ext>
            </a:extLst>
          </p:cNvPr>
          <p:cNvSpPr txBox="1"/>
          <p:nvPr/>
        </p:nvSpPr>
        <p:spPr>
          <a:xfrm>
            <a:off x="152400" y="6646775"/>
            <a:ext cx="7023360" cy="211225"/>
          </a:xfrm>
          <a:prstGeom prst="rect">
            <a:avLst/>
          </a:prstGeom>
          <a:noFill/>
        </p:spPr>
        <p:txBody>
          <a:bodyPr wrap="square" lIns="91440" tIns="45720" rIns="91440" bIns="45720" rtlCol="0" anchor="t">
            <a:noAutofit/>
          </a:bodyPr>
          <a:lstStyle/>
          <a:p>
            <a:pPr>
              <a:spcBef>
                <a:spcPts val="600"/>
              </a:spcBef>
            </a:pPr>
            <a:r>
              <a:rPr lang="en-US" sz="1000" dirty="0">
                <a:solidFill>
                  <a:schemeClr val="bg1">
                    <a:lumMod val="50000"/>
                  </a:schemeClr>
                </a:solidFill>
                <a:latin typeface="Arial"/>
                <a:cs typeface="Arial"/>
              </a:rPr>
              <a:t>Wu et al., 2019, </a:t>
            </a:r>
            <a:r>
              <a:rPr lang="en-US" sz="1000" dirty="0" err="1">
                <a:solidFill>
                  <a:schemeClr val="bg1">
                    <a:lumMod val="50000"/>
                  </a:schemeClr>
                </a:solidFill>
                <a:latin typeface="Arial"/>
                <a:cs typeface="Arial"/>
              </a:rPr>
              <a:t>FBNet</a:t>
            </a:r>
            <a:r>
              <a:rPr lang="en-US" sz="1000" dirty="0">
                <a:solidFill>
                  <a:schemeClr val="bg1">
                    <a:lumMod val="50000"/>
                  </a:schemeClr>
                </a:solidFill>
                <a:latin typeface="Arial"/>
                <a:cs typeface="Arial"/>
              </a:rPr>
              <a:t>: Hardware-Aware Efficient </a:t>
            </a:r>
            <a:r>
              <a:rPr lang="en-US" sz="1000" dirty="0" err="1">
                <a:solidFill>
                  <a:schemeClr val="bg1">
                    <a:lumMod val="50000"/>
                  </a:schemeClr>
                </a:solidFill>
                <a:latin typeface="Arial"/>
                <a:cs typeface="Arial"/>
              </a:rPr>
              <a:t>ConvNet</a:t>
            </a:r>
            <a:r>
              <a:rPr lang="en-US" sz="1000" dirty="0">
                <a:solidFill>
                  <a:schemeClr val="bg1">
                    <a:lumMod val="50000"/>
                  </a:schemeClr>
                </a:solidFill>
                <a:latin typeface="Arial"/>
                <a:cs typeface="Arial"/>
              </a:rPr>
              <a:t> Design via Differentiable Neural Architecture Search</a:t>
            </a:r>
          </a:p>
        </p:txBody>
      </p:sp>
      <p:pic>
        <p:nvPicPr>
          <p:cNvPr id="4" name="Picture 3">
            <a:extLst>
              <a:ext uri="{FF2B5EF4-FFF2-40B4-BE49-F238E27FC236}">
                <a16:creationId xmlns:a16="http://schemas.microsoft.com/office/drawing/2014/main" id="{E6C4FF25-9185-4021-8906-1DB02CD8F72F}"/>
              </a:ext>
            </a:extLst>
          </p:cNvPr>
          <p:cNvPicPr>
            <a:picLocks noChangeAspect="1"/>
          </p:cNvPicPr>
          <p:nvPr/>
        </p:nvPicPr>
        <p:blipFill>
          <a:blip r:embed="rId3"/>
          <a:stretch>
            <a:fillRect/>
          </a:stretch>
        </p:blipFill>
        <p:spPr>
          <a:xfrm>
            <a:off x="2400095" y="3296616"/>
            <a:ext cx="7391810" cy="3350159"/>
          </a:xfrm>
          <a:prstGeom prst="rect">
            <a:avLst/>
          </a:prstGeom>
        </p:spPr>
      </p:pic>
    </p:spTree>
    <p:extLst>
      <p:ext uri="{BB962C8B-B14F-4D97-AF65-F5344CB8AC3E}">
        <p14:creationId xmlns:p14="http://schemas.microsoft.com/office/powerpoint/2010/main" val="2171837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5936-5BA9-4919-B781-94C3EB264FE2}"/>
              </a:ext>
            </a:extLst>
          </p:cNvPr>
          <p:cNvSpPr>
            <a:spLocks noGrp="1"/>
          </p:cNvSpPr>
          <p:nvPr>
            <p:ph type="title"/>
          </p:nvPr>
        </p:nvSpPr>
        <p:spPr/>
        <p:txBody>
          <a:bodyPr/>
          <a:lstStyle/>
          <a:p>
            <a:r>
              <a:rPr lang="en-US" dirty="0"/>
              <a:t>Intro &amp; Background</a:t>
            </a:r>
          </a:p>
        </p:txBody>
      </p:sp>
    </p:spTree>
    <p:extLst>
      <p:ext uri="{BB962C8B-B14F-4D97-AF65-F5344CB8AC3E}">
        <p14:creationId xmlns:p14="http://schemas.microsoft.com/office/powerpoint/2010/main" val="417157628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4F0B9F-B7EA-436A-A22C-825C007EDF77}"/>
              </a:ext>
            </a:extLst>
          </p:cNvPr>
          <p:cNvSpPr>
            <a:spLocks noGrp="1"/>
          </p:cNvSpPr>
          <p:nvPr>
            <p:ph type="title"/>
          </p:nvPr>
        </p:nvSpPr>
        <p:spPr/>
        <p:txBody>
          <a:bodyPr/>
          <a:lstStyle/>
          <a:p>
            <a:r>
              <a:rPr lang="en-US" dirty="0"/>
              <a:t>Hardware-aware NAS is a method for efficient deep learning</a:t>
            </a:r>
          </a:p>
        </p:txBody>
      </p:sp>
      <p:pic>
        <p:nvPicPr>
          <p:cNvPr id="7" name="Picture 6">
            <a:extLst>
              <a:ext uri="{FF2B5EF4-FFF2-40B4-BE49-F238E27FC236}">
                <a16:creationId xmlns:a16="http://schemas.microsoft.com/office/drawing/2014/main" id="{60FDDCA2-2CB3-4E3D-9CC3-F9A70B3DE146}"/>
              </a:ext>
            </a:extLst>
          </p:cNvPr>
          <p:cNvPicPr>
            <a:picLocks noChangeAspect="1"/>
          </p:cNvPicPr>
          <p:nvPr/>
        </p:nvPicPr>
        <p:blipFill rotWithShape="1">
          <a:blip r:embed="rId2"/>
          <a:srcRect t="-1" b="275"/>
          <a:stretch/>
        </p:blipFill>
        <p:spPr>
          <a:xfrm>
            <a:off x="490585" y="1068113"/>
            <a:ext cx="11210829" cy="5375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Freeform: Shape 7">
            <a:extLst>
              <a:ext uri="{FF2B5EF4-FFF2-40B4-BE49-F238E27FC236}">
                <a16:creationId xmlns:a16="http://schemas.microsoft.com/office/drawing/2014/main" id="{95450EA4-61B7-406E-8B1F-1E4026B25CD4}"/>
              </a:ext>
            </a:extLst>
          </p:cNvPr>
          <p:cNvSpPr/>
          <p:nvPr/>
        </p:nvSpPr>
        <p:spPr>
          <a:xfrm>
            <a:off x="4446270" y="2040946"/>
            <a:ext cx="3509382" cy="4256984"/>
          </a:xfrm>
          <a:custGeom>
            <a:avLst/>
            <a:gdLst>
              <a:gd name="connsiteX0" fmla="*/ 0 w 3509382"/>
              <a:gd name="connsiteY0" fmla="*/ 4085534 h 4256984"/>
              <a:gd name="connsiteX1" fmla="*/ 0 w 3509382"/>
              <a:gd name="connsiteY1" fmla="*/ 4085534 h 4256984"/>
              <a:gd name="connsiteX2" fmla="*/ 22860 w 3509382"/>
              <a:gd name="connsiteY2" fmla="*/ 3822644 h 4256984"/>
              <a:gd name="connsiteX3" fmla="*/ 11430 w 3509382"/>
              <a:gd name="connsiteY3" fmla="*/ 2976824 h 4256984"/>
              <a:gd name="connsiteX4" fmla="*/ 22860 w 3509382"/>
              <a:gd name="connsiteY4" fmla="*/ 2611064 h 4256984"/>
              <a:gd name="connsiteX5" fmla="*/ 34290 w 3509382"/>
              <a:gd name="connsiteY5" fmla="*/ 2553914 h 4256984"/>
              <a:gd name="connsiteX6" fmla="*/ 45720 w 3509382"/>
              <a:gd name="connsiteY6" fmla="*/ 2473904 h 4256984"/>
              <a:gd name="connsiteX7" fmla="*/ 68580 w 3509382"/>
              <a:gd name="connsiteY7" fmla="*/ 2371034 h 4256984"/>
              <a:gd name="connsiteX8" fmla="*/ 91440 w 3509382"/>
              <a:gd name="connsiteY8" fmla="*/ 2245304 h 4256984"/>
              <a:gd name="connsiteX9" fmla="*/ 114300 w 3509382"/>
              <a:gd name="connsiteY9" fmla="*/ 2153864 h 4256984"/>
              <a:gd name="connsiteX10" fmla="*/ 182880 w 3509382"/>
              <a:gd name="connsiteY10" fmla="*/ 2096714 h 4256984"/>
              <a:gd name="connsiteX11" fmla="*/ 171450 w 3509382"/>
              <a:gd name="connsiteY11" fmla="*/ 2062424 h 4256984"/>
              <a:gd name="connsiteX12" fmla="*/ 297180 w 3509382"/>
              <a:gd name="connsiteY12" fmla="*/ 2028134 h 4256984"/>
              <a:gd name="connsiteX13" fmla="*/ 491490 w 3509382"/>
              <a:gd name="connsiteY13" fmla="*/ 1982414 h 4256984"/>
              <a:gd name="connsiteX14" fmla="*/ 525780 w 3509382"/>
              <a:gd name="connsiteY14" fmla="*/ 1959554 h 4256984"/>
              <a:gd name="connsiteX15" fmla="*/ 594360 w 3509382"/>
              <a:gd name="connsiteY15" fmla="*/ 1936694 h 4256984"/>
              <a:gd name="connsiteX16" fmla="*/ 628650 w 3509382"/>
              <a:gd name="connsiteY16" fmla="*/ 1925264 h 4256984"/>
              <a:gd name="connsiteX17" fmla="*/ 742950 w 3509382"/>
              <a:gd name="connsiteY17" fmla="*/ 1913834 h 4256984"/>
              <a:gd name="connsiteX18" fmla="*/ 822960 w 3509382"/>
              <a:gd name="connsiteY18" fmla="*/ 1879544 h 4256984"/>
              <a:gd name="connsiteX19" fmla="*/ 834390 w 3509382"/>
              <a:gd name="connsiteY19" fmla="*/ 1845254 h 4256984"/>
              <a:gd name="connsiteX20" fmla="*/ 902970 w 3509382"/>
              <a:gd name="connsiteY20" fmla="*/ 1799534 h 4256984"/>
              <a:gd name="connsiteX21" fmla="*/ 925830 w 3509382"/>
              <a:gd name="connsiteY21" fmla="*/ 1696664 h 4256984"/>
              <a:gd name="connsiteX22" fmla="*/ 937260 w 3509382"/>
              <a:gd name="connsiteY22" fmla="*/ 1662374 h 4256984"/>
              <a:gd name="connsiteX23" fmla="*/ 948690 w 3509382"/>
              <a:gd name="connsiteY23" fmla="*/ 1582364 h 4256984"/>
              <a:gd name="connsiteX24" fmla="*/ 960120 w 3509382"/>
              <a:gd name="connsiteY24" fmla="*/ 1548074 h 4256984"/>
              <a:gd name="connsiteX25" fmla="*/ 948690 w 3509382"/>
              <a:gd name="connsiteY25" fmla="*/ 1365194 h 4256984"/>
              <a:gd name="connsiteX26" fmla="*/ 937260 w 3509382"/>
              <a:gd name="connsiteY26" fmla="*/ 1319474 h 4256984"/>
              <a:gd name="connsiteX27" fmla="*/ 914400 w 3509382"/>
              <a:gd name="connsiteY27" fmla="*/ 1285184 h 4256984"/>
              <a:gd name="connsiteX28" fmla="*/ 891540 w 3509382"/>
              <a:gd name="connsiteY28" fmla="*/ 1193744 h 4256984"/>
              <a:gd name="connsiteX29" fmla="*/ 880110 w 3509382"/>
              <a:gd name="connsiteY29" fmla="*/ 1159454 h 4256984"/>
              <a:gd name="connsiteX30" fmla="*/ 777240 w 3509382"/>
              <a:gd name="connsiteY30" fmla="*/ 1102304 h 4256984"/>
              <a:gd name="connsiteX31" fmla="*/ 708660 w 3509382"/>
              <a:gd name="connsiteY31" fmla="*/ 1090874 h 4256984"/>
              <a:gd name="connsiteX32" fmla="*/ 605790 w 3509382"/>
              <a:gd name="connsiteY32" fmla="*/ 1045154 h 4256984"/>
              <a:gd name="connsiteX33" fmla="*/ 571500 w 3509382"/>
              <a:gd name="connsiteY33" fmla="*/ 1010864 h 4256984"/>
              <a:gd name="connsiteX34" fmla="*/ 525780 w 3509382"/>
              <a:gd name="connsiteY34" fmla="*/ 976574 h 4256984"/>
              <a:gd name="connsiteX35" fmla="*/ 502920 w 3509382"/>
              <a:gd name="connsiteY35" fmla="*/ 942284 h 4256984"/>
              <a:gd name="connsiteX36" fmla="*/ 468630 w 3509382"/>
              <a:gd name="connsiteY36" fmla="*/ 862274 h 4256984"/>
              <a:gd name="connsiteX37" fmla="*/ 445770 w 3509382"/>
              <a:gd name="connsiteY37" fmla="*/ 770834 h 4256984"/>
              <a:gd name="connsiteX38" fmla="*/ 411480 w 3509382"/>
              <a:gd name="connsiteY38" fmla="*/ 690824 h 4256984"/>
              <a:gd name="connsiteX39" fmla="*/ 388620 w 3509382"/>
              <a:gd name="connsiteY39" fmla="*/ 507944 h 4256984"/>
              <a:gd name="connsiteX40" fmla="*/ 377190 w 3509382"/>
              <a:gd name="connsiteY40" fmla="*/ 462224 h 4256984"/>
              <a:gd name="connsiteX41" fmla="*/ 354330 w 3509382"/>
              <a:gd name="connsiteY41" fmla="*/ 347924 h 4256984"/>
              <a:gd name="connsiteX42" fmla="*/ 365760 w 3509382"/>
              <a:gd name="connsiteY42" fmla="*/ 187904 h 4256984"/>
              <a:gd name="connsiteX43" fmla="*/ 400050 w 3509382"/>
              <a:gd name="connsiteY43" fmla="*/ 176474 h 4256984"/>
              <a:gd name="connsiteX44" fmla="*/ 422910 w 3509382"/>
              <a:gd name="connsiteY44" fmla="*/ 142184 h 4256984"/>
              <a:gd name="connsiteX45" fmla="*/ 468630 w 3509382"/>
              <a:gd name="connsiteY45" fmla="*/ 130754 h 4256984"/>
              <a:gd name="connsiteX46" fmla="*/ 502920 w 3509382"/>
              <a:gd name="connsiteY46" fmla="*/ 119324 h 4256984"/>
              <a:gd name="connsiteX47" fmla="*/ 571500 w 3509382"/>
              <a:gd name="connsiteY47" fmla="*/ 107894 h 4256984"/>
              <a:gd name="connsiteX48" fmla="*/ 617220 w 3509382"/>
              <a:gd name="connsiteY48" fmla="*/ 96464 h 4256984"/>
              <a:gd name="connsiteX49" fmla="*/ 742950 w 3509382"/>
              <a:gd name="connsiteY49" fmla="*/ 85034 h 4256984"/>
              <a:gd name="connsiteX50" fmla="*/ 834390 w 3509382"/>
              <a:gd name="connsiteY50" fmla="*/ 73604 h 4256984"/>
              <a:gd name="connsiteX51" fmla="*/ 880110 w 3509382"/>
              <a:gd name="connsiteY51" fmla="*/ 62174 h 4256984"/>
              <a:gd name="connsiteX52" fmla="*/ 1062990 w 3509382"/>
              <a:gd name="connsiteY52" fmla="*/ 50744 h 4256984"/>
              <a:gd name="connsiteX53" fmla="*/ 1988820 w 3509382"/>
              <a:gd name="connsiteY53" fmla="*/ 50744 h 4256984"/>
              <a:gd name="connsiteX54" fmla="*/ 2571750 w 3509382"/>
              <a:gd name="connsiteY54" fmla="*/ 73604 h 4256984"/>
              <a:gd name="connsiteX55" fmla="*/ 2743200 w 3509382"/>
              <a:gd name="connsiteY55" fmla="*/ 107894 h 4256984"/>
              <a:gd name="connsiteX56" fmla="*/ 3028950 w 3509382"/>
              <a:gd name="connsiteY56" fmla="*/ 130754 h 4256984"/>
              <a:gd name="connsiteX57" fmla="*/ 3154680 w 3509382"/>
              <a:gd name="connsiteY57" fmla="*/ 153614 h 4256984"/>
              <a:gd name="connsiteX58" fmla="*/ 3188970 w 3509382"/>
              <a:gd name="connsiteY58" fmla="*/ 165044 h 4256984"/>
              <a:gd name="connsiteX59" fmla="*/ 3337560 w 3509382"/>
              <a:gd name="connsiteY59" fmla="*/ 176474 h 4256984"/>
              <a:gd name="connsiteX60" fmla="*/ 3371850 w 3509382"/>
              <a:gd name="connsiteY60" fmla="*/ 187904 h 4256984"/>
              <a:gd name="connsiteX61" fmla="*/ 3429000 w 3509382"/>
              <a:gd name="connsiteY61" fmla="*/ 313634 h 4256984"/>
              <a:gd name="connsiteX62" fmla="*/ 3417570 w 3509382"/>
              <a:gd name="connsiteY62" fmla="*/ 919424 h 4256984"/>
              <a:gd name="connsiteX63" fmla="*/ 3406140 w 3509382"/>
              <a:gd name="connsiteY63" fmla="*/ 1033724 h 4256984"/>
              <a:gd name="connsiteX64" fmla="*/ 3383280 w 3509382"/>
              <a:gd name="connsiteY64" fmla="*/ 1273754 h 4256984"/>
              <a:gd name="connsiteX65" fmla="*/ 3394710 w 3509382"/>
              <a:gd name="connsiteY65" fmla="*/ 2005274 h 4256984"/>
              <a:gd name="connsiteX66" fmla="*/ 3406140 w 3509382"/>
              <a:gd name="connsiteY66" fmla="*/ 2211014 h 4256984"/>
              <a:gd name="connsiteX67" fmla="*/ 3394710 w 3509382"/>
              <a:gd name="connsiteY67" fmla="*/ 2313884 h 4256984"/>
              <a:gd name="connsiteX68" fmla="*/ 3371850 w 3509382"/>
              <a:gd name="connsiteY68" fmla="*/ 2542484 h 4256984"/>
              <a:gd name="connsiteX69" fmla="*/ 3348990 w 3509382"/>
              <a:gd name="connsiteY69" fmla="*/ 2633924 h 4256984"/>
              <a:gd name="connsiteX70" fmla="*/ 3371850 w 3509382"/>
              <a:gd name="connsiteY70" fmla="*/ 2713934 h 4256984"/>
              <a:gd name="connsiteX71" fmla="*/ 3406140 w 3509382"/>
              <a:gd name="connsiteY71" fmla="*/ 2816804 h 4256984"/>
              <a:gd name="connsiteX72" fmla="*/ 3429000 w 3509382"/>
              <a:gd name="connsiteY72" fmla="*/ 2885384 h 4256984"/>
              <a:gd name="connsiteX73" fmla="*/ 3440430 w 3509382"/>
              <a:gd name="connsiteY73" fmla="*/ 2919674 h 4256984"/>
              <a:gd name="connsiteX74" fmla="*/ 3451860 w 3509382"/>
              <a:gd name="connsiteY74" fmla="*/ 3022544 h 4256984"/>
              <a:gd name="connsiteX75" fmla="*/ 3463290 w 3509382"/>
              <a:gd name="connsiteY75" fmla="*/ 3056834 h 4256984"/>
              <a:gd name="connsiteX76" fmla="*/ 3451860 w 3509382"/>
              <a:gd name="connsiteY76" fmla="*/ 3136844 h 4256984"/>
              <a:gd name="connsiteX77" fmla="*/ 3463290 w 3509382"/>
              <a:gd name="connsiteY77" fmla="*/ 3205424 h 4256984"/>
              <a:gd name="connsiteX78" fmla="*/ 3474720 w 3509382"/>
              <a:gd name="connsiteY78" fmla="*/ 3251144 h 4256984"/>
              <a:gd name="connsiteX79" fmla="*/ 3486150 w 3509382"/>
              <a:gd name="connsiteY79" fmla="*/ 3365444 h 4256984"/>
              <a:gd name="connsiteX80" fmla="*/ 3497580 w 3509382"/>
              <a:gd name="connsiteY80" fmla="*/ 3674054 h 4256984"/>
              <a:gd name="connsiteX81" fmla="*/ 3497580 w 3509382"/>
              <a:gd name="connsiteY81" fmla="*/ 3856934 h 4256984"/>
              <a:gd name="connsiteX82" fmla="*/ 3486150 w 3509382"/>
              <a:gd name="connsiteY82" fmla="*/ 4222694 h 4256984"/>
              <a:gd name="connsiteX83" fmla="*/ 3429000 w 3509382"/>
              <a:gd name="connsiteY83" fmla="*/ 4234124 h 4256984"/>
              <a:gd name="connsiteX84" fmla="*/ 3383280 w 3509382"/>
              <a:gd name="connsiteY84" fmla="*/ 4245554 h 4256984"/>
              <a:gd name="connsiteX85" fmla="*/ 2960370 w 3509382"/>
              <a:gd name="connsiteY85" fmla="*/ 4256984 h 4256984"/>
              <a:gd name="connsiteX86" fmla="*/ 171450 w 3509382"/>
              <a:gd name="connsiteY86" fmla="*/ 4245554 h 4256984"/>
              <a:gd name="connsiteX87" fmla="*/ 137160 w 3509382"/>
              <a:gd name="connsiteY87" fmla="*/ 4234124 h 4256984"/>
              <a:gd name="connsiteX88" fmla="*/ 22860 w 3509382"/>
              <a:gd name="connsiteY88" fmla="*/ 4222694 h 4256984"/>
              <a:gd name="connsiteX89" fmla="*/ 0 w 3509382"/>
              <a:gd name="connsiteY89" fmla="*/ 4085534 h 425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509382" h="4256984">
                <a:moveTo>
                  <a:pt x="0" y="4085534"/>
                </a:moveTo>
                <a:lnTo>
                  <a:pt x="0" y="4085534"/>
                </a:lnTo>
                <a:cubicBezTo>
                  <a:pt x="7620" y="3997904"/>
                  <a:pt x="21953" y="3910600"/>
                  <a:pt x="22860" y="3822644"/>
                </a:cubicBezTo>
                <a:cubicBezTo>
                  <a:pt x="25767" y="3540693"/>
                  <a:pt x="11430" y="3258790"/>
                  <a:pt x="11430" y="2976824"/>
                </a:cubicBezTo>
                <a:cubicBezTo>
                  <a:pt x="11430" y="2854844"/>
                  <a:pt x="16276" y="2732866"/>
                  <a:pt x="22860" y="2611064"/>
                </a:cubicBezTo>
                <a:cubicBezTo>
                  <a:pt x="23909" y="2591665"/>
                  <a:pt x="31096" y="2573077"/>
                  <a:pt x="34290" y="2553914"/>
                </a:cubicBezTo>
                <a:cubicBezTo>
                  <a:pt x="38719" y="2527340"/>
                  <a:pt x="41291" y="2500478"/>
                  <a:pt x="45720" y="2473904"/>
                </a:cubicBezTo>
                <a:cubicBezTo>
                  <a:pt x="91097" y="2201644"/>
                  <a:pt x="27480" y="2597085"/>
                  <a:pt x="68580" y="2371034"/>
                </a:cubicBezTo>
                <a:cubicBezTo>
                  <a:pt x="118113" y="2098602"/>
                  <a:pt x="52554" y="2420293"/>
                  <a:pt x="91440" y="2245304"/>
                </a:cubicBezTo>
                <a:cubicBezTo>
                  <a:pt x="93364" y="2236648"/>
                  <a:pt x="104088" y="2169183"/>
                  <a:pt x="114300" y="2153864"/>
                </a:cubicBezTo>
                <a:cubicBezTo>
                  <a:pt x="131901" y="2127462"/>
                  <a:pt x="157578" y="2113582"/>
                  <a:pt x="182880" y="2096714"/>
                </a:cubicBezTo>
                <a:cubicBezTo>
                  <a:pt x="179070" y="2085284"/>
                  <a:pt x="166975" y="2073611"/>
                  <a:pt x="171450" y="2062424"/>
                </a:cubicBezTo>
                <a:cubicBezTo>
                  <a:pt x="185100" y="2028300"/>
                  <a:pt x="295412" y="2028355"/>
                  <a:pt x="297180" y="2028134"/>
                </a:cubicBezTo>
                <a:cubicBezTo>
                  <a:pt x="406171" y="1991804"/>
                  <a:pt x="342052" y="2009585"/>
                  <a:pt x="491490" y="1982414"/>
                </a:cubicBezTo>
                <a:cubicBezTo>
                  <a:pt x="502920" y="1974794"/>
                  <a:pt x="513227" y="1965133"/>
                  <a:pt x="525780" y="1959554"/>
                </a:cubicBezTo>
                <a:cubicBezTo>
                  <a:pt x="547800" y="1949767"/>
                  <a:pt x="571500" y="1944314"/>
                  <a:pt x="594360" y="1936694"/>
                </a:cubicBezTo>
                <a:cubicBezTo>
                  <a:pt x="605790" y="1932884"/>
                  <a:pt x="616662" y="1926463"/>
                  <a:pt x="628650" y="1925264"/>
                </a:cubicBezTo>
                <a:lnTo>
                  <a:pt x="742950" y="1913834"/>
                </a:lnTo>
                <a:cubicBezTo>
                  <a:pt x="770404" y="1906970"/>
                  <a:pt x="803226" y="1904211"/>
                  <a:pt x="822960" y="1879544"/>
                </a:cubicBezTo>
                <a:cubicBezTo>
                  <a:pt x="830486" y="1870136"/>
                  <a:pt x="825871" y="1853773"/>
                  <a:pt x="834390" y="1845254"/>
                </a:cubicBezTo>
                <a:cubicBezTo>
                  <a:pt x="853817" y="1825827"/>
                  <a:pt x="902970" y="1799534"/>
                  <a:pt x="902970" y="1799534"/>
                </a:cubicBezTo>
                <a:cubicBezTo>
                  <a:pt x="910827" y="1760251"/>
                  <a:pt x="915069" y="1734328"/>
                  <a:pt x="925830" y="1696664"/>
                </a:cubicBezTo>
                <a:cubicBezTo>
                  <a:pt x="929140" y="1685079"/>
                  <a:pt x="933450" y="1673804"/>
                  <a:pt x="937260" y="1662374"/>
                </a:cubicBezTo>
                <a:cubicBezTo>
                  <a:pt x="941070" y="1635704"/>
                  <a:pt x="943406" y="1608782"/>
                  <a:pt x="948690" y="1582364"/>
                </a:cubicBezTo>
                <a:cubicBezTo>
                  <a:pt x="951053" y="1570550"/>
                  <a:pt x="960120" y="1560122"/>
                  <a:pt x="960120" y="1548074"/>
                </a:cubicBezTo>
                <a:cubicBezTo>
                  <a:pt x="960120" y="1486995"/>
                  <a:pt x="954768" y="1425970"/>
                  <a:pt x="948690" y="1365194"/>
                </a:cubicBezTo>
                <a:cubicBezTo>
                  <a:pt x="947127" y="1349563"/>
                  <a:pt x="943448" y="1333913"/>
                  <a:pt x="937260" y="1319474"/>
                </a:cubicBezTo>
                <a:cubicBezTo>
                  <a:pt x="931849" y="1306848"/>
                  <a:pt x="922020" y="1296614"/>
                  <a:pt x="914400" y="1285184"/>
                </a:cubicBezTo>
                <a:cubicBezTo>
                  <a:pt x="906780" y="1254704"/>
                  <a:pt x="901475" y="1223550"/>
                  <a:pt x="891540" y="1193744"/>
                </a:cubicBezTo>
                <a:cubicBezTo>
                  <a:pt x="887730" y="1182314"/>
                  <a:pt x="888629" y="1167973"/>
                  <a:pt x="880110" y="1159454"/>
                </a:cubicBezTo>
                <a:cubicBezTo>
                  <a:pt x="854854" y="1134198"/>
                  <a:pt x="814199" y="1110517"/>
                  <a:pt x="777240" y="1102304"/>
                </a:cubicBezTo>
                <a:cubicBezTo>
                  <a:pt x="754617" y="1097277"/>
                  <a:pt x="731143" y="1096495"/>
                  <a:pt x="708660" y="1090874"/>
                </a:cubicBezTo>
                <a:cubicBezTo>
                  <a:pt x="665940" y="1080194"/>
                  <a:pt x="637957" y="1071960"/>
                  <a:pt x="605790" y="1045154"/>
                </a:cubicBezTo>
                <a:cubicBezTo>
                  <a:pt x="593372" y="1034806"/>
                  <a:pt x="583773" y="1021384"/>
                  <a:pt x="571500" y="1010864"/>
                </a:cubicBezTo>
                <a:cubicBezTo>
                  <a:pt x="557036" y="998466"/>
                  <a:pt x="539250" y="990044"/>
                  <a:pt x="525780" y="976574"/>
                </a:cubicBezTo>
                <a:cubicBezTo>
                  <a:pt x="516066" y="966860"/>
                  <a:pt x="509736" y="954211"/>
                  <a:pt x="502920" y="942284"/>
                </a:cubicBezTo>
                <a:cubicBezTo>
                  <a:pt x="486629" y="913775"/>
                  <a:pt x="476993" y="892938"/>
                  <a:pt x="468630" y="862274"/>
                </a:cubicBezTo>
                <a:cubicBezTo>
                  <a:pt x="460363" y="831963"/>
                  <a:pt x="459821" y="798935"/>
                  <a:pt x="445770" y="770834"/>
                </a:cubicBezTo>
                <a:cubicBezTo>
                  <a:pt x="417522" y="714338"/>
                  <a:pt x="428298" y="741278"/>
                  <a:pt x="411480" y="690824"/>
                </a:cubicBezTo>
                <a:cubicBezTo>
                  <a:pt x="406026" y="641738"/>
                  <a:pt x="397940" y="559201"/>
                  <a:pt x="388620" y="507944"/>
                </a:cubicBezTo>
                <a:cubicBezTo>
                  <a:pt x="385810" y="492488"/>
                  <a:pt x="380271" y="477628"/>
                  <a:pt x="377190" y="462224"/>
                </a:cubicBezTo>
                <a:cubicBezTo>
                  <a:pt x="349165" y="322099"/>
                  <a:pt x="380879" y="454120"/>
                  <a:pt x="354330" y="347924"/>
                </a:cubicBezTo>
                <a:cubicBezTo>
                  <a:pt x="358140" y="294584"/>
                  <a:pt x="351981" y="239574"/>
                  <a:pt x="365760" y="187904"/>
                </a:cubicBezTo>
                <a:cubicBezTo>
                  <a:pt x="368864" y="176263"/>
                  <a:pt x="390642" y="184000"/>
                  <a:pt x="400050" y="176474"/>
                </a:cubicBezTo>
                <a:cubicBezTo>
                  <a:pt x="410777" y="167892"/>
                  <a:pt x="411480" y="149804"/>
                  <a:pt x="422910" y="142184"/>
                </a:cubicBezTo>
                <a:cubicBezTo>
                  <a:pt x="435981" y="133470"/>
                  <a:pt x="453525" y="135070"/>
                  <a:pt x="468630" y="130754"/>
                </a:cubicBezTo>
                <a:cubicBezTo>
                  <a:pt x="480215" y="127444"/>
                  <a:pt x="491159" y="121938"/>
                  <a:pt x="502920" y="119324"/>
                </a:cubicBezTo>
                <a:cubicBezTo>
                  <a:pt x="525543" y="114297"/>
                  <a:pt x="548775" y="112439"/>
                  <a:pt x="571500" y="107894"/>
                </a:cubicBezTo>
                <a:cubicBezTo>
                  <a:pt x="586904" y="104813"/>
                  <a:pt x="601649" y="98540"/>
                  <a:pt x="617220" y="96464"/>
                </a:cubicBezTo>
                <a:cubicBezTo>
                  <a:pt x="658934" y="90902"/>
                  <a:pt x="701098" y="89439"/>
                  <a:pt x="742950" y="85034"/>
                </a:cubicBezTo>
                <a:cubicBezTo>
                  <a:pt x="773498" y="81818"/>
                  <a:pt x="804091" y="78654"/>
                  <a:pt x="834390" y="73604"/>
                </a:cubicBezTo>
                <a:cubicBezTo>
                  <a:pt x="849885" y="71021"/>
                  <a:pt x="864479" y="63737"/>
                  <a:pt x="880110" y="62174"/>
                </a:cubicBezTo>
                <a:cubicBezTo>
                  <a:pt x="940886" y="56096"/>
                  <a:pt x="1002030" y="54554"/>
                  <a:pt x="1062990" y="50744"/>
                </a:cubicBezTo>
                <a:cubicBezTo>
                  <a:pt x="1378586" y="-54455"/>
                  <a:pt x="1101200" y="33837"/>
                  <a:pt x="1988820" y="50744"/>
                </a:cubicBezTo>
                <a:cubicBezTo>
                  <a:pt x="2070705" y="52304"/>
                  <a:pt x="2477458" y="69675"/>
                  <a:pt x="2571750" y="73604"/>
                </a:cubicBezTo>
                <a:cubicBezTo>
                  <a:pt x="2659940" y="108880"/>
                  <a:pt x="2616904" y="97790"/>
                  <a:pt x="2743200" y="107894"/>
                </a:cubicBezTo>
                <a:cubicBezTo>
                  <a:pt x="3092625" y="135848"/>
                  <a:pt x="2764220" y="104281"/>
                  <a:pt x="3028950" y="130754"/>
                </a:cubicBezTo>
                <a:cubicBezTo>
                  <a:pt x="3164488" y="164638"/>
                  <a:pt x="2949906" y="112659"/>
                  <a:pt x="3154680" y="153614"/>
                </a:cubicBezTo>
                <a:cubicBezTo>
                  <a:pt x="3166494" y="155977"/>
                  <a:pt x="3177015" y="163550"/>
                  <a:pt x="3188970" y="165044"/>
                </a:cubicBezTo>
                <a:cubicBezTo>
                  <a:pt x="3238263" y="171206"/>
                  <a:pt x="3288030" y="172664"/>
                  <a:pt x="3337560" y="176474"/>
                </a:cubicBezTo>
                <a:cubicBezTo>
                  <a:pt x="3348990" y="180284"/>
                  <a:pt x="3362594" y="180191"/>
                  <a:pt x="3371850" y="187904"/>
                </a:cubicBezTo>
                <a:cubicBezTo>
                  <a:pt x="3413233" y="222389"/>
                  <a:pt x="3414811" y="263974"/>
                  <a:pt x="3429000" y="313634"/>
                </a:cubicBezTo>
                <a:cubicBezTo>
                  <a:pt x="3425190" y="515564"/>
                  <a:pt x="3423978" y="717560"/>
                  <a:pt x="3417570" y="919424"/>
                </a:cubicBezTo>
                <a:cubicBezTo>
                  <a:pt x="3416355" y="957695"/>
                  <a:pt x="3408868" y="995531"/>
                  <a:pt x="3406140" y="1033724"/>
                </a:cubicBezTo>
                <a:cubicBezTo>
                  <a:pt x="3389642" y="1264692"/>
                  <a:pt x="3417202" y="1171988"/>
                  <a:pt x="3383280" y="1273754"/>
                </a:cubicBezTo>
                <a:cubicBezTo>
                  <a:pt x="3387090" y="1517594"/>
                  <a:pt x="3388764" y="1761477"/>
                  <a:pt x="3394710" y="2005274"/>
                </a:cubicBezTo>
                <a:cubicBezTo>
                  <a:pt x="3396385" y="2073939"/>
                  <a:pt x="3406140" y="2142328"/>
                  <a:pt x="3406140" y="2211014"/>
                </a:cubicBezTo>
                <a:cubicBezTo>
                  <a:pt x="3406140" y="2245515"/>
                  <a:pt x="3397981" y="2279538"/>
                  <a:pt x="3394710" y="2313884"/>
                </a:cubicBezTo>
                <a:cubicBezTo>
                  <a:pt x="3389868" y="2364726"/>
                  <a:pt x="3382852" y="2483808"/>
                  <a:pt x="3371850" y="2542484"/>
                </a:cubicBezTo>
                <a:cubicBezTo>
                  <a:pt x="3366060" y="2573364"/>
                  <a:pt x="3356610" y="2603444"/>
                  <a:pt x="3348990" y="2633924"/>
                </a:cubicBezTo>
                <a:cubicBezTo>
                  <a:pt x="3356610" y="2660594"/>
                  <a:pt x="3363693" y="2687423"/>
                  <a:pt x="3371850" y="2713934"/>
                </a:cubicBezTo>
                <a:lnTo>
                  <a:pt x="3406140" y="2816804"/>
                </a:lnTo>
                <a:lnTo>
                  <a:pt x="3429000" y="2885384"/>
                </a:lnTo>
                <a:lnTo>
                  <a:pt x="3440430" y="2919674"/>
                </a:lnTo>
                <a:cubicBezTo>
                  <a:pt x="3444240" y="2953964"/>
                  <a:pt x="3446188" y="2988512"/>
                  <a:pt x="3451860" y="3022544"/>
                </a:cubicBezTo>
                <a:cubicBezTo>
                  <a:pt x="3453841" y="3034428"/>
                  <a:pt x="3463290" y="3044786"/>
                  <a:pt x="3463290" y="3056834"/>
                </a:cubicBezTo>
                <a:cubicBezTo>
                  <a:pt x="3463290" y="3083775"/>
                  <a:pt x="3455670" y="3110174"/>
                  <a:pt x="3451860" y="3136844"/>
                </a:cubicBezTo>
                <a:cubicBezTo>
                  <a:pt x="3455670" y="3159704"/>
                  <a:pt x="3458745" y="3182699"/>
                  <a:pt x="3463290" y="3205424"/>
                </a:cubicBezTo>
                <a:cubicBezTo>
                  <a:pt x="3466371" y="3220828"/>
                  <a:pt x="3472498" y="3235593"/>
                  <a:pt x="3474720" y="3251144"/>
                </a:cubicBezTo>
                <a:cubicBezTo>
                  <a:pt x="3480135" y="3289049"/>
                  <a:pt x="3482340" y="3327344"/>
                  <a:pt x="3486150" y="3365444"/>
                </a:cubicBezTo>
                <a:cubicBezTo>
                  <a:pt x="3489960" y="3468314"/>
                  <a:pt x="3491707" y="3571281"/>
                  <a:pt x="3497580" y="3674054"/>
                </a:cubicBezTo>
                <a:cubicBezTo>
                  <a:pt x="3507142" y="3841395"/>
                  <a:pt x="3518498" y="3689593"/>
                  <a:pt x="3497580" y="3856934"/>
                </a:cubicBezTo>
                <a:cubicBezTo>
                  <a:pt x="3493770" y="3978854"/>
                  <a:pt x="3507970" y="4102682"/>
                  <a:pt x="3486150" y="4222694"/>
                </a:cubicBezTo>
                <a:cubicBezTo>
                  <a:pt x="3482675" y="4241808"/>
                  <a:pt x="3447965" y="4229910"/>
                  <a:pt x="3429000" y="4234124"/>
                </a:cubicBezTo>
                <a:cubicBezTo>
                  <a:pt x="3413665" y="4237532"/>
                  <a:pt x="3398970" y="4244789"/>
                  <a:pt x="3383280" y="4245554"/>
                </a:cubicBezTo>
                <a:cubicBezTo>
                  <a:pt x="3242426" y="4252425"/>
                  <a:pt x="3101340" y="4253174"/>
                  <a:pt x="2960370" y="4256984"/>
                </a:cubicBezTo>
                <a:lnTo>
                  <a:pt x="171450" y="4245554"/>
                </a:lnTo>
                <a:cubicBezTo>
                  <a:pt x="159402" y="4245456"/>
                  <a:pt x="149068" y="4235956"/>
                  <a:pt x="137160" y="4234124"/>
                </a:cubicBezTo>
                <a:cubicBezTo>
                  <a:pt x="99315" y="4228302"/>
                  <a:pt x="60960" y="4226504"/>
                  <a:pt x="22860" y="4222694"/>
                </a:cubicBezTo>
                <a:cubicBezTo>
                  <a:pt x="10942" y="4091598"/>
                  <a:pt x="3810" y="4108394"/>
                  <a:pt x="0" y="408553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sp>
        <p:nvSpPr>
          <p:cNvPr id="9" name="TextBox 8">
            <a:extLst>
              <a:ext uri="{FF2B5EF4-FFF2-40B4-BE49-F238E27FC236}">
                <a16:creationId xmlns:a16="http://schemas.microsoft.com/office/drawing/2014/main" id="{955DB8CA-A74E-4E1F-BD36-EF81A7044198}"/>
              </a:ext>
            </a:extLst>
          </p:cNvPr>
          <p:cNvSpPr txBox="1"/>
          <p:nvPr/>
        </p:nvSpPr>
        <p:spPr>
          <a:xfrm>
            <a:off x="152400" y="6377940"/>
            <a:ext cx="6042660" cy="480060"/>
          </a:xfrm>
          <a:prstGeom prst="rect">
            <a:avLst/>
          </a:prstGeom>
          <a:noFill/>
        </p:spPr>
        <p:txBody>
          <a:bodyPr wrap="square" lIns="91440" tIns="45720" rIns="91440" bIns="45720" rtlCol="0" anchor="t">
            <a:noAutofit/>
          </a:bodyPr>
          <a:lstStyle/>
          <a:p>
            <a:pPr>
              <a:spcBef>
                <a:spcPts val="600"/>
              </a:spcBef>
            </a:pPr>
            <a:endParaRPr lang="en-US" sz="1000" dirty="0">
              <a:solidFill>
                <a:schemeClr val="bg1">
                  <a:lumMod val="50000"/>
                </a:schemeClr>
              </a:solidFill>
              <a:latin typeface="Arial" panose="020B0604020202020204" pitchFamily="34" charset="0"/>
              <a:cs typeface="Arial" panose="020B0604020202020204" pitchFamily="34" charset="0"/>
            </a:endParaRPr>
          </a:p>
          <a:p>
            <a:pPr>
              <a:spcBef>
                <a:spcPts val="600"/>
              </a:spcBef>
            </a:pPr>
            <a:r>
              <a:rPr lang="en-US" sz="1000" dirty="0" err="1">
                <a:solidFill>
                  <a:schemeClr val="bg1">
                    <a:lumMod val="50000"/>
                  </a:schemeClr>
                </a:solidFill>
                <a:latin typeface="Arial"/>
                <a:cs typeface="Arial"/>
              </a:rPr>
              <a:t>Benmeziane</a:t>
            </a:r>
            <a:r>
              <a:rPr lang="en-US" sz="1000" dirty="0">
                <a:solidFill>
                  <a:schemeClr val="bg1">
                    <a:lumMod val="50000"/>
                  </a:schemeClr>
                </a:solidFill>
                <a:latin typeface="Arial"/>
                <a:cs typeface="Arial"/>
              </a:rPr>
              <a:t> et al., 2021, A Comprehensive Survey on Hardware-Aware Neural Architecture Search</a:t>
            </a:r>
          </a:p>
        </p:txBody>
      </p:sp>
    </p:spTree>
    <p:extLst>
      <p:ext uri="{BB962C8B-B14F-4D97-AF65-F5344CB8AC3E}">
        <p14:creationId xmlns:p14="http://schemas.microsoft.com/office/powerpoint/2010/main" val="130466787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4F0B9F-B7EA-436A-A22C-825C007EDF77}"/>
              </a:ext>
            </a:extLst>
          </p:cNvPr>
          <p:cNvSpPr>
            <a:spLocks noGrp="1"/>
          </p:cNvSpPr>
          <p:nvPr>
            <p:ph type="title"/>
          </p:nvPr>
        </p:nvSpPr>
        <p:spPr/>
        <p:txBody>
          <a:bodyPr/>
          <a:lstStyle/>
          <a:p>
            <a:r>
              <a:rPr lang="en-US" dirty="0"/>
              <a:t>Hardware-aware NAS is a method for efficient deep learning</a:t>
            </a:r>
          </a:p>
        </p:txBody>
      </p:sp>
      <p:pic>
        <p:nvPicPr>
          <p:cNvPr id="7" name="Picture 6">
            <a:extLst>
              <a:ext uri="{FF2B5EF4-FFF2-40B4-BE49-F238E27FC236}">
                <a16:creationId xmlns:a16="http://schemas.microsoft.com/office/drawing/2014/main" id="{60FDDCA2-2CB3-4E3D-9CC3-F9A70B3DE146}"/>
              </a:ext>
            </a:extLst>
          </p:cNvPr>
          <p:cNvPicPr>
            <a:picLocks noChangeAspect="1"/>
          </p:cNvPicPr>
          <p:nvPr/>
        </p:nvPicPr>
        <p:blipFill rotWithShape="1">
          <a:blip r:embed="rId2"/>
          <a:srcRect b="12408"/>
          <a:stretch/>
        </p:blipFill>
        <p:spPr>
          <a:xfrm>
            <a:off x="490585" y="1068113"/>
            <a:ext cx="11210829" cy="4721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95502B0-48B8-40E6-A423-57024B438C2C}"/>
              </a:ext>
            </a:extLst>
          </p:cNvPr>
          <p:cNvPicPr>
            <a:picLocks noChangeAspect="1"/>
          </p:cNvPicPr>
          <p:nvPr/>
        </p:nvPicPr>
        <p:blipFill rotWithShape="1">
          <a:blip r:embed="rId2"/>
          <a:srcRect b="275"/>
          <a:stretch/>
        </p:blipFill>
        <p:spPr>
          <a:xfrm>
            <a:off x="490584" y="1068113"/>
            <a:ext cx="11210829" cy="5375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00A2E2CB-1BB6-47F0-B50E-216D7C80B143}"/>
              </a:ext>
            </a:extLst>
          </p:cNvPr>
          <p:cNvSpPr txBox="1"/>
          <p:nvPr/>
        </p:nvSpPr>
        <p:spPr>
          <a:xfrm>
            <a:off x="152400" y="6377940"/>
            <a:ext cx="6042660" cy="480060"/>
          </a:xfrm>
          <a:prstGeom prst="rect">
            <a:avLst/>
          </a:prstGeom>
          <a:noFill/>
        </p:spPr>
        <p:txBody>
          <a:bodyPr wrap="square" lIns="91440" tIns="45720" rIns="91440" bIns="45720" rtlCol="0" anchor="t">
            <a:noAutofit/>
          </a:bodyPr>
          <a:lstStyle/>
          <a:p>
            <a:pPr>
              <a:spcBef>
                <a:spcPts val="600"/>
              </a:spcBef>
            </a:pPr>
            <a:endParaRPr lang="en-US" sz="1000" dirty="0">
              <a:solidFill>
                <a:schemeClr val="bg1">
                  <a:lumMod val="50000"/>
                </a:schemeClr>
              </a:solidFill>
              <a:latin typeface="Arial" panose="020B0604020202020204" pitchFamily="34" charset="0"/>
              <a:cs typeface="Arial" panose="020B0604020202020204" pitchFamily="34" charset="0"/>
            </a:endParaRPr>
          </a:p>
          <a:p>
            <a:pPr>
              <a:spcBef>
                <a:spcPts val="600"/>
              </a:spcBef>
            </a:pPr>
            <a:r>
              <a:rPr lang="en-US" sz="1000" dirty="0" err="1">
                <a:solidFill>
                  <a:schemeClr val="bg1">
                    <a:lumMod val="50000"/>
                  </a:schemeClr>
                </a:solidFill>
                <a:latin typeface="Arial"/>
                <a:cs typeface="Arial"/>
              </a:rPr>
              <a:t>Benmeziane</a:t>
            </a:r>
            <a:r>
              <a:rPr lang="en-US" sz="1000" dirty="0">
                <a:solidFill>
                  <a:schemeClr val="bg1">
                    <a:lumMod val="50000"/>
                  </a:schemeClr>
                </a:solidFill>
                <a:latin typeface="Arial"/>
                <a:cs typeface="Arial"/>
              </a:rPr>
              <a:t> et al., 2021, A Comprehensive Survey on Hardware-Aware Neural Architecture Search</a:t>
            </a:r>
          </a:p>
        </p:txBody>
      </p:sp>
    </p:spTree>
    <p:extLst>
      <p:ext uri="{BB962C8B-B14F-4D97-AF65-F5344CB8AC3E}">
        <p14:creationId xmlns:p14="http://schemas.microsoft.com/office/powerpoint/2010/main" val="281599026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5936-5BA9-4919-B781-94C3EB264FE2}"/>
              </a:ext>
            </a:extLst>
          </p:cNvPr>
          <p:cNvSpPr>
            <a:spLocks noGrp="1"/>
          </p:cNvSpPr>
          <p:nvPr>
            <p:ph type="title"/>
          </p:nvPr>
        </p:nvSpPr>
        <p:spPr>
          <a:xfrm>
            <a:off x="936080" y="628650"/>
            <a:ext cx="7009333" cy="3460093"/>
          </a:xfrm>
        </p:spPr>
        <p:txBody>
          <a:bodyPr/>
          <a:lstStyle/>
          <a:p>
            <a:r>
              <a:rPr lang="en-US" dirty="0"/>
              <a:t>Hardware-aware Neural Architecture Search: example</a:t>
            </a:r>
          </a:p>
        </p:txBody>
      </p:sp>
    </p:spTree>
    <p:extLst>
      <p:ext uri="{BB962C8B-B14F-4D97-AF65-F5344CB8AC3E}">
        <p14:creationId xmlns:p14="http://schemas.microsoft.com/office/powerpoint/2010/main" val="429009849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C7942-F878-458A-A738-D573342D55DC}"/>
              </a:ext>
            </a:extLst>
          </p:cNvPr>
          <p:cNvSpPr>
            <a:spLocks noGrp="1"/>
          </p:cNvSpPr>
          <p:nvPr>
            <p:ph type="title"/>
          </p:nvPr>
        </p:nvSpPr>
        <p:spPr/>
        <p:txBody>
          <a:bodyPr/>
          <a:lstStyle/>
          <a:p>
            <a:r>
              <a:rPr lang="en-US" dirty="0"/>
              <a:t>Example: Strategy from </a:t>
            </a:r>
            <a:r>
              <a:rPr lang="en-US" dirty="0" err="1"/>
              <a:t>SqueezeNAS</a:t>
            </a:r>
            <a:r>
              <a:rPr lang="en-US" dirty="0"/>
              <a:t> (concept)</a:t>
            </a:r>
          </a:p>
        </p:txBody>
      </p:sp>
      <p:sp>
        <p:nvSpPr>
          <p:cNvPr id="4" name="Text Placeholder 2">
            <a:extLst>
              <a:ext uri="{FF2B5EF4-FFF2-40B4-BE49-F238E27FC236}">
                <a16:creationId xmlns:a16="http://schemas.microsoft.com/office/drawing/2014/main" id="{F8F73F35-0362-430E-AE54-E4A1ED358C97}"/>
              </a:ext>
            </a:extLst>
          </p:cNvPr>
          <p:cNvSpPr>
            <a:spLocks noGrp="1"/>
          </p:cNvSpPr>
          <p:nvPr>
            <p:ph type="body" sz="quarter" idx="10"/>
          </p:nvPr>
        </p:nvSpPr>
        <p:spPr>
          <a:xfrm>
            <a:off x="299523" y="1019916"/>
            <a:ext cx="11663021" cy="5307312"/>
          </a:xfrm>
        </p:spPr>
        <p:txBody>
          <a:bodyPr>
            <a:normAutofit/>
          </a:bodyPr>
          <a:lstStyle/>
          <a:p>
            <a:pPr marL="457200" indent="-457200">
              <a:buFont typeface="+mj-lt"/>
              <a:buAutoNum type="arabicPeriod"/>
            </a:pPr>
            <a:r>
              <a:rPr lang="en-US" noProof="0" dirty="0"/>
              <a:t>Concept</a:t>
            </a:r>
          </a:p>
          <a:p>
            <a:pPr marL="457200" indent="-457200">
              <a:buFont typeface="+mj-lt"/>
              <a:buAutoNum type="arabicPeriod"/>
            </a:pPr>
            <a:endParaRPr lang="en-US" noProof="0" dirty="0"/>
          </a:p>
          <a:p>
            <a:pPr marL="457200" indent="-457200">
              <a:buFont typeface="+mj-lt"/>
              <a:buAutoNum type="arabicPeriod"/>
            </a:pPr>
            <a:endParaRPr lang="en-US" noProof="0" dirty="0"/>
          </a:p>
          <a:p>
            <a:pPr marL="457200" indent="-457200">
              <a:buFont typeface="+mj-lt"/>
              <a:buAutoNum type="arabicPeriod"/>
            </a:pPr>
            <a:r>
              <a:rPr lang="en-US" noProof="0" dirty="0"/>
              <a:t>Search space</a:t>
            </a:r>
          </a:p>
          <a:p>
            <a:pPr marL="457200" indent="-457200">
              <a:buFont typeface="+mj-lt"/>
              <a:buAutoNum type="arabicPeriod"/>
            </a:pPr>
            <a:endParaRPr lang="en-US" noProof="0" dirty="0"/>
          </a:p>
          <a:p>
            <a:pPr marL="457200" indent="-457200">
              <a:buFont typeface="+mj-lt"/>
              <a:buAutoNum type="arabicPeriod"/>
            </a:pPr>
            <a:endParaRPr lang="en-US" noProof="0" dirty="0"/>
          </a:p>
          <a:p>
            <a:pPr marL="457200" indent="-457200">
              <a:buFont typeface="+mj-lt"/>
              <a:buAutoNum type="arabicPeriod"/>
            </a:pPr>
            <a:endParaRPr lang="en-US" noProof="0" dirty="0"/>
          </a:p>
          <a:p>
            <a:pPr marL="457200" indent="-457200">
              <a:buFont typeface="+mj-lt"/>
              <a:buAutoNum type="arabicPeriod"/>
            </a:pPr>
            <a:endParaRPr lang="en-US" noProof="0" dirty="0"/>
          </a:p>
          <a:p>
            <a:pPr marL="457200" indent="-457200">
              <a:buFont typeface="+mj-lt"/>
              <a:buAutoNum type="arabicPeriod"/>
            </a:pPr>
            <a:endParaRPr lang="en-US" noProof="0" dirty="0"/>
          </a:p>
          <a:p>
            <a:pPr marL="457200" indent="-457200">
              <a:buFont typeface="+mj-lt"/>
              <a:buAutoNum type="arabicPeriod"/>
            </a:pPr>
            <a:endParaRPr lang="en-US" noProof="0" dirty="0"/>
          </a:p>
          <a:p>
            <a:pPr marL="457200" indent="-457200">
              <a:buFont typeface="+mj-lt"/>
              <a:buAutoNum type="arabicPeriod"/>
            </a:pPr>
            <a:r>
              <a:rPr lang="en-US" noProof="0" dirty="0"/>
              <a:t>Sample optimal realization </a:t>
            </a:r>
            <a:br>
              <a:rPr lang="en-US" noProof="0" dirty="0"/>
            </a:br>
            <a:r>
              <a:rPr lang="en-US" noProof="0" dirty="0"/>
              <a:t>architecture for inference</a:t>
            </a:r>
          </a:p>
        </p:txBody>
      </p:sp>
      <p:pic>
        <p:nvPicPr>
          <p:cNvPr id="5" name="Picture 4">
            <a:extLst>
              <a:ext uri="{FF2B5EF4-FFF2-40B4-BE49-F238E27FC236}">
                <a16:creationId xmlns:a16="http://schemas.microsoft.com/office/drawing/2014/main" id="{A43ABC81-0866-4536-A82B-0E6AB62E7D26}"/>
              </a:ext>
            </a:extLst>
          </p:cNvPr>
          <p:cNvPicPr>
            <a:picLocks noChangeAspect="1"/>
          </p:cNvPicPr>
          <p:nvPr/>
        </p:nvPicPr>
        <p:blipFill rotWithShape="1">
          <a:blip r:embed="rId2"/>
          <a:srcRect l="1367" t="14304" r="2566" b="4894"/>
          <a:stretch/>
        </p:blipFill>
        <p:spPr>
          <a:xfrm>
            <a:off x="2710441" y="756432"/>
            <a:ext cx="9458632" cy="1828801"/>
          </a:xfrm>
          <a:prstGeom prst="rect">
            <a:avLst/>
          </a:prstGeom>
        </p:spPr>
      </p:pic>
      <p:pic>
        <p:nvPicPr>
          <p:cNvPr id="6" name="Picture 5">
            <a:extLst>
              <a:ext uri="{FF2B5EF4-FFF2-40B4-BE49-F238E27FC236}">
                <a16:creationId xmlns:a16="http://schemas.microsoft.com/office/drawing/2014/main" id="{BB6C7D1F-FA17-4590-B6F6-4D7E045E0FF7}"/>
              </a:ext>
            </a:extLst>
          </p:cNvPr>
          <p:cNvPicPr>
            <a:picLocks noChangeAspect="1"/>
          </p:cNvPicPr>
          <p:nvPr/>
        </p:nvPicPr>
        <p:blipFill>
          <a:blip r:embed="rId3"/>
          <a:stretch>
            <a:fillRect/>
          </a:stretch>
        </p:blipFill>
        <p:spPr>
          <a:xfrm>
            <a:off x="4661558" y="4770287"/>
            <a:ext cx="6546147" cy="2034716"/>
          </a:xfrm>
          <a:prstGeom prst="rect">
            <a:avLst/>
          </a:prstGeom>
        </p:spPr>
      </p:pic>
      <p:grpSp>
        <p:nvGrpSpPr>
          <p:cNvPr id="7" name="Group 6">
            <a:extLst>
              <a:ext uri="{FF2B5EF4-FFF2-40B4-BE49-F238E27FC236}">
                <a16:creationId xmlns:a16="http://schemas.microsoft.com/office/drawing/2014/main" id="{94FB0070-7165-4ABB-B22C-4344FCEEFFB5}"/>
              </a:ext>
            </a:extLst>
          </p:cNvPr>
          <p:cNvGrpSpPr/>
          <p:nvPr/>
        </p:nvGrpSpPr>
        <p:grpSpPr>
          <a:xfrm>
            <a:off x="0" y="2502369"/>
            <a:ext cx="12159033" cy="2411070"/>
            <a:chOff x="0" y="2421985"/>
            <a:chExt cx="12159033" cy="2411070"/>
          </a:xfrm>
        </p:grpSpPr>
        <p:pic>
          <p:nvPicPr>
            <p:cNvPr id="8" name="Picture 7">
              <a:extLst>
                <a:ext uri="{FF2B5EF4-FFF2-40B4-BE49-F238E27FC236}">
                  <a16:creationId xmlns:a16="http://schemas.microsoft.com/office/drawing/2014/main" id="{B234227B-D110-4ACF-BC5A-DDE8692DF8BC}"/>
                </a:ext>
              </a:extLst>
            </p:cNvPr>
            <p:cNvPicPr>
              <a:picLocks noChangeAspect="1"/>
            </p:cNvPicPr>
            <p:nvPr/>
          </p:nvPicPr>
          <p:blipFill>
            <a:blip r:embed="rId4"/>
            <a:stretch>
              <a:fillRect/>
            </a:stretch>
          </p:blipFill>
          <p:spPr>
            <a:xfrm>
              <a:off x="0" y="2642711"/>
              <a:ext cx="8154107" cy="2027096"/>
            </a:xfrm>
            <a:prstGeom prst="rect">
              <a:avLst/>
            </a:prstGeom>
          </p:spPr>
        </p:pic>
        <p:pic>
          <p:nvPicPr>
            <p:cNvPr id="9" name="Picture 8">
              <a:extLst>
                <a:ext uri="{FF2B5EF4-FFF2-40B4-BE49-F238E27FC236}">
                  <a16:creationId xmlns:a16="http://schemas.microsoft.com/office/drawing/2014/main" id="{CB16F452-12EC-47DD-9079-37D431F908CF}"/>
                </a:ext>
              </a:extLst>
            </p:cNvPr>
            <p:cNvPicPr>
              <a:picLocks noChangeAspect="1"/>
            </p:cNvPicPr>
            <p:nvPr/>
          </p:nvPicPr>
          <p:blipFill>
            <a:blip r:embed="rId5"/>
            <a:stretch>
              <a:fillRect/>
            </a:stretch>
          </p:blipFill>
          <p:spPr>
            <a:xfrm>
              <a:off x="9541847" y="2421985"/>
              <a:ext cx="2617186" cy="2411070"/>
            </a:xfrm>
            <a:prstGeom prst="rect">
              <a:avLst/>
            </a:prstGeom>
          </p:spPr>
        </p:pic>
        <p:sp>
          <p:nvSpPr>
            <p:cNvPr id="10" name="TextBox 9">
              <a:extLst>
                <a:ext uri="{FF2B5EF4-FFF2-40B4-BE49-F238E27FC236}">
                  <a16:creationId xmlns:a16="http://schemas.microsoft.com/office/drawing/2014/main" id="{AC6D9B2F-72E9-4E98-B868-ED2835CF7C14}"/>
                </a:ext>
              </a:extLst>
            </p:cNvPr>
            <p:cNvSpPr txBox="1"/>
            <p:nvPr/>
          </p:nvSpPr>
          <p:spPr>
            <a:xfrm>
              <a:off x="8067850" y="2852222"/>
              <a:ext cx="1560255" cy="1817585"/>
            </a:xfrm>
            <a:prstGeom prst="rect">
              <a:avLst/>
            </a:prstGeom>
            <a:noFill/>
          </p:spPr>
          <p:txBody>
            <a:bodyPr wrap="none" lIns="91440" tIns="45720" rIns="91440" rtlCol="0" anchor="t">
              <a:noAutofit/>
            </a:bodyPr>
            <a:lstStyle/>
            <a:p>
              <a:r>
                <a:rPr lang="nl-NL" err="1">
                  <a:solidFill>
                    <a:schemeClr val="tx1"/>
                  </a:solidFill>
                </a:rPr>
                <a:t>Choice</a:t>
              </a:r>
              <a:r>
                <a:rPr lang="nl-NL">
                  <a:solidFill>
                    <a:schemeClr val="tx1"/>
                  </a:solidFill>
                </a:rPr>
                <a:t> 1…13 </a:t>
              </a:r>
              <a:br>
                <a:rPr lang="nl-NL">
                  <a:solidFill>
                    <a:schemeClr val="tx1"/>
                  </a:solidFill>
                </a:rPr>
              </a:br>
              <a:r>
                <a:rPr lang="nl-NL">
                  <a:solidFill>
                    <a:schemeClr val="tx1"/>
                  </a:solidFill>
                </a:rPr>
                <a:t>are different </a:t>
              </a:r>
              <a:br>
                <a:rPr lang="nl-NL">
                  <a:solidFill>
                    <a:schemeClr val="tx1"/>
                  </a:solidFill>
                </a:rPr>
              </a:br>
              <a:r>
                <a:rPr lang="nl-NL" err="1">
                  <a:solidFill>
                    <a:schemeClr val="tx1"/>
                  </a:solidFill>
                </a:rPr>
                <a:t>versions</a:t>
              </a:r>
              <a:r>
                <a:rPr lang="nl-NL">
                  <a:solidFill>
                    <a:schemeClr val="tx1"/>
                  </a:solidFill>
                </a:rPr>
                <a:t> of a </a:t>
              </a:r>
              <a:br>
                <a:rPr lang="nl-NL">
                  <a:solidFill>
                    <a:schemeClr val="tx1"/>
                  </a:solidFill>
                </a:rPr>
              </a:br>
              <a:r>
                <a:rPr lang="nl-NL" err="1">
                  <a:solidFill>
                    <a:schemeClr val="tx1"/>
                  </a:solidFill>
                </a:rPr>
                <a:t>parametrized</a:t>
              </a:r>
              <a:r>
                <a:rPr lang="nl-NL">
                  <a:solidFill>
                    <a:schemeClr val="tx1"/>
                  </a:solidFill>
                </a:rPr>
                <a:t> </a:t>
              </a:r>
              <a:br>
                <a:rPr lang="nl-NL">
                  <a:solidFill>
                    <a:schemeClr val="tx1"/>
                  </a:solidFill>
                </a:rPr>
              </a:br>
              <a:r>
                <a:rPr lang="nl-NL">
                  <a:solidFill>
                    <a:schemeClr val="tx1"/>
                  </a:solidFill>
                </a:rPr>
                <a:t>module:</a:t>
              </a:r>
              <a:endParaRPr lang="en-US" err="1">
                <a:solidFill>
                  <a:schemeClr val="tx1"/>
                </a:solidFill>
              </a:endParaRPr>
            </a:p>
          </p:txBody>
        </p:sp>
      </p:grpSp>
      <p:sp>
        <p:nvSpPr>
          <p:cNvPr id="11" name="TextBox 10">
            <a:extLst>
              <a:ext uri="{FF2B5EF4-FFF2-40B4-BE49-F238E27FC236}">
                <a16:creationId xmlns:a16="http://schemas.microsoft.com/office/drawing/2014/main" id="{91F0A13B-7B16-4247-B6AF-96CB10F69AE1}"/>
              </a:ext>
            </a:extLst>
          </p:cNvPr>
          <p:cNvSpPr txBox="1"/>
          <p:nvPr/>
        </p:nvSpPr>
        <p:spPr>
          <a:xfrm>
            <a:off x="152400" y="6377940"/>
            <a:ext cx="6042660" cy="480060"/>
          </a:xfrm>
          <a:prstGeom prst="rect">
            <a:avLst/>
          </a:prstGeom>
          <a:noFill/>
        </p:spPr>
        <p:txBody>
          <a:bodyPr wrap="square" lIns="91440" tIns="45720" rIns="91440" bIns="45720" rtlCol="0" anchor="t">
            <a:noAutofit/>
          </a:bodyPr>
          <a:lstStyle/>
          <a:p>
            <a:pPr>
              <a:spcBef>
                <a:spcPts val="600"/>
              </a:spcBef>
            </a:pPr>
            <a:endParaRPr lang="en-US" sz="1000" dirty="0">
              <a:solidFill>
                <a:schemeClr val="bg1">
                  <a:lumMod val="50000"/>
                </a:schemeClr>
              </a:solidFill>
              <a:latin typeface="Arial" panose="020B0604020202020204" pitchFamily="34" charset="0"/>
              <a:cs typeface="Arial" panose="020B0604020202020204" pitchFamily="34" charset="0"/>
            </a:endParaRPr>
          </a:p>
          <a:p>
            <a:pPr>
              <a:spcBef>
                <a:spcPts val="600"/>
              </a:spcBef>
            </a:pPr>
            <a:r>
              <a:rPr lang="en-US" sz="1000" dirty="0">
                <a:solidFill>
                  <a:schemeClr val="bg1">
                    <a:lumMod val="50000"/>
                  </a:schemeClr>
                </a:solidFill>
                <a:latin typeface="Arial"/>
                <a:cs typeface="Arial"/>
              </a:rPr>
              <a:t>Shaw et al., 2019, </a:t>
            </a:r>
            <a:r>
              <a:rPr lang="en-US" sz="1000" dirty="0" err="1">
                <a:solidFill>
                  <a:schemeClr val="bg1">
                    <a:lumMod val="50000"/>
                  </a:schemeClr>
                </a:solidFill>
                <a:latin typeface="Arial"/>
                <a:cs typeface="Arial"/>
              </a:rPr>
              <a:t>SqueezeNAS</a:t>
            </a:r>
            <a:r>
              <a:rPr lang="en-US" sz="1000" dirty="0">
                <a:solidFill>
                  <a:schemeClr val="bg1">
                    <a:lumMod val="50000"/>
                  </a:schemeClr>
                </a:solidFill>
                <a:latin typeface="Arial"/>
                <a:cs typeface="Arial"/>
              </a:rPr>
              <a:t>: Fast neural architecture search for faster semantic segmentation</a:t>
            </a:r>
          </a:p>
        </p:txBody>
      </p:sp>
    </p:spTree>
    <p:extLst>
      <p:ext uri="{BB962C8B-B14F-4D97-AF65-F5344CB8AC3E}">
        <p14:creationId xmlns:p14="http://schemas.microsoft.com/office/powerpoint/2010/main" val="3198993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55F4C-5795-4DB3-9BB6-CFF6E2413B63}"/>
              </a:ext>
            </a:extLst>
          </p:cNvPr>
          <p:cNvSpPr>
            <a:spLocks noGrp="1"/>
          </p:cNvSpPr>
          <p:nvPr>
            <p:ph type="title"/>
          </p:nvPr>
        </p:nvSpPr>
        <p:spPr/>
        <p:txBody>
          <a:bodyPr/>
          <a:lstStyle/>
          <a:p>
            <a:r>
              <a:rPr lang="en-US" dirty="0"/>
              <a:t>Example: Strategy from </a:t>
            </a:r>
            <a:r>
              <a:rPr lang="en-US" dirty="0" err="1"/>
              <a:t>SqueezeNAS</a:t>
            </a:r>
            <a:r>
              <a:rPr lang="en-US" dirty="0"/>
              <a:t> (method)</a:t>
            </a:r>
          </a:p>
        </p:txBody>
      </p:sp>
      <p:sp>
        <p:nvSpPr>
          <p:cNvPr id="4" name="Text Placeholder 2">
            <a:extLst>
              <a:ext uri="{FF2B5EF4-FFF2-40B4-BE49-F238E27FC236}">
                <a16:creationId xmlns:a16="http://schemas.microsoft.com/office/drawing/2014/main" id="{1322D1C2-B320-42D2-A346-8416E7639230}"/>
              </a:ext>
            </a:extLst>
          </p:cNvPr>
          <p:cNvSpPr>
            <a:spLocks noGrp="1"/>
          </p:cNvSpPr>
          <p:nvPr>
            <p:ph type="body" sz="quarter" idx="10"/>
          </p:nvPr>
        </p:nvSpPr>
        <p:spPr>
          <a:xfrm>
            <a:off x="299523" y="1019916"/>
            <a:ext cx="11663021" cy="5191698"/>
          </a:xfrm>
        </p:spPr>
        <p:txBody>
          <a:bodyPr>
            <a:normAutofit/>
          </a:bodyPr>
          <a:lstStyle/>
          <a:p>
            <a:r>
              <a:rPr lang="en-US" noProof="0" dirty="0"/>
              <a:t>More formally:</a:t>
            </a:r>
          </a:p>
          <a:p>
            <a:pPr lvl="1"/>
            <a:r>
              <a:rPr lang="en-US" noProof="0" dirty="0"/>
              <a:t>Cast NAS as a path-selection problem within a stochastic </a:t>
            </a:r>
            <a:r>
              <a:rPr lang="en-US" noProof="0" dirty="0" err="1"/>
              <a:t>supernetwork</a:t>
            </a:r>
            <a:endParaRPr lang="en-US" noProof="0" dirty="0"/>
          </a:p>
          <a:p>
            <a:pPr lvl="1"/>
            <a:r>
              <a:rPr lang="en-US" noProof="0" dirty="0"/>
              <a:t>Optimize the loss</a:t>
            </a:r>
          </a:p>
          <a:p>
            <a:pPr lvl="1"/>
            <a:endParaRPr lang="en-US" noProof="0" dirty="0"/>
          </a:p>
          <a:p>
            <a:pPr lvl="1"/>
            <a:endParaRPr lang="en-US" noProof="0" dirty="0"/>
          </a:p>
          <a:p>
            <a:pPr lvl="2"/>
            <a:endParaRPr lang="en-US" noProof="0" dirty="0"/>
          </a:p>
          <a:p>
            <a:pPr lvl="2"/>
            <a:r>
              <a:rPr lang="en-US" noProof="0" dirty="0"/>
              <a:t>Where </a:t>
            </a:r>
          </a:p>
          <a:p>
            <a:pPr lvl="2"/>
            <a:endParaRPr lang="en-US" noProof="0" dirty="0"/>
          </a:p>
          <a:p>
            <a:pPr lvl="2"/>
            <a:r>
              <a:rPr lang="en-US" noProof="0" dirty="0"/>
              <a:t>And C(</a:t>
            </a:r>
            <a:r>
              <a:rPr lang="en-US" noProof="0" dirty="0" err="1"/>
              <a:t>i,j</a:t>
            </a:r>
            <a:r>
              <a:rPr lang="en-US" noProof="0" dirty="0"/>
              <a:t>) contains the </a:t>
            </a:r>
            <a:r>
              <a:rPr lang="en-US" u="sng" noProof="0" dirty="0"/>
              <a:t>cost-of-interest</a:t>
            </a:r>
            <a:r>
              <a:rPr lang="en-US" noProof="0" dirty="0"/>
              <a:t> to use candidate </a:t>
            </a:r>
            <a:br>
              <a:rPr lang="en-US" noProof="0" dirty="0"/>
            </a:br>
            <a:r>
              <a:rPr lang="en-US" noProof="0" dirty="0"/>
              <a:t>module ‘</a:t>
            </a:r>
            <a:r>
              <a:rPr lang="en-US" noProof="0" dirty="0" err="1"/>
              <a:t>i</a:t>
            </a:r>
            <a:r>
              <a:rPr lang="en-US" noProof="0" dirty="0"/>
              <a:t>’ as block ‘j’ in the network </a:t>
            </a:r>
          </a:p>
          <a:p>
            <a:pPr lvl="2"/>
            <a:r>
              <a:rPr lang="en-US" noProof="0" dirty="0"/>
              <a:t>Cost-of-interest?</a:t>
            </a:r>
          </a:p>
          <a:p>
            <a:pPr lvl="3"/>
            <a:r>
              <a:rPr lang="en-US" noProof="0" dirty="0"/>
              <a:t>MACs, latency (estimated or measured from specialized profiling effort), memory, etc.</a:t>
            </a:r>
          </a:p>
          <a:p>
            <a:pPr lvl="3"/>
            <a:r>
              <a:rPr lang="en-US" noProof="0" dirty="0"/>
              <a:t>Can be independent, weighted, correlated, etc.</a:t>
            </a:r>
            <a:endParaRPr lang="en-US" dirty="0"/>
          </a:p>
          <a:p>
            <a:pPr lvl="3"/>
            <a:r>
              <a:rPr lang="en-US" i="1" noProof="0" dirty="0"/>
              <a:t>In </a:t>
            </a:r>
            <a:r>
              <a:rPr lang="en-US" i="1" noProof="0" dirty="0" err="1"/>
              <a:t>SqueezeNAS</a:t>
            </a:r>
            <a:r>
              <a:rPr lang="en-US" i="1" noProof="0" dirty="0"/>
              <a:t>: assumed that blocks are executed independently &amp; consecutively </a:t>
            </a:r>
          </a:p>
          <a:p>
            <a:pPr lvl="2"/>
            <a:endParaRPr lang="en-US" noProof="0" dirty="0"/>
          </a:p>
        </p:txBody>
      </p:sp>
      <p:grpSp>
        <p:nvGrpSpPr>
          <p:cNvPr id="5" name="Group 4">
            <a:extLst>
              <a:ext uri="{FF2B5EF4-FFF2-40B4-BE49-F238E27FC236}">
                <a16:creationId xmlns:a16="http://schemas.microsoft.com/office/drawing/2014/main" id="{5B793797-FF41-462F-93F4-C0D70ECF9916}"/>
              </a:ext>
            </a:extLst>
          </p:cNvPr>
          <p:cNvGrpSpPr/>
          <p:nvPr/>
        </p:nvGrpSpPr>
        <p:grpSpPr>
          <a:xfrm>
            <a:off x="2303120" y="1933243"/>
            <a:ext cx="4080933" cy="1218049"/>
            <a:chOff x="2303120" y="1933243"/>
            <a:chExt cx="4080933" cy="1218049"/>
          </a:xfrm>
        </p:grpSpPr>
        <p:pic>
          <p:nvPicPr>
            <p:cNvPr id="6" name="Picture 5">
              <a:extLst>
                <a:ext uri="{FF2B5EF4-FFF2-40B4-BE49-F238E27FC236}">
                  <a16:creationId xmlns:a16="http://schemas.microsoft.com/office/drawing/2014/main" id="{63738237-39EB-48E6-88D7-F53ECCE647A7}"/>
                </a:ext>
              </a:extLst>
            </p:cNvPr>
            <p:cNvPicPr>
              <a:picLocks noChangeAspect="1"/>
            </p:cNvPicPr>
            <p:nvPr/>
          </p:nvPicPr>
          <p:blipFill>
            <a:blip r:embed="rId2"/>
            <a:stretch>
              <a:fillRect/>
            </a:stretch>
          </p:blipFill>
          <p:spPr>
            <a:xfrm>
              <a:off x="3141899" y="1933243"/>
              <a:ext cx="3154953" cy="419136"/>
            </a:xfrm>
            <a:prstGeom prst="rect">
              <a:avLst/>
            </a:prstGeom>
          </p:spPr>
        </p:pic>
        <p:cxnSp>
          <p:nvCxnSpPr>
            <p:cNvPr id="7" name="Straight Arrow Connector 6">
              <a:extLst>
                <a:ext uri="{FF2B5EF4-FFF2-40B4-BE49-F238E27FC236}">
                  <a16:creationId xmlns:a16="http://schemas.microsoft.com/office/drawing/2014/main" id="{39DCEBBA-CF24-436F-A0B9-AAAA868D69A8}"/>
                </a:ext>
              </a:extLst>
            </p:cNvPr>
            <p:cNvCxnSpPr>
              <a:cxnSpLocks/>
              <a:endCxn id="8" idx="0"/>
            </p:cNvCxnSpPr>
            <p:nvPr/>
          </p:nvCxnSpPr>
          <p:spPr>
            <a:xfrm flipH="1">
              <a:off x="2855780" y="2250831"/>
              <a:ext cx="600854" cy="304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AFA5F21-1B07-4940-A57E-7C41E92499A7}"/>
                </a:ext>
              </a:extLst>
            </p:cNvPr>
            <p:cNvSpPr txBox="1"/>
            <p:nvPr/>
          </p:nvSpPr>
          <p:spPr>
            <a:xfrm>
              <a:off x="2303120" y="2555622"/>
              <a:ext cx="1105320" cy="517059"/>
            </a:xfrm>
            <a:prstGeom prst="rect">
              <a:avLst/>
            </a:prstGeom>
            <a:noFill/>
          </p:spPr>
          <p:txBody>
            <a:bodyPr wrap="none" lIns="91440" tIns="45720" rIns="91440" rtlCol="0" anchor="t">
              <a:noAutofit/>
            </a:bodyPr>
            <a:lstStyle/>
            <a:p>
              <a:r>
                <a:rPr lang="en-US" sz="1400"/>
                <a:t>Architecture</a:t>
              </a:r>
              <a:br>
                <a:rPr lang="en-US" sz="1400"/>
              </a:br>
              <a:r>
                <a:rPr lang="en-US" sz="1400"/>
                <a:t> parameters</a:t>
              </a:r>
              <a:endParaRPr lang="en-US" sz="1400">
                <a:solidFill>
                  <a:schemeClr val="tx1"/>
                </a:solidFill>
              </a:endParaRPr>
            </a:p>
          </p:txBody>
        </p:sp>
        <p:sp>
          <p:nvSpPr>
            <p:cNvPr id="9" name="TextBox 8">
              <a:extLst>
                <a:ext uri="{FF2B5EF4-FFF2-40B4-BE49-F238E27FC236}">
                  <a16:creationId xmlns:a16="http://schemas.microsoft.com/office/drawing/2014/main" id="{4A2C3477-B4F1-40C7-BDCA-8B5EBD268FD1}"/>
                </a:ext>
              </a:extLst>
            </p:cNvPr>
            <p:cNvSpPr txBox="1"/>
            <p:nvPr/>
          </p:nvSpPr>
          <p:spPr>
            <a:xfrm>
              <a:off x="3560461" y="2481357"/>
              <a:ext cx="777075" cy="517059"/>
            </a:xfrm>
            <a:prstGeom prst="rect">
              <a:avLst/>
            </a:prstGeom>
            <a:noFill/>
          </p:spPr>
          <p:txBody>
            <a:bodyPr wrap="none" lIns="91440" tIns="45720" rIns="91440" rtlCol="0" anchor="t">
              <a:noAutofit/>
            </a:bodyPr>
            <a:lstStyle/>
            <a:p>
              <a:pPr algn="ctr"/>
              <a:r>
                <a:rPr lang="en-US" sz="1400"/>
                <a:t>Conv. </a:t>
              </a:r>
              <a:br>
                <a:rPr lang="en-US" sz="1400"/>
              </a:br>
              <a:r>
                <a:rPr lang="en-US" sz="1400"/>
                <a:t>weights</a:t>
              </a:r>
              <a:endParaRPr lang="en-US" sz="1400">
                <a:solidFill>
                  <a:schemeClr val="tx1"/>
                </a:solidFill>
              </a:endParaRPr>
            </a:p>
          </p:txBody>
        </p:sp>
        <p:sp>
          <p:nvSpPr>
            <p:cNvPr id="10" name="TextBox 9">
              <a:extLst>
                <a:ext uri="{FF2B5EF4-FFF2-40B4-BE49-F238E27FC236}">
                  <a16:creationId xmlns:a16="http://schemas.microsoft.com/office/drawing/2014/main" id="{A3DEBAEC-B9FF-4563-BF2B-3DE30AA222D5}"/>
                </a:ext>
              </a:extLst>
            </p:cNvPr>
            <p:cNvSpPr txBox="1"/>
            <p:nvPr/>
          </p:nvSpPr>
          <p:spPr>
            <a:xfrm>
              <a:off x="4441365" y="2634233"/>
              <a:ext cx="777075" cy="517059"/>
            </a:xfrm>
            <a:prstGeom prst="rect">
              <a:avLst/>
            </a:prstGeom>
            <a:noFill/>
          </p:spPr>
          <p:txBody>
            <a:bodyPr wrap="none" lIns="91440" tIns="45720" rIns="91440" rtlCol="0" anchor="t">
              <a:noAutofit/>
            </a:bodyPr>
            <a:lstStyle/>
            <a:p>
              <a:pPr algn="ctr"/>
              <a:r>
                <a:rPr lang="en-US" sz="1400"/>
                <a:t>Problem-</a:t>
              </a:r>
              <a:br>
                <a:rPr lang="en-US" sz="1400"/>
              </a:br>
              <a:r>
                <a:rPr lang="en-US" sz="1400"/>
                <a:t>specific loss</a:t>
              </a:r>
              <a:endParaRPr lang="en-US" sz="1400">
                <a:solidFill>
                  <a:schemeClr val="tx1"/>
                </a:solidFill>
              </a:endParaRPr>
            </a:p>
          </p:txBody>
        </p:sp>
        <p:sp>
          <p:nvSpPr>
            <p:cNvPr id="11" name="TextBox 10">
              <a:extLst>
                <a:ext uri="{FF2B5EF4-FFF2-40B4-BE49-F238E27FC236}">
                  <a16:creationId xmlns:a16="http://schemas.microsoft.com/office/drawing/2014/main" id="{11A3464E-527E-46F2-837A-4137222A186E}"/>
                </a:ext>
              </a:extLst>
            </p:cNvPr>
            <p:cNvSpPr txBox="1"/>
            <p:nvPr/>
          </p:nvSpPr>
          <p:spPr>
            <a:xfrm>
              <a:off x="5606978" y="2462177"/>
              <a:ext cx="777075" cy="517059"/>
            </a:xfrm>
            <a:prstGeom prst="rect">
              <a:avLst/>
            </a:prstGeom>
            <a:noFill/>
          </p:spPr>
          <p:txBody>
            <a:bodyPr wrap="none" lIns="91440" tIns="45720" rIns="91440" rtlCol="0" anchor="t">
              <a:noAutofit/>
            </a:bodyPr>
            <a:lstStyle/>
            <a:p>
              <a:pPr algn="ctr"/>
              <a:r>
                <a:rPr lang="en-US" sz="1400"/>
                <a:t>(Weighted) </a:t>
              </a:r>
              <a:br>
                <a:rPr lang="en-US" sz="1400"/>
              </a:br>
              <a:r>
                <a:rPr lang="en-US" sz="1400"/>
                <a:t>Resource-</a:t>
              </a:r>
              <a:br>
                <a:rPr lang="en-US" sz="1400"/>
              </a:br>
              <a:r>
                <a:rPr lang="en-US" sz="1400"/>
                <a:t>specific loss</a:t>
              </a:r>
              <a:endParaRPr lang="en-US" sz="1400">
                <a:solidFill>
                  <a:schemeClr val="tx1"/>
                </a:solidFill>
              </a:endParaRPr>
            </a:p>
          </p:txBody>
        </p:sp>
        <p:cxnSp>
          <p:nvCxnSpPr>
            <p:cNvPr id="12" name="Straight Arrow Connector 11">
              <a:extLst>
                <a:ext uri="{FF2B5EF4-FFF2-40B4-BE49-F238E27FC236}">
                  <a16:creationId xmlns:a16="http://schemas.microsoft.com/office/drawing/2014/main" id="{5EC42077-0C25-4C4F-B07F-D99E2019CB5A}"/>
                </a:ext>
              </a:extLst>
            </p:cNvPr>
            <p:cNvCxnSpPr>
              <a:cxnSpLocks/>
              <a:endCxn id="9" idx="0"/>
            </p:cNvCxnSpPr>
            <p:nvPr/>
          </p:nvCxnSpPr>
          <p:spPr>
            <a:xfrm>
              <a:off x="3795252" y="2250831"/>
              <a:ext cx="153747" cy="230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68B6FAF-91FA-408F-97DA-7EE99F3612A7}"/>
                </a:ext>
              </a:extLst>
            </p:cNvPr>
            <p:cNvCxnSpPr>
              <a:cxnSpLocks/>
              <a:endCxn id="10" idx="0"/>
            </p:cNvCxnSpPr>
            <p:nvPr/>
          </p:nvCxnSpPr>
          <p:spPr>
            <a:xfrm>
              <a:off x="4441365" y="2299309"/>
              <a:ext cx="388538" cy="334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3DA6A7-252A-4105-AD83-7D784D241B4C}"/>
                </a:ext>
              </a:extLst>
            </p:cNvPr>
            <p:cNvCxnSpPr>
              <a:cxnSpLocks/>
              <a:endCxn id="11" idx="0"/>
            </p:cNvCxnSpPr>
            <p:nvPr/>
          </p:nvCxnSpPr>
          <p:spPr>
            <a:xfrm>
              <a:off x="5722374" y="2299309"/>
              <a:ext cx="273142" cy="1628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BE60E229-444E-4761-9A94-6A61BB4B40B0}"/>
              </a:ext>
            </a:extLst>
          </p:cNvPr>
          <p:cNvPicPr>
            <a:picLocks noChangeAspect="1"/>
          </p:cNvPicPr>
          <p:nvPr/>
        </p:nvPicPr>
        <p:blipFill rotWithShape="1">
          <a:blip r:embed="rId3"/>
          <a:srcRect b="7801"/>
          <a:stretch/>
        </p:blipFill>
        <p:spPr>
          <a:xfrm>
            <a:off x="1808740" y="3275924"/>
            <a:ext cx="3116850" cy="758825"/>
          </a:xfrm>
          <a:prstGeom prst="rect">
            <a:avLst/>
          </a:prstGeom>
        </p:spPr>
      </p:pic>
      <p:pic>
        <p:nvPicPr>
          <p:cNvPr id="16" name="Picture 15">
            <a:extLst>
              <a:ext uri="{FF2B5EF4-FFF2-40B4-BE49-F238E27FC236}">
                <a16:creationId xmlns:a16="http://schemas.microsoft.com/office/drawing/2014/main" id="{26D498CB-96CD-4978-833E-50846280676D}"/>
              </a:ext>
            </a:extLst>
          </p:cNvPr>
          <p:cNvPicPr>
            <a:picLocks noChangeAspect="1"/>
          </p:cNvPicPr>
          <p:nvPr/>
        </p:nvPicPr>
        <p:blipFill>
          <a:blip r:embed="rId4"/>
          <a:stretch>
            <a:fillRect/>
          </a:stretch>
        </p:blipFill>
        <p:spPr>
          <a:xfrm>
            <a:off x="7419301" y="2068582"/>
            <a:ext cx="4406376" cy="1095417"/>
          </a:xfrm>
          <a:prstGeom prst="rect">
            <a:avLst/>
          </a:prstGeom>
        </p:spPr>
      </p:pic>
      <p:cxnSp>
        <p:nvCxnSpPr>
          <p:cNvPr id="17" name="Straight Connector 16">
            <a:extLst>
              <a:ext uri="{FF2B5EF4-FFF2-40B4-BE49-F238E27FC236}">
                <a16:creationId xmlns:a16="http://schemas.microsoft.com/office/drawing/2014/main" id="{C1C87520-AB63-4163-AA74-E2A5F0635A8A}"/>
              </a:ext>
            </a:extLst>
          </p:cNvPr>
          <p:cNvCxnSpPr>
            <a:cxnSpLocks/>
            <a:stCxn id="24" idx="0"/>
          </p:cNvCxnSpPr>
          <p:nvPr/>
        </p:nvCxnSpPr>
        <p:spPr>
          <a:xfrm flipH="1" flipV="1">
            <a:off x="8236461" y="3128252"/>
            <a:ext cx="1248032" cy="194684"/>
          </a:xfrm>
          <a:prstGeom prst="line">
            <a:avLst/>
          </a:prstGeom>
          <a:ln w="19050">
            <a:solidFill>
              <a:schemeClr val="accent3"/>
            </a:solidFill>
            <a:prstDash val="sysDot"/>
          </a:ln>
        </p:spPr>
        <p:style>
          <a:lnRef idx="1">
            <a:schemeClr val="accent3"/>
          </a:lnRef>
          <a:fillRef idx="0">
            <a:schemeClr val="accent3"/>
          </a:fillRef>
          <a:effectRef idx="0">
            <a:schemeClr val="accent3"/>
          </a:effectRef>
          <a:fontRef idx="minor">
            <a:schemeClr val="tx1"/>
          </a:fontRef>
        </p:style>
      </p:cxnSp>
      <p:cxnSp>
        <p:nvCxnSpPr>
          <p:cNvPr id="18" name="Straight Connector 17">
            <a:extLst>
              <a:ext uri="{FF2B5EF4-FFF2-40B4-BE49-F238E27FC236}">
                <a16:creationId xmlns:a16="http://schemas.microsoft.com/office/drawing/2014/main" id="{2AD2DEF9-762B-43AF-A2B9-A97B608AB2F0}"/>
              </a:ext>
            </a:extLst>
          </p:cNvPr>
          <p:cNvCxnSpPr>
            <a:cxnSpLocks/>
            <a:stCxn id="24" idx="0"/>
          </p:cNvCxnSpPr>
          <p:nvPr/>
        </p:nvCxnSpPr>
        <p:spPr>
          <a:xfrm flipH="1" flipV="1">
            <a:off x="9331895" y="3122982"/>
            <a:ext cx="152598" cy="199954"/>
          </a:xfrm>
          <a:prstGeom prst="line">
            <a:avLst/>
          </a:prstGeom>
          <a:ln w="19050">
            <a:solidFill>
              <a:schemeClr val="accent3"/>
            </a:solidFill>
            <a:prstDash val="sysDot"/>
          </a:ln>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36C36441-8BB4-4AD4-90B9-C407E32D0EEC}"/>
              </a:ext>
            </a:extLst>
          </p:cNvPr>
          <p:cNvCxnSpPr>
            <a:cxnSpLocks/>
            <a:stCxn id="24" idx="0"/>
          </p:cNvCxnSpPr>
          <p:nvPr/>
        </p:nvCxnSpPr>
        <p:spPr>
          <a:xfrm flipV="1">
            <a:off x="9484493" y="3143492"/>
            <a:ext cx="1330991" cy="179444"/>
          </a:xfrm>
          <a:prstGeom prst="line">
            <a:avLst/>
          </a:prstGeom>
          <a:ln w="19050">
            <a:solidFill>
              <a:schemeClr val="accent3"/>
            </a:solidFill>
            <a:prstDash val="sysDot"/>
          </a:ln>
        </p:spPr>
        <p:style>
          <a:lnRef idx="1">
            <a:schemeClr val="accent3"/>
          </a:lnRef>
          <a:fillRef idx="0">
            <a:schemeClr val="accent3"/>
          </a:fillRef>
          <a:effectRef idx="0">
            <a:schemeClr val="accent3"/>
          </a:effectRef>
          <a:fontRef idx="minor">
            <a:schemeClr val="tx1"/>
          </a:fontRef>
        </p:style>
      </p:cxnSp>
      <p:grpSp>
        <p:nvGrpSpPr>
          <p:cNvPr id="20" name="Group 19">
            <a:extLst>
              <a:ext uri="{FF2B5EF4-FFF2-40B4-BE49-F238E27FC236}">
                <a16:creationId xmlns:a16="http://schemas.microsoft.com/office/drawing/2014/main" id="{309CE69D-7589-49E2-895D-90697A0FD689}"/>
              </a:ext>
            </a:extLst>
          </p:cNvPr>
          <p:cNvGrpSpPr/>
          <p:nvPr/>
        </p:nvGrpSpPr>
        <p:grpSpPr>
          <a:xfrm>
            <a:off x="7419301" y="3322936"/>
            <a:ext cx="4130383" cy="1557739"/>
            <a:chOff x="6263148" y="5200171"/>
            <a:chExt cx="4130383" cy="1557739"/>
          </a:xfrm>
        </p:grpSpPr>
        <p:grpSp>
          <p:nvGrpSpPr>
            <p:cNvPr id="21" name="Group 20">
              <a:extLst>
                <a:ext uri="{FF2B5EF4-FFF2-40B4-BE49-F238E27FC236}">
                  <a16:creationId xmlns:a16="http://schemas.microsoft.com/office/drawing/2014/main" id="{102C074B-91D5-4342-8B0E-5FD1591C089E}"/>
                </a:ext>
              </a:extLst>
            </p:cNvPr>
            <p:cNvGrpSpPr/>
            <p:nvPr/>
          </p:nvGrpSpPr>
          <p:grpSpPr>
            <a:xfrm>
              <a:off x="8321667" y="5813809"/>
              <a:ext cx="1862403" cy="922199"/>
              <a:chOff x="3207106" y="4347890"/>
              <a:chExt cx="1862403" cy="922199"/>
            </a:xfrm>
          </p:grpSpPr>
          <p:grpSp>
            <p:nvGrpSpPr>
              <p:cNvPr id="43" name="Group 42">
                <a:extLst>
                  <a:ext uri="{FF2B5EF4-FFF2-40B4-BE49-F238E27FC236}">
                    <a16:creationId xmlns:a16="http://schemas.microsoft.com/office/drawing/2014/main" id="{F219996F-C63B-4FF0-B92A-B3DB0C48D1C7}"/>
                  </a:ext>
                </a:extLst>
              </p:cNvPr>
              <p:cNvGrpSpPr/>
              <p:nvPr/>
            </p:nvGrpSpPr>
            <p:grpSpPr>
              <a:xfrm>
                <a:off x="3207106" y="4347890"/>
                <a:ext cx="1862403" cy="922199"/>
                <a:chOff x="5590633" y="4294306"/>
                <a:chExt cx="1764759" cy="540774"/>
              </a:xfrm>
            </p:grpSpPr>
            <p:sp>
              <p:nvSpPr>
                <p:cNvPr id="48" name="Flowchart: Multidocument 47">
                  <a:extLst>
                    <a:ext uri="{FF2B5EF4-FFF2-40B4-BE49-F238E27FC236}">
                      <a16:creationId xmlns:a16="http://schemas.microsoft.com/office/drawing/2014/main" id="{E76D6DB8-B003-401F-87B3-C1A99F04D673}"/>
                    </a:ext>
                  </a:extLst>
                </p:cNvPr>
                <p:cNvSpPr/>
                <p:nvPr/>
              </p:nvSpPr>
              <p:spPr>
                <a:xfrm>
                  <a:off x="5590633" y="4294306"/>
                  <a:ext cx="1764759" cy="540774"/>
                </a:xfrm>
                <a:prstGeom prst="flowChartMultidocument">
                  <a:avLst/>
                </a:prstGeom>
                <a:ln/>
              </p:spPr>
              <p:style>
                <a:lnRef idx="2">
                  <a:schemeClr val="accent1"/>
                </a:lnRef>
                <a:fillRef idx="1">
                  <a:schemeClr val="lt1"/>
                </a:fillRef>
                <a:effectRef idx="0">
                  <a:schemeClr val="accent1"/>
                </a:effectRef>
                <a:fontRef idx="minor">
                  <a:schemeClr val="dk1"/>
                </a:fontRef>
              </p:style>
              <p:txBody>
                <a:bodyPr rtlCol="0" anchor="ctr"/>
                <a:lstStyle/>
                <a:p>
                  <a:pPr algn="r"/>
                  <a:r>
                    <a:rPr lang="en-US" dirty="0"/>
                    <a:t>HW stats</a:t>
                  </a:r>
                </a:p>
              </p:txBody>
            </p:sp>
            <p:sp>
              <p:nvSpPr>
                <p:cNvPr id="49" name="Rectangle 48">
                  <a:extLst>
                    <a:ext uri="{FF2B5EF4-FFF2-40B4-BE49-F238E27FC236}">
                      <a16:creationId xmlns:a16="http://schemas.microsoft.com/office/drawing/2014/main" id="{91004F69-59F9-4742-A73C-6BBFF4848A99}"/>
                    </a:ext>
                  </a:extLst>
                </p:cNvPr>
                <p:cNvSpPr/>
                <p:nvPr/>
              </p:nvSpPr>
              <p:spPr>
                <a:xfrm>
                  <a:off x="5841355" y="4520749"/>
                  <a:ext cx="82841" cy="12253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07DB1A0-565D-4270-AEF6-87D2F4620FE7}"/>
                    </a:ext>
                  </a:extLst>
                </p:cNvPr>
                <p:cNvSpPr/>
                <p:nvPr/>
              </p:nvSpPr>
              <p:spPr>
                <a:xfrm>
                  <a:off x="5701376" y="4409916"/>
                  <a:ext cx="82841" cy="231113"/>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4148E5A-A37D-4614-8E6A-DE1785CDB49D}"/>
                    </a:ext>
                  </a:extLst>
                </p:cNvPr>
                <p:cNvSpPr/>
                <p:nvPr/>
              </p:nvSpPr>
              <p:spPr>
                <a:xfrm>
                  <a:off x="5984814" y="4465984"/>
                  <a:ext cx="82841" cy="17730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1796EB17-567C-4EA0-8D03-1F2E2A53CF94}"/>
                  </a:ext>
                </a:extLst>
              </p:cNvPr>
              <p:cNvGrpSpPr/>
              <p:nvPr/>
            </p:nvGrpSpPr>
            <p:grpSpPr>
              <a:xfrm>
                <a:off x="3324222" y="5033995"/>
                <a:ext cx="387195" cy="165706"/>
                <a:chOff x="3324222" y="5033995"/>
                <a:chExt cx="387195" cy="165706"/>
              </a:xfrm>
            </p:grpSpPr>
            <p:sp>
              <p:nvSpPr>
                <p:cNvPr id="45" name="Oval 44">
                  <a:extLst>
                    <a:ext uri="{FF2B5EF4-FFF2-40B4-BE49-F238E27FC236}">
                      <a16:creationId xmlns:a16="http://schemas.microsoft.com/office/drawing/2014/main" id="{AC1937F0-5F5C-4D99-A9DE-24F5DEA739A1}"/>
                    </a:ext>
                  </a:extLst>
                </p:cNvPr>
                <p:cNvSpPr/>
                <p:nvPr/>
              </p:nvSpPr>
              <p:spPr>
                <a:xfrm>
                  <a:off x="3324222" y="5063491"/>
                  <a:ext cx="97832" cy="10772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667BCE2-8D02-4B80-A91E-83D011FFBBAE}"/>
                    </a:ext>
                  </a:extLst>
                </p:cNvPr>
                <p:cNvSpPr/>
                <p:nvPr/>
              </p:nvSpPr>
              <p:spPr>
                <a:xfrm>
                  <a:off x="3471571" y="5033995"/>
                  <a:ext cx="97833" cy="165706"/>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237FB55-5DCB-438E-AFF4-55C2BAD24E4D}"/>
                    </a:ext>
                  </a:extLst>
                </p:cNvPr>
                <p:cNvSpPr/>
                <p:nvPr/>
              </p:nvSpPr>
              <p:spPr>
                <a:xfrm>
                  <a:off x="3613583" y="5061063"/>
                  <a:ext cx="97834" cy="110156"/>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2340B25D-F7F8-4015-8E31-76AB664F4CEB}"/>
                </a:ext>
              </a:extLst>
            </p:cNvPr>
            <p:cNvGrpSpPr/>
            <p:nvPr/>
          </p:nvGrpSpPr>
          <p:grpSpPr>
            <a:xfrm>
              <a:off x="7515897" y="5512505"/>
              <a:ext cx="1862403" cy="922199"/>
              <a:chOff x="3207106" y="4347890"/>
              <a:chExt cx="1862403" cy="922199"/>
            </a:xfrm>
          </p:grpSpPr>
          <p:grpSp>
            <p:nvGrpSpPr>
              <p:cNvPr id="34" name="Group 33">
                <a:extLst>
                  <a:ext uri="{FF2B5EF4-FFF2-40B4-BE49-F238E27FC236}">
                    <a16:creationId xmlns:a16="http://schemas.microsoft.com/office/drawing/2014/main" id="{59B20D32-4DF0-4698-800B-B8520E5DD3A9}"/>
                  </a:ext>
                </a:extLst>
              </p:cNvPr>
              <p:cNvGrpSpPr/>
              <p:nvPr/>
            </p:nvGrpSpPr>
            <p:grpSpPr>
              <a:xfrm>
                <a:off x="3207106" y="4347890"/>
                <a:ext cx="1862403" cy="922199"/>
                <a:chOff x="5590633" y="4294306"/>
                <a:chExt cx="1764759" cy="540774"/>
              </a:xfrm>
            </p:grpSpPr>
            <p:sp>
              <p:nvSpPr>
                <p:cNvPr id="39" name="Flowchart: Multidocument 38">
                  <a:extLst>
                    <a:ext uri="{FF2B5EF4-FFF2-40B4-BE49-F238E27FC236}">
                      <a16:creationId xmlns:a16="http://schemas.microsoft.com/office/drawing/2014/main" id="{2776C3A2-438A-414A-9C70-2084B157DFEF}"/>
                    </a:ext>
                  </a:extLst>
                </p:cNvPr>
                <p:cNvSpPr/>
                <p:nvPr/>
              </p:nvSpPr>
              <p:spPr>
                <a:xfrm>
                  <a:off x="5590633" y="4294306"/>
                  <a:ext cx="1764759" cy="540774"/>
                </a:xfrm>
                <a:prstGeom prst="flowChartMultidocument">
                  <a:avLst/>
                </a:prstGeom>
                <a:ln/>
              </p:spPr>
              <p:style>
                <a:lnRef idx="2">
                  <a:schemeClr val="accent1"/>
                </a:lnRef>
                <a:fillRef idx="1">
                  <a:schemeClr val="lt1"/>
                </a:fillRef>
                <a:effectRef idx="0">
                  <a:schemeClr val="accent1"/>
                </a:effectRef>
                <a:fontRef idx="minor">
                  <a:schemeClr val="dk1"/>
                </a:fontRef>
              </p:style>
              <p:txBody>
                <a:bodyPr rtlCol="0" anchor="ctr"/>
                <a:lstStyle/>
                <a:p>
                  <a:pPr algn="r"/>
                  <a:r>
                    <a:rPr lang="en-US" dirty="0"/>
                    <a:t>HW stats</a:t>
                  </a:r>
                </a:p>
              </p:txBody>
            </p:sp>
            <p:sp>
              <p:nvSpPr>
                <p:cNvPr id="40" name="Rectangle 39">
                  <a:extLst>
                    <a:ext uri="{FF2B5EF4-FFF2-40B4-BE49-F238E27FC236}">
                      <a16:creationId xmlns:a16="http://schemas.microsoft.com/office/drawing/2014/main" id="{C82AE239-9657-4866-B5ED-8401AA9664EE}"/>
                    </a:ext>
                  </a:extLst>
                </p:cNvPr>
                <p:cNvSpPr/>
                <p:nvPr/>
              </p:nvSpPr>
              <p:spPr>
                <a:xfrm>
                  <a:off x="5981388" y="4523368"/>
                  <a:ext cx="82841" cy="12253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59404DF-57F9-45CE-B07B-C1168615E809}"/>
                    </a:ext>
                  </a:extLst>
                </p:cNvPr>
                <p:cNvSpPr/>
                <p:nvPr/>
              </p:nvSpPr>
              <p:spPr>
                <a:xfrm>
                  <a:off x="5701609" y="4412172"/>
                  <a:ext cx="82841" cy="231113"/>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C317727-2088-445E-8345-18F9D2D9FF53}"/>
                    </a:ext>
                  </a:extLst>
                </p:cNvPr>
                <p:cNvSpPr/>
                <p:nvPr/>
              </p:nvSpPr>
              <p:spPr>
                <a:xfrm>
                  <a:off x="5841232" y="4465720"/>
                  <a:ext cx="82841" cy="17730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20CC4897-FE21-488A-8734-C2564B12A8E8}"/>
                  </a:ext>
                </a:extLst>
              </p:cNvPr>
              <p:cNvGrpSpPr/>
              <p:nvPr/>
            </p:nvGrpSpPr>
            <p:grpSpPr>
              <a:xfrm>
                <a:off x="3324222" y="5033995"/>
                <a:ext cx="387195" cy="165706"/>
                <a:chOff x="3324222" y="5033995"/>
                <a:chExt cx="387195" cy="165706"/>
              </a:xfrm>
            </p:grpSpPr>
            <p:sp>
              <p:nvSpPr>
                <p:cNvPr id="36" name="Oval 35">
                  <a:extLst>
                    <a:ext uri="{FF2B5EF4-FFF2-40B4-BE49-F238E27FC236}">
                      <a16:creationId xmlns:a16="http://schemas.microsoft.com/office/drawing/2014/main" id="{F468970D-31C6-4A13-B6EB-ED785EF3CE26}"/>
                    </a:ext>
                  </a:extLst>
                </p:cNvPr>
                <p:cNvSpPr/>
                <p:nvPr/>
              </p:nvSpPr>
              <p:spPr>
                <a:xfrm>
                  <a:off x="3324222" y="5063491"/>
                  <a:ext cx="97832" cy="10772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7F6CEE8-24DF-42A5-808C-2AE5EE0FC91A}"/>
                    </a:ext>
                  </a:extLst>
                </p:cNvPr>
                <p:cNvSpPr/>
                <p:nvPr/>
              </p:nvSpPr>
              <p:spPr>
                <a:xfrm>
                  <a:off x="3471571" y="5033995"/>
                  <a:ext cx="97833" cy="165706"/>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A03A762-BE7F-4837-A9FF-DFD0EAAA1613}"/>
                    </a:ext>
                  </a:extLst>
                </p:cNvPr>
                <p:cNvSpPr/>
                <p:nvPr/>
              </p:nvSpPr>
              <p:spPr>
                <a:xfrm>
                  <a:off x="3613583" y="5061063"/>
                  <a:ext cx="97834" cy="110156"/>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608C04D6-42C6-4F83-BAC4-1B3958794E75}"/>
                </a:ext>
              </a:extLst>
            </p:cNvPr>
            <p:cNvGrpSpPr/>
            <p:nvPr/>
          </p:nvGrpSpPr>
          <p:grpSpPr>
            <a:xfrm>
              <a:off x="6737608" y="5235246"/>
              <a:ext cx="1862403" cy="922199"/>
              <a:chOff x="3207106" y="4347890"/>
              <a:chExt cx="1862403" cy="922199"/>
            </a:xfrm>
          </p:grpSpPr>
          <p:grpSp>
            <p:nvGrpSpPr>
              <p:cNvPr id="25" name="Group 24">
                <a:extLst>
                  <a:ext uri="{FF2B5EF4-FFF2-40B4-BE49-F238E27FC236}">
                    <a16:creationId xmlns:a16="http://schemas.microsoft.com/office/drawing/2014/main" id="{F4329980-4128-4F57-8259-0E7E63116812}"/>
                  </a:ext>
                </a:extLst>
              </p:cNvPr>
              <p:cNvGrpSpPr/>
              <p:nvPr/>
            </p:nvGrpSpPr>
            <p:grpSpPr>
              <a:xfrm>
                <a:off x="3207106" y="4347890"/>
                <a:ext cx="1862403" cy="922199"/>
                <a:chOff x="5590633" y="4294306"/>
                <a:chExt cx="1764759" cy="540774"/>
              </a:xfrm>
            </p:grpSpPr>
            <p:sp>
              <p:nvSpPr>
                <p:cNvPr id="30" name="Flowchart: Multidocument 29">
                  <a:extLst>
                    <a:ext uri="{FF2B5EF4-FFF2-40B4-BE49-F238E27FC236}">
                      <a16:creationId xmlns:a16="http://schemas.microsoft.com/office/drawing/2014/main" id="{3BE4428B-C7B3-4177-9718-B995C33C4770}"/>
                    </a:ext>
                  </a:extLst>
                </p:cNvPr>
                <p:cNvSpPr/>
                <p:nvPr/>
              </p:nvSpPr>
              <p:spPr>
                <a:xfrm>
                  <a:off x="5590633" y="4294306"/>
                  <a:ext cx="1764759" cy="540774"/>
                </a:xfrm>
                <a:prstGeom prst="flowChartMultidocument">
                  <a:avLst/>
                </a:prstGeom>
                <a:ln/>
              </p:spPr>
              <p:style>
                <a:lnRef idx="2">
                  <a:schemeClr val="accent1"/>
                </a:lnRef>
                <a:fillRef idx="1">
                  <a:schemeClr val="lt1"/>
                </a:fillRef>
                <a:effectRef idx="0">
                  <a:schemeClr val="accent1"/>
                </a:effectRef>
                <a:fontRef idx="minor">
                  <a:schemeClr val="dk1"/>
                </a:fontRef>
              </p:style>
              <p:txBody>
                <a:bodyPr rtlCol="0" anchor="ctr"/>
                <a:lstStyle/>
                <a:p>
                  <a:pPr algn="r"/>
                  <a:r>
                    <a:rPr lang="en-US" dirty="0"/>
                    <a:t>HW stats</a:t>
                  </a:r>
                </a:p>
              </p:txBody>
            </p:sp>
            <p:sp>
              <p:nvSpPr>
                <p:cNvPr id="31" name="Rectangle 30">
                  <a:extLst>
                    <a:ext uri="{FF2B5EF4-FFF2-40B4-BE49-F238E27FC236}">
                      <a16:creationId xmlns:a16="http://schemas.microsoft.com/office/drawing/2014/main" id="{C97D10BC-EE6B-46A5-9295-A7BDDAE4A312}"/>
                    </a:ext>
                  </a:extLst>
                </p:cNvPr>
                <p:cNvSpPr/>
                <p:nvPr/>
              </p:nvSpPr>
              <p:spPr>
                <a:xfrm>
                  <a:off x="5720996" y="4520750"/>
                  <a:ext cx="82841" cy="12253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7AEA8DE-2878-4999-B27F-AE7EE859CF6E}"/>
                    </a:ext>
                  </a:extLst>
                </p:cNvPr>
                <p:cNvSpPr/>
                <p:nvPr/>
              </p:nvSpPr>
              <p:spPr>
                <a:xfrm>
                  <a:off x="5852905" y="4412174"/>
                  <a:ext cx="82841" cy="231113"/>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B395645-CCA2-4643-9E84-0A3962A577CD}"/>
                    </a:ext>
                  </a:extLst>
                </p:cNvPr>
                <p:cNvSpPr/>
                <p:nvPr/>
              </p:nvSpPr>
              <p:spPr>
                <a:xfrm>
                  <a:off x="5984814" y="4465984"/>
                  <a:ext cx="82841" cy="17730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A8ECBA43-12B7-492F-B85E-4A1CFC0BF6E2}"/>
                  </a:ext>
                </a:extLst>
              </p:cNvPr>
              <p:cNvGrpSpPr/>
              <p:nvPr/>
            </p:nvGrpSpPr>
            <p:grpSpPr>
              <a:xfrm>
                <a:off x="3324222" y="5033995"/>
                <a:ext cx="387195" cy="165706"/>
                <a:chOff x="3324222" y="5033995"/>
                <a:chExt cx="387195" cy="165706"/>
              </a:xfrm>
            </p:grpSpPr>
            <p:sp>
              <p:nvSpPr>
                <p:cNvPr id="27" name="Oval 26">
                  <a:extLst>
                    <a:ext uri="{FF2B5EF4-FFF2-40B4-BE49-F238E27FC236}">
                      <a16:creationId xmlns:a16="http://schemas.microsoft.com/office/drawing/2014/main" id="{2918139A-1594-48BA-8D31-26FB78CBDCD7}"/>
                    </a:ext>
                  </a:extLst>
                </p:cNvPr>
                <p:cNvSpPr/>
                <p:nvPr/>
              </p:nvSpPr>
              <p:spPr>
                <a:xfrm>
                  <a:off x="3324222" y="5063491"/>
                  <a:ext cx="97832" cy="10772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A6419A-0505-4D7B-8184-621E34C5CD45}"/>
                    </a:ext>
                  </a:extLst>
                </p:cNvPr>
                <p:cNvSpPr/>
                <p:nvPr/>
              </p:nvSpPr>
              <p:spPr>
                <a:xfrm>
                  <a:off x="3471571" y="5033995"/>
                  <a:ext cx="97833" cy="165706"/>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C548CD3-FF88-4F52-B149-9397F81AB2C1}"/>
                    </a:ext>
                  </a:extLst>
                </p:cNvPr>
                <p:cNvSpPr/>
                <p:nvPr/>
              </p:nvSpPr>
              <p:spPr>
                <a:xfrm>
                  <a:off x="3613583" y="5061063"/>
                  <a:ext cx="97834" cy="110156"/>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Oval 23">
              <a:extLst>
                <a:ext uri="{FF2B5EF4-FFF2-40B4-BE49-F238E27FC236}">
                  <a16:creationId xmlns:a16="http://schemas.microsoft.com/office/drawing/2014/main" id="{1D322E59-7476-467B-99AF-678B2EB3FB19}"/>
                </a:ext>
              </a:extLst>
            </p:cNvPr>
            <p:cNvSpPr/>
            <p:nvPr/>
          </p:nvSpPr>
          <p:spPr>
            <a:xfrm>
              <a:off x="6263148" y="5200171"/>
              <a:ext cx="4130383" cy="1557739"/>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50EC6387-A410-49FE-BCD5-689876EBC74E}"/>
              </a:ext>
            </a:extLst>
          </p:cNvPr>
          <p:cNvSpPr txBox="1"/>
          <p:nvPr/>
        </p:nvSpPr>
        <p:spPr>
          <a:xfrm>
            <a:off x="152400" y="6377940"/>
            <a:ext cx="6042660" cy="480060"/>
          </a:xfrm>
          <a:prstGeom prst="rect">
            <a:avLst/>
          </a:prstGeom>
          <a:noFill/>
        </p:spPr>
        <p:txBody>
          <a:bodyPr wrap="square" lIns="91440" tIns="45720" rIns="91440" bIns="45720" rtlCol="0" anchor="t">
            <a:noAutofit/>
          </a:bodyPr>
          <a:lstStyle/>
          <a:p>
            <a:pPr>
              <a:spcBef>
                <a:spcPts val="600"/>
              </a:spcBef>
            </a:pPr>
            <a:endParaRPr lang="en-US" sz="1000" dirty="0">
              <a:solidFill>
                <a:schemeClr val="bg1">
                  <a:lumMod val="50000"/>
                </a:schemeClr>
              </a:solidFill>
              <a:latin typeface="Arial" panose="020B0604020202020204" pitchFamily="34" charset="0"/>
              <a:cs typeface="Arial" panose="020B0604020202020204" pitchFamily="34" charset="0"/>
            </a:endParaRPr>
          </a:p>
          <a:p>
            <a:pPr>
              <a:spcBef>
                <a:spcPts val="600"/>
              </a:spcBef>
            </a:pPr>
            <a:r>
              <a:rPr lang="en-US" sz="1000" dirty="0">
                <a:solidFill>
                  <a:schemeClr val="bg1">
                    <a:lumMod val="50000"/>
                  </a:schemeClr>
                </a:solidFill>
                <a:latin typeface="Arial"/>
                <a:cs typeface="Arial"/>
              </a:rPr>
              <a:t>Shaw et al., 2019, </a:t>
            </a:r>
            <a:r>
              <a:rPr lang="en-US" sz="1000" dirty="0" err="1">
                <a:solidFill>
                  <a:schemeClr val="bg1">
                    <a:lumMod val="50000"/>
                  </a:schemeClr>
                </a:solidFill>
                <a:latin typeface="Arial"/>
                <a:cs typeface="Arial"/>
              </a:rPr>
              <a:t>SqueezeNAS</a:t>
            </a:r>
            <a:r>
              <a:rPr lang="en-US" sz="1000" dirty="0">
                <a:solidFill>
                  <a:schemeClr val="bg1">
                    <a:lumMod val="50000"/>
                  </a:schemeClr>
                </a:solidFill>
                <a:latin typeface="Arial"/>
                <a:cs typeface="Arial"/>
              </a:rPr>
              <a:t>: Fast neural architecture search for faster semantic segmentation</a:t>
            </a:r>
          </a:p>
        </p:txBody>
      </p:sp>
    </p:spTree>
    <p:extLst>
      <p:ext uri="{BB962C8B-B14F-4D97-AF65-F5344CB8AC3E}">
        <p14:creationId xmlns:p14="http://schemas.microsoft.com/office/powerpoint/2010/main" val="1091082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D11AA-F49A-45DF-9C04-A926F7F1A107}"/>
              </a:ext>
            </a:extLst>
          </p:cNvPr>
          <p:cNvSpPr>
            <a:spLocks noGrp="1"/>
          </p:cNvSpPr>
          <p:nvPr>
            <p:ph type="title"/>
          </p:nvPr>
        </p:nvSpPr>
        <p:spPr/>
        <p:txBody>
          <a:bodyPr/>
          <a:lstStyle/>
          <a:p>
            <a:r>
              <a:rPr lang="en-US" dirty="0"/>
              <a:t>Example: Strategy from </a:t>
            </a:r>
            <a:r>
              <a:rPr lang="en-US" dirty="0" err="1"/>
              <a:t>SqueezeNAS</a:t>
            </a:r>
            <a:r>
              <a:rPr lang="en-US" dirty="0"/>
              <a:t> (</a:t>
            </a:r>
            <a:r>
              <a:rPr lang="en-US" kern="0" dirty="0"/>
              <a:t>Key findings</a:t>
            </a:r>
            <a:r>
              <a:rPr lang="en-US" dirty="0"/>
              <a:t>)</a:t>
            </a:r>
          </a:p>
        </p:txBody>
      </p:sp>
      <p:sp>
        <p:nvSpPr>
          <p:cNvPr id="4" name="Text Placeholder 2">
            <a:extLst>
              <a:ext uri="{FF2B5EF4-FFF2-40B4-BE49-F238E27FC236}">
                <a16:creationId xmlns:a16="http://schemas.microsoft.com/office/drawing/2014/main" id="{7DF7A1B4-8BDB-4B4C-8ADA-83F8A787B9DF}"/>
              </a:ext>
            </a:extLst>
          </p:cNvPr>
          <p:cNvSpPr txBox="1">
            <a:spLocks/>
          </p:cNvSpPr>
          <p:nvPr/>
        </p:nvSpPr>
        <p:spPr>
          <a:xfrm>
            <a:off x="299523" y="1019916"/>
            <a:ext cx="11663021" cy="4667249"/>
          </a:xfrm>
          <a:prstGeom prst="rect">
            <a:avLst/>
          </a:prstGeom>
        </p:spPr>
        <p:txBody>
          <a:bodyPr vert="horz" lIns="91440" tIns="45720" rIns="91440" bIns="45720" rtlCol="0">
            <a:normAutofit/>
          </a:bodyPr>
          <a:lstStyle>
            <a:lvl1pPr marL="169863" indent="-169863" algn="l" rtl="0" eaLnBrk="1" fontAlgn="base" hangingPunct="1">
              <a:lnSpc>
                <a:spcPct val="100000"/>
              </a:lnSpc>
              <a:spcBef>
                <a:spcPts val="575"/>
              </a:spcBef>
              <a:spcAft>
                <a:spcPts val="75"/>
              </a:spcAft>
              <a:buClrTx/>
              <a:buSzPct val="80000"/>
              <a:buFont typeface="Arial" pitchFamily="34" charset="0"/>
              <a:buChar char="•"/>
              <a:defRPr sz="2200" b="0">
                <a:solidFill>
                  <a:schemeClr val="tx1">
                    <a:lumMod val="85000"/>
                    <a:lumOff val="15000"/>
                  </a:schemeClr>
                </a:solidFill>
                <a:latin typeface="Arial" panose="020B0604020202020204" pitchFamily="34" charset="0"/>
                <a:ea typeface="+mn-ea"/>
                <a:cs typeface="Arial" panose="020B0604020202020204" pitchFamily="34" charset="0"/>
              </a:defRPr>
            </a:lvl1pPr>
            <a:lvl2pPr marL="341313" indent="-171450" algn="l" rtl="0" eaLnBrk="1" fontAlgn="base" hangingPunct="1">
              <a:lnSpc>
                <a:spcPct val="100000"/>
              </a:lnSpc>
              <a:spcBef>
                <a:spcPts val="575"/>
              </a:spcBef>
              <a:spcAft>
                <a:spcPts val="75"/>
              </a:spcAft>
              <a:buClrTx/>
              <a:buSzPct val="80000"/>
              <a:buFont typeface="Arial" pitchFamily="34" charset="0"/>
              <a:buChar char="−"/>
              <a:defRPr sz="2000">
                <a:solidFill>
                  <a:srgbClr val="000000"/>
                </a:solidFill>
                <a:latin typeface="Arial" panose="020B0604020202020204" pitchFamily="34" charset="0"/>
                <a:cs typeface="Arial" panose="020B0604020202020204" pitchFamily="34" charset="0"/>
              </a:defRPr>
            </a:lvl2pPr>
            <a:lvl3pPr marL="511175" indent="-169863" algn="l" rtl="0" eaLnBrk="1" fontAlgn="base" hangingPunct="1">
              <a:lnSpc>
                <a:spcPct val="100000"/>
              </a:lnSpc>
              <a:spcBef>
                <a:spcPts val="575"/>
              </a:spcBef>
              <a:spcAft>
                <a:spcPts val="75"/>
              </a:spcAft>
              <a:buClrTx/>
              <a:buSzPct val="80000"/>
              <a:buFont typeface="Wingdings" pitchFamily="2" charset="2"/>
              <a:buChar char="§"/>
              <a:defRPr sz="1800">
                <a:solidFill>
                  <a:srgbClr val="000000"/>
                </a:solidFill>
                <a:latin typeface="Arial" panose="020B0604020202020204" pitchFamily="34" charset="0"/>
                <a:cs typeface="Arial" panose="020B0604020202020204" pitchFamily="34" charset="0"/>
              </a:defRPr>
            </a:lvl3pPr>
            <a:lvl4pPr marL="688975" indent="-177800" algn="l" rtl="0" eaLnBrk="1" fontAlgn="base" hangingPunct="1">
              <a:lnSpc>
                <a:spcPct val="100000"/>
              </a:lnSpc>
              <a:spcBef>
                <a:spcPts val="575"/>
              </a:spcBef>
              <a:spcAft>
                <a:spcPts val="75"/>
              </a:spcAft>
              <a:buClrTx/>
              <a:buSzPct val="80000"/>
              <a:buFont typeface="Arial" pitchFamily="34" charset="0"/>
              <a:buChar char="•"/>
              <a:defRPr sz="1600">
                <a:solidFill>
                  <a:srgbClr val="000000"/>
                </a:solidFill>
                <a:latin typeface="Arial" panose="020B0604020202020204" pitchFamily="34" charset="0"/>
                <a:cs typeface="Arial" panose="020B0604020202020204" pitchFamily="34" charset="0"/>
              </a:defRPr>
            </a:lvl4pPr>
            <a:lvl5pPr marL="860425" indent="-171450" algn="l" rtl="0" eaLnBrk="1" fontAlgn="base" hangingPunct="1">
              <a:lnSpc>
                <a:spcPct val="100000"/>
              </a:lnSpc>
              <a:spcBef>
                <a:spcPts val="575"/>
              </a:spcBef>
              <a:spcAft>
                <a:spcPts val="75"/>
              </a:spcAft>
              <a:buClrTx/>
              <a:buSzPct val="70000"/>
              <a:buFont typeface="Arial" pitchFamily="34" charset="0"/>
              <a:buChar char="−"/>
              <a:defRPr sz="1400">
                <a:solidFill>
                  <a:srgbClr val="000000"/>
                </a:solidFill>
                <a:latin typeface="Arial" panose="020B0604020202020204" pitchFamily="34" charset="0"/>
                <a:cs typeface="Arial" panose="020B0604020202020204" pitchFamily="34" charset="0"/>
              </a:defRPr>
            </a:lvl5pPr>
            <a:lvl6pPr marL="22304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9pPr>
          </a:lstStyle>
          <a:p>
            <a:pPr lvl="1"/>
            <a:r>
              <a:rPr lang="en-US" kern="0" dirty="0"/>
              <a:t>Similar or better accuracy</a:t>
            </a:r>
          </a:p>
          <a:p>
            <a:pPr lvl="2"/>
            <a:r>
              <a:rPr lang="en-US" kern="0" dirty="0"/>
              <a:t>Orders of magnitude faster convergence </a:t>
            </a:r>
            <a:br>
              <a:rPr lang="en-US" kern="0" dirty="0"/>
            </a:br>
            <a:r>
              <a:rPr lang="en-US" kern="0" dirty="0"/>
              <a:t>(7-15 GPU days versus 1000s for MobileNetv3)</a:t>
            </a:r>
          </a:p>
          <a:p>
            <a:pPr lvl="1"/>
            <a:r>
              <a:rPr lang="en-US" kern="0" dirty="0">
                <a:highlight>
                  <a:srgbClr val="00FF00"/>
                </a:highlight>
              </a:rPr>
              <a:t>HW-aware Latency-optimized networks</a:t>
            </a:r>
            <a:r>
              <a:rPr lang="en-US" kern="0" dirty="0"/>
              <a:t> are </a:t>
            </a:r>
            <a:r>
              <a:rPr lang="en-US" b="1" kern="0" dirty="0"/>
              <a:t>faster architectures</a:t>
            </a:r>
            <a:r>
              <a:rPr lang="en-US" kern="0" dirty="0"/>
              <a:t>, </a:t>
            </a:r>
            <a:br>
              <a:rPr lang="en-US" kern="0" dirty="0"/>
            </a:br>
            <a:r>
              <a:rPr lang="en-US" kern="0" dirty="0"/>
              <a:t>even </a:t>
            </a:r>
            <a:r>
              <a:rPr lang="en-US" b="1" kern="0" dirty="0"/>
              <a:t>while they have more MACs </a:t>
            </a:r>
            <a:r>
              <a:rPr lang="en-US" kern="0" dirty="0"/>
              <a:t>than </a:t>
            </a:r>
            <a:r>
              <a:rPr lang="en-US" kern="0" dirty="0">
                <a:highlight>
                  <a:srgbClr val="FFFF00"/>
                </a:highlight>
              </a:rPr>
              <a:t>MAC-optimized networks </a:t>
            </a:r>
          </a:p>
          <a:p>
            <a:pPr marL="341312" lvl="2" indent="0">
              <a:buNone/>
            </a:pPr>
            <a:r>
              <a:rPr lang="en-US" kern="0" dirty="0">
                <a:sym typeface="Wingdings" panose="05000000000000000000" pitchFamily="2" charset="2"/>
              </a:rPr>
              <a:t> R</a:t>
            </a:r>
            <a:r>
              <a:rPr lang="en-US" kern="0" dirty="0"/>
              <a:t>educing MACs is just a proxy for efficiency</a:t>
            </a:r>
          </a:p>
          <a:p>
            <a:pPr marL="341312" lvl="2" indent="0">
              <a:buNone/>
            </a:pPr>
            <a:r>
              <a:rPr lang="en-US" kern="0" dirty="0">
                <a:sym typeface="Wingdings" panose="05000000000000000000" pitchFamily="2" charset="2"/>
              </a:rPr>
              <a:t></a:t>
            </a:r>
            <a:r>
              <a:rPr lang="en-US" kern="0" dirty="0"/>
              <a:t>HA-NAS can develop richer models that better utilize target HW</a:t>
            </a:r>
          </a:p>
        </p:txBody>
      </p:sp>
      <p:graphicFrame>
        <p:nvGraphicFramePr>
          <p:cNvPr id="5" name="Table 4">
            <a:extLst>
              <a:ext uri="{FF2B5EF4-FFF2-40B4-BE49-F238E27FC236}">
                <a16:creationId xmlns:a16="http://schemas.microsoft.com/office/drawing/2014/main" id="{A8A35259-57B4-4478-8CE7-59969366D4E3}"/>
              </a:ext>
            </a:extLst>
          </p:cNvPr>
          <p:cNvGraphicFramePr>
            <a:graphicFrameLocks noGrp="1"/>
          </p:cNvGraphicFramePr>
          <p:nvPr>
            <p:extLst>
              <p:ext uri="{D42A27DB-BD31-4B8C-83A1-F6EECF244321}">
                <p14:modId xmlns:p14="http://schemas.microsoft.com/office/powerpoint/2010/main" val="1100351596"/>
              </p:ext>
            </p:extLst>
          </p:nvPr>
        </p:nvGraphicFramePr>
        <p:xfrm>
          <a:off x="4683710" y="3429000"/>
          <a:ext cx="7355890" cy="3150000"/>
        </p:xfrm>
        <a:graphic>
          <a:graphicData uri="http://schemas.openxmlformats.org/drawingml/2006/table">
            <a:tbl>
              <a:tblPr/>
              <a:tblGrid>
                <a:gridCol w="1934092">
                  <a:extLst>
                    <a:ext uri="{9D8B030D-6E8A-4147-A177-3AD203B41FA5}">
                      <a16:colId xmlns:a16="http://schemas.microsoft.com/office/drawing/2014/main" val="3674460582"/>
                    </a:ext>
                  </a:extLst>
                </a:gridCol>
                <a:gridCol w="903633">
                  <a:extLst>
                    <a:ext uri="{9D8B030D-6E8A-4147-A177-3AD203B41FA5}">
                      <a16:colId xmlns:a16="http://schemas.microsoft.com/office/drawing/2014/main" val="165036024"/>
                    </a:ext>
                  </a:extLst>
                </a:gridCol>
                <a:gridCol w="1014606">
                  <a:extLst>
                    <a:ext uri="{9D8B030D-6E8A-4147-A177-3AD203B41FA5}">
                      <a16:colId xmlns:a16="http://schemas.microsoft.com/office/drawing/2014/main" val="1504045418"/>
                    </a:ext>
                  </a:extLst>
                </a:gridCol>
                <a:gridCol w="760954">
                  <a:extLst>
                    <a:ext uri="{9D8B030D-6E8A-4147-A177-3AD203B41FA5}">
                      <a16:colId xmlns:a16="http://schemas.microsoft.com/office/drawing/2014/main" val="1408263807"/>
                    </a:ext>
                  </a:extLst>
                </a:gridCol>
                <a:gridCol w="1062165">
                  <a:extLst>
                    <a:ext uri="{9D8B030D-6E8A-4147-A177-3AD203B41FA5}">
                      <a16:colId xmlns:a16="http://schemas.microsoft.com/office/drawing/2014/main" val="1501417937"/>
                    </a:ext>
                  </a:extLst>
                </a:gridCol>
                <a:gridCol w="919486">
                  <a:extLst>
                    <a:ext uri="{9D8B030D-6E8A-4147-A177-3AD203B41FA5}">
                      <a16:colId xmlns:a16="http://schemas.microsoft.com/office/drawing/2014/main" val="1502227939"/>
                    </a:ext>
                  </a:extLst>
                </a:gridCol>
                <a:gridCol w="760954">
                  <a:extLst>
                    <a:ext uri="{9D8B030D-6E8A-4147-A177-3AD203B41FA5}">
                      <a16:colId xmlns:a16="http://schemas.microsoft.com/office/drawing/2014/main" val="4043127219"/>
                    </a:ext>
                  </a:extLst>
                </a:gridCol>
              </a:tblGrid>
              <a:tr h="262500">
                <a:tc>
                  <a:txBody>
                    <a:bodyPr/>
                    <a:lstStyle/>
                    <a:p>
                      <a:pPr algn="l" fontAlgn="b"/>
                      <a:r>
                        <a:rPr lang="en-US" sz="1200" b="1" i="0" u="none" strike="noStrike" dirty="0">
                          <a:solidFill>
                            <a:srgbClr val="000000"/>
                          </a:solidFill>
                          <a:effectLst/>
                          <a:latin typeface="Calibri" panose="020F0502020204030204" pitchFamily="34" charset="0"/>
                        </a:rPr>
                        <a:t>Architecture</a:t>
                      </a:r>
                    </a:p>
                  </a:txBody>
                  <a:tcPr marL="8501" marR="8501" marT="8501" marB="0" anchor="b">
                    <a:lnL>
                      <a:noFill/>
                    </a:lnL>
                    <a:lnR>
                      <a:noFill/>
                    </a:lnR>
                    <a:lnT>
                      <a:noFill/>
                    </a:lnT>
                    <a:lnB>
                      <a:noFill/>
                    </a:lnB>
                    <a:solidFill>
                      <a:schemeClr val="bg2">
                        <a:lumMod val="95000"/>
                      </a:schemeClr>
                    </a:solidFill>
                  </a:tcPr>
                </a:tc>
                <a:tc>
                  <a:txBody>
                    <a:bodyPr/>
                    <a:lstStyle/>
                    <a:p>
                      <a:pPr algn="l" fontAlgn="b"/>
                      <a:r>
                        <a:rPr lang="en-US" sz="1200" b="1" i="0" u="none" strike="noStrike" dirty="0">
                          <a:solidFill>
                            <a:srgbClr val="000000"/>
                          </a:solidFill>
                          <a:effectLst/>
                          <a:latin typeface="Calibri" panose="020F0502020204030204" pitchFamily="34" charset="0"/>
                        </a:rPr>
                        <a:t>Class </a:t>
                      </a:r>
                      <a:r>
                        <a:rPr lang="en-US" sz="1200" b="1" i="0" u="none" strike="noStrike" dirty="0" err="1">
                          <a:solidFill>
                            <a:srgbClr val="000000"/>
                          </a:solidFill>
                          <a:effectLst/>
                          <a:latin typeface="Calibri" panose="020F0502020204030204" pitchFamily="34" charset="0"/>
                        </a:rPr>
                        <a:t>mIOU</a:t>
                      </a:r>
                      <a:endParaRPr lang="en-US" sz="1200" b="1" i="0" u="none" strike="noStrike" dirty="0">
                        <a:solidFill>
                          <a:srgbClr val="000000"/>
                        </a:solidFill>
                        <a:effectLst/>
                        <a:latin typeface="Calibri" panose="020F0502020204030204" pitchFamily="34" charset="0"/>
                      </a:endParaRPr>
                    </a:p>
                  </a:txBody>
                  <a:tcPr marL="8501" marR="8501" marT="8501" marB="0" anchor="b">
                    <a:lnL>
                      <a:noFill/>
                    </a:lnL>
                    <a:lnR>
                      <a:noFill/>
                    </a:lnR>
                    <a:lnT>
                      <a:noFill/>
                    </a:lnT>
                    <a:lnB>
                      <a:noFill/>
                    </a:lnB>
                    <a:solidFill>
                      <a:schemeClr val="bg2">
                        <a:lumMod val="95000"/>
                      </a:schemeClr>
                    </a:solidFill>
                  </a:tcPr>
                </a:tc>
                <a:tc>
                  <a:txBody>
                    <a:bodyPr/>
                    <a:lstStyle/>
                    <a:p>
                      <a:pPr algn="l" fontAlgn="b"/>
                      <a:r>
                        <a:rPr lang="en-US" sz="1200" b="1" i="0" u="none" strike="noStrike">
                          <a:solidFill>
                            <a:srgbClr val="000000"/>
                          </a:solidFill>
                          <a:effectLst/>
                          <a:latin typeface="Calibri" panose="020F0502020204030204" pitchFamily="34" charset="0"/>
                        </a:rPr>
                        <a:t>Latency (ms)</a:t>
                      </a:r>
                    </a:p>
                  </a:txBody>
                  <a:tcPr marL="8501" marR="8501" marT="8501" marB="0" anchor="b">
                    <a:lnL>
                      <a:noFill/>
                    </a:lnL>
                    <a:lnR>
                      <a:noFill/>
                    </a:lnR>
                    <a:lnT>
                      <a:noFill/>
                    </a:lnT>
                    <a:lnB>
                      <a:noFill/>
                    </a:lnB>
                    <a:solidFill>
                      <a:schemeClr val="bg2">
                        <a:lumMod val="95000"/>
                      </a:schemeClr>
                    </a:solidFill>
                  </a:tcPr>
                </a:tc>
                <a:tc>
                  <a:txBody>
                    <a:bodyPr/>
                    <a:lstStyle/>
                    <a:p>
                      <a:pPr algn="l" fontAlgn="b"/>
                      <a:r>
                        <a:rPr lang="en-US" sz="1200" b="1" i="0" u="none" strike="noStrike">
                          <a:solidFill>
                            <a:srgbClr val="000000"/>
                          </a:solidFill>
                          <a:effectLst/>
                          <a:latin typeface="Calibri" panose="020F0502020204030204" pitchFamily="34" charset="0"/>
                        </a:rPr>
                        <a:t>MACs (G)</a:t>
                      </a:r>
                    </a:p>
                  </a:txBody>
                  <a:tcPr marL="8501" marR="8501" marT="8501" marB="0" anchor="b">
                    <a:lnL>
                      <a:noFill/>
                    </a:lnL>
                    <a:lnR>
                      <a:noFill/>
                    </a:lnR>
                    <a:lnT>
                      <a:noFill/>
                    </a:lnT>
                    <a:lnB>
                      <a:noFill/>
                    </a:lnB>
                    <a:solidFill>
                      <a:schemeClr val="bg2">
                        <a:lumMod val="95000"/>
                      </a:schemeClr>
                    </a:solidFill>
                  </a:tcPr>
                </a:tc>
                <a:tc>
                  <a:txBody>
                    <a:bodyPr/>
                    <a:lstStyle/>
                    <a:p>
                      <a:pPr algn="l" fontAlgn="b"/>
                      <a:r>
                        <a:rPr lang="en-US" sz="1200" b="1" i="0" u="none" strike="noStrike">
                          <a:solidFill>
                            <a:srgbClr val="000000"/>
                          </a:solidFill>
                          <a:effectLst/>
                          <a:latin typeface="Calibri" panose="020F0502020204030204" pitchFamily="34" charset="0"/>
                        </a:rPr>
                        <a:t>MACs/sec (G)</a:t>
                      </a:r>
                    </a:p>
                  </a:txBody>
                  <a:tcPr marL="8501" marR="8501" marT="8501" marB="0" anchor="b">
                    <a:lnL>
                      <a:noFill/>
                    </a:lnL>
                    <a:lnR>
                      <a:noFill/>
                    </a:lnR>
                    <a:lnT>
                      <a:noFill/>
                    </a:lnT>
                    <a:lnB>
                      <a:noFill/>
                    </a:lnB>
                    <a:solidFill>
                      <a:schemeClr val="bg2">
                        <a:lumMod val="95000"/>
                      </a:schemeClr>
                    </a:solidFill>
                  </a:tcPr>
                </a:tc>
                <a:tc>
                  <a:txBody>
                    <a:bodyPr/>
                    <a:lstStyle/>
                    <a:p>
                      <a:pPr algn="l" fontAlgn="b"/>
                      <a:r>
                        <a:rPr lang="en-US" sz="1200" b="1" i="0" u="none" strike="noStrike" dirty="0">
                          <a:solidFill>
                            <a:srgbClr val="000000"/>
                          </a:solidFill>
                          <a:effectLst/>
                          <a:latin typeface="Calibri" panose="020F0502020204030204" pitchFamily="34" charset="0"/>
                        </a:rPr>
                        <a:t>Params (M)</a:t>
                      </a:r>
                    </a:p>
                  </a:txBody>
                  <a:tcPr marL="8501" marR="8501" marT="8501" marB="0" anchor="b">
                    <a:lnL>
                      <a:noFill/>
                    </a:lnL>
                    <a:lnR>
                      <a:noFill/>
                    </a:lnR>
                    <a:lnT>
                      <a:noFill/>
                    </a:lnT>
                    <a:lnB>
                      <a:noFill/>
                    </a:lnB>
                    <a:solidFill>
                      <a:schemeClr val="bg2">
                        <a:lumMod val="95000"/>
                      </a:schemeClr>
                    </a:solidFill>
                  </a:tcPr>
                </a:tc>
                <a:tc>
                  <a:txBody>
                    <a:bodyPr/>
                    <a:lstStyle/>
                    <a:p>
                      <a:pPr algn="l" fontAlgn="b"/>
                      <a:r>
                        <a:rPr lang="en-US" sz="1200" b="1" i="0" u="none" strike="noStrike">
                          <a:solidFill>
                            <a:srgbClr val="000000"/>
                          </a:solidFill>
                          <a:effectLst/>
                          <a:latin typeface="Calibri" panose="020F0502020204030204" pitchFamily="34" charset="0"/>
                        </a:rPr>
                        <a:t>GPU days</a:t>
                      </a:r>
                    </a:p>
                  </a:txBody>
                  <a:tcPr marL="8501" marR="8501" marT="8501" marB="0" anchor="b">
                    <a:lnL>
                      <a:noFill/>
                    </a:lnL>
                    <a:lnR>
                      <a:noFill/>
                    </a:lnR>
                    <a:lnT>
                      <a:noFill/>
                    </a:lnT>
                    <a:lnB>
                      <a:noFill/>
                    </a:lnB>
                    <a:solidFill>
                      <a:schemeClr val="bg2">
                        <a:lumMod val="95000"/>
                      </a:schemeClr>
                    </a:solidFill>
                  </a:tcPr>
                </a:tc>
                <a:extLst>
                  <a:ext uri="{0D108BD9-81ED-4DB2-BD59-A6C34878D82A}">
                    <a16:rowId xmlns:a16="http://schemas.microsoft.com/office/drawing/2014/main" val="2093803350"/>
                  </a:ext>
                </a:extLst>
              </a:tr>
              <a:tr h="262500">
                <a:tc>
                  <a:txBody>
                    <a:bodyPr/>
                    <a:lstStyle/>
                    <a:p>
                      <a:pPr algn="l" fontAlgn="b"/>
                      <a:r>
                        <a:rPr lang="en-US" sz="1200" b="0" i="0" u="none" strike="noStrike" dirty="0">
                          <a:solidFill>
                            <a:srgbClr val="000000"/>
                          </a:solidFill>
                          <a:effectLst/>
                          <a:latin typeface="Calibri" panose="020F0502020204030204" pitchFamily="34" charset="0"/>
                        </a:rPr>
                        <a:t>C3[41]</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61.96</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a:solidFill>
                            <a:srgbClr val="000000"/>
                          </a:solidFill>
                          <a:effectLst/>
                          <a:latin typeface="Calibri" panose="020F0502020204030204" pitchFamily="34" charset="0"/>
                        </a:rPr>
                        <a:t>6.29</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a:solidFill>
                            <a:srgbClr val="000000"/>
                          </a:solidFill>
                          <a:effectLst/>
                          <a:latin typeface="Calibri" panose="020F0502020204030204" pitchFamily="34" charset="0"/>
                        </a:rPr>
                        <a:t>-</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a:solidFill>
                            <a:srgbClr val="000000"/>
                          </a:solidFill>
                          <a:effectLst/>
                          <a:latin typeface="Calibri" panose="020F0502020204030204" pitchFamily="34" charset="0"/>
                        </a:rPr>
                        <a:t>0.19</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a:solidFill>
                            <a:srgbClr val="000000"/>
                          </a:solidFill>
                          <a:effectLst/>
                          <a:latin typeface="Calibri" panose="020F0502020204030204" pitchFamily="34" charset="0"/>
                        </a:rPr>
                        <a:t>-</a:t>
                      </a:r>
                    </a:p>
                  </a:txBody>
                  <a:tcPr marL="8501" marR="8501" marT="8501" marB="0" anchor="b">
                    <a:lnL>
                      <a:noFill/>
                    </a:lnL>
                    <a:lnR>
                      <a:noFill/>
                    </a:lnR>
                    <a:lnT>
                      <a:noFill/>
                    </a:lnT>
                    <a:lnB>
                      <a:noFill/>
                    </a:lnB>
                    <a:solidFill>
                      <a:schemeClr val="bg2">
                        <a:lumMod val="95000"/>
                      </a:schemeClr>
                    </a:solidFill>
                  </a:tcPr>
                </a:tc>
                <a:extLst>
                  <a:ext uri="{0D108BD9-81ED-4DB2-BD59-A6C34878D82A}">
                    <a16:rowId xmlns:a16="http://schemas.microsoft.com/office/drawing/2014/main" val="1295629022"/>
                  </a:ext>
                </a:extLst>
              </a:tr>
              <a:tr h="262500">
                <a:tc>
                  <a:txBody>
                    <a:bodyPr/>
                    <a:lstStyle/>
                    <a:p>
                      <a:pPr algn="l" fontAlgn="b"/>
                      <a:r>
                        <a:rPr lang="en-US" sz="1200" b="0" i="0" u="none" strike="noStrike" dirty="0" err="1">
                          <a:solidFill>
                            <a:srgbClr val="000000"/>
                          </a:solidFill>
                          <a:effectLst/>
                          <a:latin typeface="Calibri" panose="020F0502020204030204" pitchFamily="34" charset="0"/>
                        </a:rPr>
                        <a:t>EDANet</a:t>
                      </a:r>
                      <a:r>
                        <a:rPr lang="en-US" sz="1200" b="0" i="0" u="none" strike="noStrike" dirty="0">
                          <a:solidFill>
                            <a:srgbClr val="000000"/>
                          </a:solidFill>
                          <a:effectLst/>
                          <a:latin typeface="Calibri" panose="020F0502020204030204" pitchFamily="34" charset="0"/>
                        </a:rPr>
                        <a:t>[42]</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65.11</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8.97</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a:solidFill>
                            <a:srgbClr val="000000"/>
                          </a:solidFill>
                          <a:effectLst/>
                          <a:latin typeface="Calibri" panose="020F0502020204030204" pitchFamily="34" charset="0"/>
                        </a:rPr>
                        <a:t>0.68</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a:solidFill>
                            <a:srgbClr val="000000"/>
                          </a:solidFill>
                          <a:effectLst/>
                          <a:latin typeface="Calibri" panose="020F0502020204030204" pitchFamily="34" charset="0"/>
                        </a:rPr>
                        <a:t>-</a:t>
                      </a:r>
                    </a:p>
                  </a:txBody>
                  <a:tcPr marL="8501" marR="8501" marT="8501" marB="0" anchor="b">
                    <a:lnL>
                      <a:noFill/>
                    </a:lnL>
                    <a:lnR>
                      <a:noFill/>
                    </a:lnR>
                    <a:lnT>
                      <a:noFill/>
                    </a:lnT>
                    <a:lnB>
                      <a:noFill/>
                    </a:lnB>
                    <a:solidFill>
                      <a:schemeClr val="bg2">
                        <a:lumMod val="95000"/>
                      </a:schemeClr>
                    </a:solidFill>
                  </a:tcPr>
                </a:tc>
                <a:extLst>
                  <a:ext uri="{0D108BD9-81ED-4DB2-BD59-A6C34878D82A}">
                    <a16:rowId xmlns:a16="http://schemas.microsoft.com/office/drawing/2014/main" val="1319259662"/>
                  </a:ext>
                </a:extLst>
              </a:tr>
              <a:tr h="262500">
                <a:tc>
                  <a:txBody>
                    <a:bodyPr/>
                    <a:lstStyle/>
                    <a:p>
                      <a:pPr algn="l" fontAlgn="b"/>
                      <a:r>
                        <a:rPr lang="en-US" sz="1200" b="0" i="0" u="none" strike="noStrike" dirty="0">
                          <a:solidFill>
                            <a:srgbClr val="000000"/>
                          </a:solidFill>
                          <a:effectLst/>
                          <a:latin typeface="Calibri" panose="020F0502020204030204" pitchFamily="34" charset="0"/>
                        </a:rPr>
                        <a:t>MobileNetV2[40]</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70.71</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21.27</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5.75</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a:solidFill>
                            <a:srgbClr val="000000"/>
                          </a:solidFill>
                          <a:effectLst/>
                          <a:latin typeface="Calibri" panose="020F0502020204030204" pitchFamily="34" charset="0"/>
                        </a:rPr>
                        <a:t>-</a:t>
                      </a:r>
                    </a:p>
                  </a:txBody>
                  <a:tcPr marL="8501" marR="8501" marT="8501" marB="0" anchor="b">
                    <a:lnL>
                      <a:noFill/>
                    </a:lnL>
                    <a:lnR>
                      <a:noFill/>
                    </a:lnR>
                    <a:lnT>
                      <a:noFill/>
                    </a:lnT>
                    <a:lnB>
                      <a:noFill/>
                    </a:lnB>
                    <a:solidFill>
                      <a:schemeClr val="bg2">
                        <a:lumMod val="95000"/>
                      </a:schemeClr>
                    </a:solidFill>
                  </a:tcPr>
                </a:tc>
                <a:extLst>
                  <a:ext uri="{0D108BD9-81ED-4DB2-BD59-A6C34878D82A}">
                    <a16:rowId xmlns:a16="http://schemas.microsoft.com/office/drawing/2014/main" val="297959242"/>
                  </a:ext>
                </a:extLst>
              </a:tr>
              <a:tr h="262500">
                <a:tc>
                  <a:txBody>
                    <a:bodyPr/>
                    <a:lstStyle/>
                    <a:p>
                      <a:pPr algn="l" fontAlgn="b"/>
                      <a:r>
                        <a:rPr lang="en-US" sz="1200" b="0" i="0" u="none" strike="noStrike">
                          <a:solidFill>
                            <a:srgbClr val="000000"/>
                          </a:solidFill>
                          <a:effectLst/>
                          <a:latin typeface="Calibri" panose="020F0502020204030204" pitchFamily="34" charset="0"/>
                        </a:rPr>
                        <a:t>MobileNetV3-Small[36]</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a:solidFill>
                            <a:srgbClr val="000000"/>
                          </a:solidFill>
                          <a:effectLst/>
                          <a:latin typeface="Calibri" panose="020F0502020204030204" pitchFamily="34" charset="0"/>
                        </a:rPr>
                        <a:t>68.38</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a:solidFill>
                            <a:srgbClr val="000000"/>
                          </a:solidFill>
                          <a:effectLst/>
                          <a:latin typeface="Calibri" panose="020F0502020204030204" pitchFamily="34" charset="0"/>
                        </a:rPr>
                        <a:t>44.01</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2.90</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65.89</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0.47</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a:solidFill>
                            <a:srgbClr val="000000"/>
                          </a:solidFill>
                          <a:effectLst/>
                          <a:latin typeface="Calibri" panose="020F0502020204030204" pitchFamily="34" charset="0"/>
                        </a:rPr>
                        <a:t>-</a:t>
                      </a:r>
                    </a:p>
                  </a:txBody>
                  <a:tcPr marL="8501" marR="8501" marT="8501" marB="0" anchor="b">
                    <a:lnL>
                      <a:noFill/>
                    </a:lnL>
                    <a:lnR>
                      <a:noFill/>
                    </a:lnR>
                    <a:lnT>
                      <a:noFill/>
                    </a:lnT>
                    <a:lnB>
                      <a:noFill/>
                    </a:lnB>
                    <a:solidFill>
                      <a:schemeClr val="bg2">
                        <a:lumMod val="95000"/>
                      </a:schemeClr>
                    </a:solidFill>
                  </a:tcPr>
                </a:tc>
                <a:extLst>
                  <a:ext uri="{0D108BD9-81ED-4DB2-BD59-A6C34878D82A}">
                    <a16:rowId xmlns:a16="http://schemas.microsoft.com/office/drawing/2014/main" val="3607773969"/>
                  </a:ext>
                </a:extLst>
              </a:tr>
              <a:tr h="262500">
                <a:tc>
                  <a:txBody>
                    <a:bodyPr/>
                    <a:lstStyle/>
                    <a:p>
                      <a:pPr algn="l" fontAlgn="b"/>
                      <a:r>
                        <a:rPr lang="en-US" sz="1200" b="0" i="0" u="none" strike="noStrike">
                          <a:solidFill>
                            <a:srgbClr val="000000"/>
                          </a:solidFill>
                          <a:effectLst/>
                          <a:latin typeface="Calibri" panose="020F0502020204030204" pitchFamily="34" charset="0"/>
                        </a:rPr>
                        <a:t>MobileNetV3-Large[36]</a:t>
                      </a:r>
                    </a:p>
                  </a:txBody>
                  <a:tcPr marL="8501" marR="8501" marT="8501" marB="0" anchor="b">
                    <a:lnL>
                      <a:noFill/>
                    </a:lnL>
                    <a:lnR>
                      <a:noFill/>
                    </a:lnR>
                    <a:lnT>
                      <a:noFill/>
                    </a:lnT>
                    <a:lnB>
                      <a:noFill/>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72.36</a:t>
                      </a:r>
                    </a:p>
                  </a:txBody>
                  <a:tcPr marL="8501" marR="8501" marT="8501" marB="0" anchor="b">
                    <a:lnL>
                      <a:noFill/>
                    </a:lnL>
                    <a:lnR>
                      <a:noFill/>
                    </a:lnR>
                    <a:lnT>
                      <a:noFill/>
                    </a:lnT>
                    <a:lnB w="6350" cap="flat" cmpd="sng" algn="ctr">
                      <a:solidFill>
                        <a:srgbClr val="000000"/>
                      </a:solidFill>
                      <a:prstDash val="solid"/>
                      <a:round/>
                      <a:headEnd type="none" w="med" len="med"/>
                      <a:tailEnd type="none" w="med" len="med"/>
                    </a:lnB>
                    <a:solidFill>
                      <a:schemeClr val="bg2">
                        <a:lumMod val="95000"/>
                      </a:schemeClr>
                    </a:solidFill>
                  </a:tcPr>
                </a:tc>
                <a:tc>
                  <a:txBody>
                    <a:bodyPr/>
                    <a:lstStyle/>
                    <a:p>
                      <a:pPr algn="r" fontAlgn="b"/>
                      <a:r>
                        <a:rPr lang="en-US" sz="1200" b="0" i="0" u="none" strike="noStrike">
                          <a:solidFill>
                            <a:srgbClr val="000000"/>
                          </a:solidFill>
                          <a:effectLst/>
                          <a:latin typeface="Calibri" panose="020F0502020204030204" pitchFamily="34" charset="0"/>
                        </a:rPr>
                        <a:t>92.78</a:t>
                      </a:r>
                    </a:p>
                  </a:txBody>
                  <a:tcPr marL="8501" marR="8501" marT="8501" marB="0" anchor="b">
                    <a:lnL>
                      <a:noFill/>
                    </a:lnL>
                    <a:lnR>
                      <a:noFill/>
                    </a:lnR>
                    <a:lnT>
                      <a:noFill/>
                    </a:lnT>
                    <a:lnB w="6350" cap="flat" cmpd="sng" algn="ctr">
                      <a:solidFill>
                        <a:srgbClr val="000000"/>
                      </a:solidFill>
                      <a:prstDash val="solid"/>
                      <a:round/>
                      <a:headEnd type="none" w="med" len="med"/>
                      <a:tailEnd type="none" w="med" len="med"/>
                    </a:lnB>
                    <a:solidFill>
                      <a:schemeClr val="bg2">
                        <a:lumMod val="95000"/>
                      </a:schemeClr>
                    </a:solidFill>
                  </a:tcPr>
                </a:tc>
                <a:tc>
                  <a:txBody>
                    <a:bodyPr/>
                    <a:lstStyle/>
                    <a:p>
                      <a:pPr algn="r" fontAlgn="b"/>
                      <a:r>
                        <a:rPr lang="en-US" sz="1200" b="0" i="0" u="none" strike="noStrike">
                          <a:solidFill>
                            <a:srgbClr val="000000"/>
                          </a:solidFill>
                          <a:effectLst/>
                          <a:latin typeface="Calibri" panose="020F0502020204030204" pitchFamily="34" charset="0"/>
                        </a:rPr>
                        <a:t>9.74</a:t>
                      </a:r>
                    </a:p>
                  </a:txBody>
                  <a:tcPr marL="8501" marR="8501" marT="8501" marB="0" anchor="b">
                    <a:lnL>
                      <a:noFill/>
                    </a:lnL>
                    <a:lnR>
                      <a:noFill/>
                    </a:lnR>
                    <a:lnT>
                      <a:noFill/>
                    </a:lnT>
                    <a:lnB w="6350" cap="flat" cmpd="sng" algn="ctr">
                      <a:solidFill>
                        <a:srgbClr val="000000"/>
                      </a:solidFill>
                      <a:prstDash val="solid"/>
                      <a:round/>
                      <a:headEnd type="none" w="med" len="med"/>
                      <a:tailEnd type="none" w="med" len="med"/>
                    </a:lnB>
                    <a:solidFill>
                      <a:schemeClr val="bg2">
                        <a:lumMod val="95000"/>
                      </a:schemeClr>
                    </a:solidFill>
                  </a:tcPr>
                </a:tc>
                <a:tc>
                  <a:txBody>
                    <a:bodyPr/>
                    <a:lstStyle/>
                    <a:p>
                      <a:pPr algn="r" fontAlgn="b"/>
                      <a:r>
                        <a:rPr lang="en-US" sz="1200" b="0" i="0" u="none" strike="noStrike">
                          <a:solidFill>
                            <a:srgbClr val="000000"/>
                          </a:solidFill>
                          <a:effectLst/>
                          <a:latin typeface="Calibri" panose="020F0502020204030204" pitchFamily="34" charset="0"/>
                        </a:rPr>
                        <a:t>104.97</a:t>
                      </a:r>
                    </a:p>
                  </a:txBody>
                  <a:tcPr marL="8501" marR="8501" marT="8501" marB="0" anchor="b">
                    <a:lnL>
                      <a:noFill/>
                    </a:lnL>
                    <a:lnR>
                      <a:noFill/>
                    </a:lnR>
                    <a:lnT>
                      <a:noFill/>
                    </a:lnT>
                    <a:lnB w="6350" cap="flat" cmpd="sng" algn="ctr">
                      <a:solidFill>
                        <a:srgbClr val="000000"/>
                      </a:solidFill>
                      <a:prstDash val="solid"/>
                      <a:round/>
                      <a:headEnd type="none" w="med" len="med"/>
                      <a:tailEnd type="none" w="med" len="med"/>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1.51</a:t>
                      </a:r>
                    </a:p>
                  </a:txBody>
                  <a:tcPr marL="8501" marR="8501" marT="8501" marB="0" anchor="b">
                    <a:lnL>
                      <a:noFill/>
                    </a:lnL>
                    <a:lnR>
                      <a:noFill/>
                    </a:lnR>
                    <a:lnT>
                      <a:noFill/>
                    </a:lnT>
                    <a:lnB w="6350" cap="flat" cmpd="sng" algn="ctr">
                      <a:solidFill>
                        <a:srgbClr val="000000"/>
                      </a:solidFill>
                      <a:prstDash val="solid"/>
                      <a:round/>
                      <a:headEnd type="none" w="med" len="med"/>
                      <a:tailEnd type="none" w="med" len="med"/>
                    </a:lnB>
                    <a:solidFill>
                      <a:schemeClr val="bg2">
                        <a:lumMod val="95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&gt;2,000</a:t>
                      </a:r>
                    </a:p>
                  </a:txBody>
                  <a:tcPr marL="8501" marR="8501" marT="8501" marB="0" anchor="b">
                    <a:lnL>
                      <a:noFill/>
                    </a:lnL>
                    <a:lnR>
                      <a:noFill/>
                    </a:lnR>
                    <a:lnT>
                      <a:noFill/>
                    </a:lnT>
                    <a:lnB>
                      <a:noFill/>
                    </a:lnB>
                    <a:solidFill>
                      <a:schemeClr val="bg2">
                        <a:lumMod val="95000"/>
                      </a:schemeClr>
                    </a:solidFill>
                  </a:tcPr>
                </a:tc>
                <a:extLst>
                  <a:ext uri="{0D108BD9-81ED-4DB2-BD59-A6C34878D82A}">
                    <a16:rowId xmlns:a16="http://schemas.microsoft.com/office/drawing/2014/main" val="1956757928"/>
                  </a:ext>
                </a:extLst>
              </a:tr>
              <a:tr h="262500">
                <a:tc>
                  <a:txBody>
                    <a:bodyPr/>
                    <a:lstStyle/>
                    <a:p>
                      <a:pPr algn="l" fontAlgn="b"/>
                      <a:r>
                        <a:rPr lang="en-US" sz="1200" b="0" i="0" u="none" strike="noStrike">
                          <a:solidFill>
                            <a:srgbClr val="9C5700"/>
                          </a:solidFill>
                          <a:effectLst/>
                          <a:latin typeface="Calibri" panose="020F0502020204030204" pitchFamily="34" charset="0"/>
                        </a:rPr>
                        <a:t>SqueezeNAS MAC Small</a:t>
                      </a:r>
                    </a:p>
                  </a:txBody>
                  <a:tcPr marL="8501" marR="8501" marT="8501" marB="0" anchor="b">
                    <a:lnL>
                      <a:noFill/>
                    </a:lnL>
                    <a:lnR w="6350" cap="flat" cmpd="sng" algn="ctr">
                      <a:solidFill>
                        <a:srgbClr val="000000"/>
                      </a:solidFill>
                      <a:prstDash val="solid"/>
                      <a:round/>
                      <a:headEnd type="none" w="med" len="med"/>
                      <a:tailEnd type="none" w="med" len="med"/>
                    </a:lnR>
                    <a:lnT>
                      <a:noFill/>
                    </a:lnT>
                    <a:lnB>
                      <a:noFill/>
                    </a:lnB>
                    <a:solidFill>
                      <a:srgbClr val="FFEB9C"/>
                    </a:solidFill>
                  </a:tcPr>
                </a:tc>
                <a:tc>
                  <a:txBody>
                    <a:bodyPr/>
                    <a:lstStyle/>
                    <a:p>
                      <a:pPr algn="r" fontAlgn="b"/>
                      <a:r>
                        <a:rPr lang="en-US" sz="1200" b="0" i="0" u="none" strike="noStrike" dirty="0">
                          <a:solidFill>
                            <a:srgbClr val="9C5700"/>
                          </a:solidFill>
                          <a:effectLst/>
                          <a:latin typeface="Calibri" panose="020F0502020204030204" pitchFamily="34" charset="0"/>
                        </a:rPr>
                        <a:t>66.76</a:t>
                      </a:r>
                    </a:p>
                  </a:txBody>
                  <a:tcPr marL="8501" marR="8501" marT="850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bg2">
                        <a:lumMod val="95000"/>
                      </a:schemeClr>
                    </a:solidFill>
                  </a:tcPr>
                </a:tc>
                <a:tc>
                  <a:txBody>
                    <a:bodyPr/>
                    <a:lstStyle/>
                    <a:p>
                      <a:pPr algn="r" fontAlgn="b"/>
                      <a:r>
                        <a:rPr lang="en-US" sz="1200" b="0" i="0" u="none" strike="noStrike">
                          <a:solidFill>
                            <a:srgbClr val="9C5700"/>
                          </a:solidFill>
                          <a:effectLst/>
                          <a:latin typeface="Calibri" panose="020F0502020204030204" pitchFamily="34" charset="0"/>
                        </a:rPr>
                        <a:t>46.01</a:t>
                      </a:r>
                    </a:p>
                  </a:txBody>
                  <a:tcPr marL="8501" marR="8501" marT="850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2">
                        <a:lumMod val="95000"/>
                      </a:schemeClr>
                    </a:solidFill>
                  </a:tcPr>
                </a:tc>
                <a:tc>
                  <a:txBody>
                    <a:bodyPr/>
                    <a:lstStyle/>
                    <a:p>
                      <a:pPr algn="r" fontAlgn="b"/>
                      <a:r>
                        <a:rPr lang="en-US" sz="1200" b="0" i="0" u="none" strike="noStrike" dirty="0">
                          <a:solidFill>
                            <a:srgbClr val="9C5700"/>
                          </a:solidFill>
                          <a:effectLst/>
                          <a:latin typeface="Calibri" panose="020F0502020204030204" pitchFamily="34" charset="0"/>
                        </a:rPr>
                        <a:t>3.01</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2">
                        <a:lumMod val="95000"/>
                      </a:schemeClr>
                    </a:solidFill>
                  </a:tcPr>
                </a:tc>
                <a:tc>
                  <a:txBody>
                    <a:bodyPr/>
                    <a:lstStyle/>
                    <a:p>
                      <a:pPr algn="r" fontAlgn="b"/>
                      <a:r>
                        <a:rPr lang="en-US" sz="1200" b="0" i="0" u="none" strike="noStrike">
                          <a:solidFill>
                            <a:srgbClr val="9C5700"/>
                          </a:solidFill>
                          <a:effectLst/>
                          <a:latin typeface="Calibri" panose="020F0502020204030204" pitchFamily="34" charset="0"/>
                        </a:rPr>
                        <a:t>65.37</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2">
                        <a:lumMod val="95000"/>
                      </a:schemeClr>
                    </a:solidFill>
                  </a:tcPr>
                </a:tc>
                <a:tc>
                  <a:txBody>
                    <a:bodyPr/>
                    <a:lstStyle/>
                    <a:p>
                      <a:pPr algn="r" fontAlgn="b"/>
                      <a:r>
                        <a:rPr lang="en-US" sz="1200" b="0" i="0" u="none" strike="noStrike">
                          <a:solidFill>
                            <a:srgbClr val="9C5700"/>
                          </a:solidFill>
                          <a:effectLst/>
                          <a:latin typeface="Calibri" panose="020F0502020204030204" pitchFamily="34" charset="0"/>
                        </a:rPr>
                        <a:t>0.30</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2">
                        <a:lumMod val="95000"/>
                      </a:schemeClr>
                    </a:solidFill>
                  </a:tcPr>
                </a:tc>
                <a:tc>
                  <a:txBody>
                    <a:bodyPr/>
                    <a:lstStyle/>
                    <a:p>
                      <a:pPr algn="r" fontAlgn="b"/>
                      <a:r>
                        <a:rPr lang="en-US" sz="1200" b="0" i="0" u="none" strike="noStrike" dirty="0">
                          <a:solidFill>
                            <a:srgbClr val="9C5700"/>
                          </a:solidFill>
                          <a:effectLst/>
                          <a:latin typeface="Calibri" panose="020F0502020204030204" pitchFamily="34" charset="0"/>
                        </a:rPr>
                        <a:t>7.0</a:t>
                      </a:r>
                    </a:p>
                  </a:txBody>
                  <a:tcPr marL="8501" marR="8501" marT="8501" marB="0" anchor="b">
                    <a:lnL w="6350" cap="flat" cmpd="sng" algn="ctr">
                      <a:solidFill>
                        <a:srgbClr val="000000"/>
                      </a:solidFill>
                      <a:prstDash val="solid"/>
                      <a:round/>
                      <a:headEnd type="none" w="med" len="med"/>
                      <a:tailEnd type="none" w="med" len="med"/>
                    </a:lnL>
                    <a:lnR>
                      <a:noFill/>
                    </a:lnR>
                    <a:lnT>
                      <a:noFill/>
                    </a:lnT>
                    <a:lnB>
                      <a:noFill/>
                    </a:lnB>
                    <a:solidFill>
                      <a:schemeClr val="bg2">
                        <a:lumMod val="95000"/>
                      </a:schemeClr>
                    </a:solidFill>
                  </a:tcPr>
                </a:tc>
                <a:extLst>
                  <a:ext uri="{0D108BD9-81ED-4DB2-BD59-A6C34878D82A}">
                    <a16:rowId xmlns:a16="http://schemas.microsoft.com/office/drawing/2014/main" val="33010105"/>
                  </a:ext>
                </a:extLst>
              </a:tr>
              <a:tr h="262500">
                <a:tc>
                  <a:txBody>
                    <a:bodyPr/>
                    <a:lstStyle/>
                    <a:p>
                      <a:pPr algn="l" fontAlgn="b"/>
                      <a:r>
                        <a:rPr lang="en-US" sz="1200" b="0" i="0" u="none" strike="noStrike">
                          <a:solidFill>
                            <a:srgbClr val="9C5700"/>
                          </a:solidFill>
                          <a:effectLst/>
                          <a:latin typeface="Calibri" panose="020F0502020204030204" pitchFamily="34" charset="0"/>
                        </a:rPr>
                        <a:t>SqueezeNAS MAC Large</a:t>
                      </a:r>
                    </a:p>
                  </a:txBody>
                  <a:tcPr marL="8501" marR="8501" marT="8501" marB="0" anchor="b">
                    <a:lnL>
                      <a:noFill/>
                    </a:lnL>
                    <a:lnR w="6350" cap="flat" cmpd="sng" algn="ctr">
                      <a:solidFill>
                        <a:srgbClr val="000000"/>
                      </a:solidFill>
                      <a:prstDash val="solid"/>
                      <a:round/>
                      <a:headEnd type="none" w="med" len="med"/>
                      <a:tailEnd type="none" w="med" len="med"/>
                    </a:lnR>
                    <a:lnT>
                      <a:noFill/>
                    </a:lnT>
                    <a:lnB>
                      <a:noFill/>
                    </a:lnB>
                    <a:solidFill>
                      <a:srgbClr val="FFEB9C"/>
                    </a:solidFill>
                  </a:tcPr>
                </a:tc>
                <a:tc>
                  <a:txBody>
                    <a:bodyPr/>
                    <a:lstStyle/>
                    <a:p>
                      <a:pPr algn="r" fontAlgn="b"/>
                      <a:r>
                        <a:rPr lang="en-US" sz="1200" b="0" i="0" u="none" strike="noStrike" dirty="0">
                          <a:solidFill>
                            <a:srgbClr val="9C5700"/>
                          </a:solidFill>
                          <a:effectLst/>
                          <a:latin typeface="Calibri" panose="020F0502020204030204" pitchFamily="34" charset="0"/>
                        </a:rPr>
                        <a:t>72.40</a:t>
                      </a:r>
                    </a:p>
                  </a:txBody>
                  <a:tcPr marL="8501" marR="8501" marT="8501" marB="0" anchor="b">
                    <a:lnL w="6350" cap="flat" cmpd="sng" algn="ctr">
                      <a:solidFill>
                        <a:srgbClr val="000000"/>
                      </a:solidFill>
                      <a:prstDash val="solid"/>
                      <a:round/>
                      <a:headEnd type="none" w="med" len="med"/>
                      <a:tailEnd type="none" w="med" len="med"/>
                    </a:lnL>
                    <a:lnR>
                      <a:noFill/>
                    </a:lnR>
                    <a:lnT>
                      <a:noFill/>
                    </a:lnT>
                    <a:lnB>
                      <a:noFill/>
                    </a:lnB>
                    <a:solidFill>
                      <a:schemeClr val="bg2">
                        <a:lumMod val="95000"/>
                      </a:schemeClr>
                    </a:solidFill>
                  </a:tcPr>
                </a:tc>
                <a:tc>
                  <a:txBody>
                    <a:bodyPr/>
                    <a:lstStyle/>
                    <a:p>
                      <a:pPr algn="r" fontAlgn="b"/>
                      <a:r>
                        <a:rPr lang="en-US" sz="1200" b="0" i="0" u="none" strike="noStrike">
                          <a:solidFill>
                            <a:srgbClr val="9C5700"/>
                          </a:solidFill>
                          <a:effectLst/>
                          <a:latin typeface="Calibri" panose="020F0502020204030204" pitchFamily="34" charset="0"/>
                        </a:rPr>
                        <a:t>102.90</a:t>
                      </a:r>
                    </a:p>
                  </a:txBody>
                  <a:tcPr marL="8501" marR="8501" marT="8501" marB="0" anchor="b">
                    <a:lnL>
                      <a:noFill/>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9C5700"/>
                          </a:solidFill>
                          <a:effectLst/>
                          <a:latin typeface="Calibri" panose="020F0502020204030204" pitchFamily="34" charset="0"/>
                        </a:rPr>
                        <a:t>9.39</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9C5700"/>
                          </a:solidFill>
                          <a:effectLst/>
                          <a:latin typeface="Calibri" panose="020F0502020204030204" pitchFamily="34" charset="0"/>
                        </a:rPr>
                        <a:t>91.21</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9C5700"/>
                          </a:solidFill>
                          <a:effectLst/>
                          <a:latin typeface="Calibri" panose="020F0502020204030204" pitchFamily="34" charset="0"/>
                        </a:rPr>
                        <a:t>0.73</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dirty="0">
                          <a:solidFill>
                            <a:srgbClr val="9C5700"/>
                          </a:solidFill>
                          <a:effectLst/>
                          <a:latin typeface="Calibri" panose="020F0502020204030204" pitchFamily="34" charset="0"/>
                        </a:rPr>
                        <a:t>9.7</a:t>
                      </a:r>
                    </a:p>
                  </a:txBody>
                  <a:tcPr marL="8501" marR="8501" marT="8501" marB="0" anchor="b">
                    <a:lnL w="6350" cap="flat" cmpd="sng" algn="ctr">
                      <a:solidFill>
                        <a:srgbClr val="000000"/>
                      </a:solidFill>
                      <a:prstDash val="solid"/>
                      <a:round/>
                      <a:headEnd type="none" w="med" len="med"/>
                      <a:tailEnd type="none" w="med" len="med"/>
                    </a:lnL>
                    <a:lnR>
                      <a:noFill/>
                    </a:lnR>
                    <a:lnT>
                      <a:noFill/>
                    </a:lnT>
                    <a:lnB>
                      <a:noFill/>
                    </a:lnB>
                    <a:solidFill>
                      <a:schemeClr val="bg2">
                        <a:lumMod val="95000"/>
                      </a:schemeClr>
                    </a:solidFill>
                  </a:tcPr>
                </a:tc>
                <a:extLst>
                  <a:ext uri="{0D108BD9-81ED-4DB2-BD59-A6C34878D82A}">
                    <a16:rowId xmlns:a16="http://schemas.microsoft.com/office/drawing/2014/main" val="2323202002"/>
                  </a:ext>
                </a:extLst>
              </a:tr>
              <a:tr h="262500">
                <a:tc>
                  <a:txBody>
                    <a:bodyPr/>
                    <a:lstStyle/>
                    <a:p>
                      <a:pPr algn="l" fontAlgn="b"/>
                      <a:r>
                        <a:rPr lang="en-US" sz="1200" b="0" i="0" u="none" strike="noStrike">
                          <a:solidFill>
                            <a:srgbClr val="9C5700"/>
                          </a:solidFill>
                          <a:effectLst/>
                          <a:latin typeface="Calibri" panose="020F0502020204030204" pitchFamily="34" charset="0"/>
                        </a:rPr>
                        <a:t>SqueezeNAS MAC Xlarge</a:t>
                      </a:r>
                    </a:p>
                  </a:txBody>
                  <a:tcPr marL="8501" marR="8501" marT="8501" marB="0" anchor="b">
                    <a:lnL>
                      <a:noFill/>
                    </a:lnL>
                    <a:lnR w="6350" cap="flat" cmpd="sng" algn="ctr">
                      <a:solidFill>
                        <a:srgbClr val="000000"/>
                      </a:solidFill>
                      <a:prstDash val="solid"/>
                      <a:round/>
                      <a:headEnd type="none" w="med" len="med"/>
                      <a:tailEnd type="none" w="med" len="med"/>
                    </a:lnR>
                    <a:lnT>
                      <a:noFill/>
                    </a:lnT>
                    <a:lnB>
                      <a:noFill/>
                    </a:lnB>
                    <a:solidFill>
                      <a:srgbClr val="FFEB9C"/>
                    </a:solidFill>
                  </a:tcPr>
                </a:tc>
                <a:tc>
                  <a:txBody>
                    <a:bodyPr/>
                    <a:lstStyle/>
                    <a:p>
                      <a:pPr algn="r" fontAlgn="b"/>
                      <a:r>
                        <a:rPr lang="en-US" sz="1200" b="0" i="0" u="none" strike="noStrike" dirty="0">
                          <a:solidFill>
                            <a:srgbClr val="9C5700"/>
                          </a:solidFill>
                          <a:effectLst/>
                          <a:latin typeface="Calibri" panose="020F0502020204030204" pitchFamily="34" charset="0"/>
                        </a:rPr>
                        <a:t>74.54</a:t>
                      </a:r>
                    </a:p>
                  </a:txBody>
                  <a:tcPr marL="8501" marR="8501" marT="8501" marB="0" anchor="b">
                    <a:lnL w="6350" cap="flat" cmpd="sng" algn="ctr">
                      <a:solidFill>
                        <a:srgbClr val="000000"/>
                      </a:solidFill>
                      <a:prstDash val="solid"/>
                      <a:round/>
                      <a:headEnd type="none" w="med" len="med"/>
                      <a:tailEnd type="none" w="med" len="med"/>
                    </a:lnL>
                    <a:lnR>
                      <a:noFill/>
                    </a:lnR>
                    <a:lnT>
                      <a:noFill/>
                    </a:lnT>
                    <a:lnB>
                      <a:noFill/>
                    </a:lnB>
                    <a:solidFill>
                      <a:schemeClr val="bg2">
                        <a:lumMod val="95000"/>
                      </a:schemeClr>
                    </a:solidFill>
                  </a:tcPr>
                </a:tc>
                <a:tc>
                  <a:txBody>
                    <a:bodyPr/>
                    <a:lstStyle/>
                    <a:p>
                      <a:pPr algn="r" fontAlgn="b"/>
                      <a:r>
                        <a:rPr lang="en-US" sz="1200" b="0" i="0" u="none" strike="noStrike">
                          <a:solidFill>
                            <a:srgbClr val="9C5700"/>
                          </a:solidFill>
                          <a:effectLst/>
                          <a:latin typeface="Calibri" panose="020F0502020204030204" pitchFamily="34" charset="0"/>
                        </a:rPr>
                        <a:t>156.41</a:t>
                      </a:r>
                    </a:p>
                  </a:txBody>
                  <a:tcPr marL="8501" marR="8501" marT="8501" marB="0" anchor="b">
                    <a:lnL>
                      <a:noFill/>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9C5700"/>
                          </a:solidFill>
                          <a:effectLst/>
                          <a:latin typeface="Calibri" panose="020F0502020204030204" pitchFamily="34" charset="0"/>
                        </a:rPr>
                        <a:t>21.84</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9C5700"/>
                          </a:solidFill>
                          <a:effectLst/>
                          <a:latin typeface="Calibri" panose="020F0502020204030204" pitchFamily="34" charset="0"/>
                        </a:rPr>
                        <a:t>139.63</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9C5700"/>
                          </a:solidFill>
                          <a:effectLst/>
                          <a:latin typeface="Calibri" panose="020F0502020204030204" pitchFamily="34" charset="0"/>
                        </a:rPr>
                        <a:t>1.80</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9C5700"/>
                          </a:solidFill>
                          <a:effectLst/>
                          <a:latin typeface="Calibri" panose="020F0502020204030204" pitchFamily="34" charset="0"/>
                        </a:rPr>
                        <a:t>14.6</a:t>
                      </a:r>
                    </a:p>
                  </a:txBody>
                  <a:tcPr marL="8501" marR="8501" marT="8501" marB="0" anchor="b">
                    <a:lnL w="6350" cap="flat" cmpd="sng" algn="ctr">
                      <a:solidFill>
                        <a:srgbClr val="000000"/>
                      </a:solidFill>
                      <a:prstDash val="solid"/>
                      <a:round/>
                      <a:headEnd type="none" w="med" len="med"/>
                      <a:tailEnd type="none" w="med" len="med"/>
                    </a:lnL>
                    <a:lnR>
                      <a:noFill/>
                    </a:lnR>
                    <a:lnT>
                      <a:noFill/>
                    </a:lnT>
                    <a:lnB>
                      <a:noFill/>
                    </a:lnB>
                    <a:solidFill>
                      <a:schemeClr val="bg2">
                        <a:lumMod val="95000"/>
                      </a:schemeClr>
                    </a:solidFill>
                  </a:tcPr>
                </a:tc>
                <a:extLst>
                  <a:ext uri="{0D108BD9-81ED-4DB2-BD59-A6C34878D82A}">
                    <a16:rowId xmlns:a16="http://schemas.microsoft.com/office/drawing/2014/main" val="658694742"/>
                  </a:ext>
                </a:extLst>
              </a:tr>
              <a:tr h="262500">
                <a:tc>
                  <a:txBody>
                    <a:bodyPr/>
                    <a:lstStyle/>
                    <a:p>
                      <a:pPr algn="l" fontAlgn="b"/>
                      <a:r>
                        <a:rPr lang="en-US" sz="1200" b="0" i="0" u="none" strike="noStrike">
                          <a:solidFill>
                            <a:srgbClr val="006100"/>
                          </a:solidFill>
                          <a:effectLst/>
                          <a:latin typeface="Calibri" panose="020F0502020204030204" pitchFamily="34" charset="0"/>
                        </a:rPr>
                        <a:t>SqueezeNAS LAT Small</a:t>
                      </a:r>
                    </a:p>
                  </a:txBody>
                  <a:tcPr marL="8501" marR="8501" marT="8501" marB="0" anchor="b">
                    <a:lnL>
                      <a:noFill/>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r" fontAlgn="b"/>
                      <a:r>
                        <a:rPr lang="en-US" sz="1200" b="0" i="0" u="none" strike="noStrike" dirty="0">
                          <a:solidFill>
                            <a:srgbClr val="006100"/>
                          </a:solidFill>
                          <a:effectLst/>
                          <a:latin typeface="Calibri" panose="020F0502020204030204" pitchFamily="34" charset="0"/>
                        </a:rPr>
                        <a:t>68.02</a:t>
                      </a:r>
                    </a:p>
                  </a:txBody>
                  <a:tcPr marL="8501" marR="8501" marT="8501" marB="0" anchor="b">
                    <a:lnL w="6350" cap="flat" cmpd="sng" algn="ctr">
                      <a:solidFill>
                        <a:srgbClr val="000000"/>
                      </a:solidFill>
                      <a:prstDash val="solid"/>
                      <a:round/>
                      <a:headEnd type="none" w="med" len="med"/>
                      <a:tailEnd type="none" w="med" len="med"/>
                    </a:lnL>
                    <a:lnR>
                      <a:noFill/>
                    </a:lnR>
                    <a:lnT>
                      <a:noFill/>
                    </a:lnT>
                    <a:lnB>
                      <a:noFill/>
                    </a:lnB>
                    <a:solidFill>
                      <a:schemeClr val="bg2">
                        <a:lumMod val="95000"/>
                      </a:schemeClr>
                    </a:solidFill>
                  </a:tcPr>
                </a:tc>
                <a:tc>
                  <a:txBody>
                    <a:bodyPr/>
                    <a:lstStyle/>
                    <a:p>
                      <a:pPr algn="r" fontAlgn="b"/>
                      <a:r>
                        <a:rPr lang="en-US" sz="1200" b="0" i="0" u="none" strike="noStrike">
                          <a:solidFill>
                            <a:srgbClr val="006100"/>
                          </a:solidFill>
                          <a:effectLst/>
                          <a:latin typeface="Calibri" panose="020F0502020204030204" pitchFamily="34" charset="0"/>
                        </a:rPr>
                        <a:t>34.57</a:t>
                      </a:r>
                    </a:p>
                  </a:txBody>
                  <a:tcPr marL="8501" marR="8501" marT="8501" marB="0" anchor="b">
                    <a:lnL>
                      <a:noFill/>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006100"/>
                          </a:solidFill>
                          <a:effectLst/>
                          <a:latin typeface="Calibri" panose="020F0502020204030204" pitchFamily="34" charset="0"/>
                        </a:rPr>
                        <a:t>4.47</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006100"/>
                          </a:solidFill>
                          <a:effectLst/>
                          <a:latin typeface="Calibri" panose="020F0502020204030204" pitchFamily="34" charset="0"/>
                        </a:rPr>
                        <a:t>129.17</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006100"/>
                          </a:solidFill>
                          <a:effectLst/>
                          <a:latin typeface="Calibri" panose="020F0502020204030204" pitchFamily="34" charset="0"/>
                        </a:rPr>
                        <a:t>0.48</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006100"/>
                          </a:solidFill>
                          <a:effectLst/>
                          <a:latin typeface="Calibri" panose="020F0502020204030204" pitchFamily="34" charset="0"/>
                        </a:rPr>
                        <a:t>8.7</a:t>
                      </a:r>
                    </a:p>
                  </a:txBody>
                  <a:tcPr marL="8501" marR="8501" marT="8501" marB="0" anchor="b">
                    <a:lnL w="6350" cap="flat" cmpd="sng" algn="ctr">
                      <a:solidFill>
                        <a:srgbClr val="000000"/>
                      </a:solidFill>
                      <a:prstDash val="solid"/>
                      <a:round/>
                      <a:headEnd type="none" w="med" len="med"/>
                      <a:tailEnd type="none" w="med" len="med"/>
                    </a:lnL>
                    <a:lnR>
                      <a:noFill/>
                    </a:lnR>
                    <a:lnT>
                      <a:noFill/>
                    </a:lnT>
                    <a:lnB>
                      <a:noFill/>
                    </a:lnB>
                    <a:solidFill>
                      <a:schemeClr val="bg2">
                        <a:lumMod val="95000"/>
                      </a:schemeClr>
                    </a:solidFill>
                  </a:tcPr>
                </a:tc>
                <a:extLst>
                  <a:ext uri="{0D108BD9-81ED-4DB2-BD59-A6C34878D82A}">
                    <a16:rowId xmlns:a16="http://schemas.microsoft.com/office/drawing/2014/main" val="2315746075"/>
                  </a:ext>
                </a:extLst>
              </a:tr>
              <a:tr h="262500">
                <a:tc>
                  <a:txBody>
                    <a:bodyPr/>
                    <a:lstStyle/>
                    <a:p>
                      <a:pPr algn="l" fontAlgn="b"/>
                      <a:r>
                        <a:rPr lang="en-US" sz="1200" b="0" i="0" u="none" strike="noStrike">
                          <a:solidFill>
                            <a:srgbClr val="006100"/>
                          </a:solidFill>
                          <a:effectLst/>
                          <a:latin typeface="Calibri" panose="020F0502020204030204" pitchFamily="34" charset="0"/>
                        </a:rPr>
                        <a:t>SqueezeNAS LAT Large</a:t>
                      </a:r>
                    </a:p>
                  </a:txBody>
                  <a:tcPr marL="8501" marR="8501" marT="8501" marB="0" anchor="b">
                    <a:lnL>
                      <a:noFill/>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r" fontAlgn="b"/>
                      <a:r>
                        <a:rPr lang="en-US" sz="1200" b="0" i="0" u="none" strike="noStrike" dirty="0">
                          <a:solidFill>
                            <a:srgbClr val="006100"/>
                          </a:solidFill>
                          <a:effectLst/>
                          <a:latin typeface="Calibri" panose="020F0502020204030204" pitchFamily="34" charset="0"/>
                        </a:rPr>
                        <a:t>73.62</a:t>
                      </a:r>
                    </a:p>
                  </a:txBody>
                  <a:tcPr marL="8501" marR="8501" marT="8501" marB="0" anchor="b">
                    <a:lnL w="6350" cap="flat" cmpd="sng" algn="ctr">
                      <a:solidFill>
                        <a:srgbClr val="000000"/>
                      </a:solidFill>
                      <a:prstDash val="solid"/>
                      <a:round/>
                      <a:headEnd type="none" w="med" len="med"/>
                      <a:tailEnd type="none" w="med" len="med"/>
                    </a:lnL>
                    <a:lnR>
                      <a:noFill/>
                    </a:lnR>
                    <a:lnT>
                      <a:noFill/>
                    </a:lnT>
                    <a:lnB>
                      <a:noFill/>
                    </a:lnB>
                    <a:solidFill>
                      <a:schemeClr val="bg2">
                        <a:lumMod val="95000"/>
                      </a:schemeClr>
                    </a:solidFill>
                  </a:tcPr>
                </a:tc>
                <a:tc>
                  <a:txBody>
                    <a:bodyPr/>
                    <a:lstStyle/>
                    <a:p>
                      <a:pPr algn="r" fontAlgn="b"/>
                      <a:r>
                        <a:rPr lang="en-US" sz="1200" b="0" i="0" u="none" strike="noStrike">
                          <a:solidFill>
                            <a:srgbClr val="006100"/>
                          </a:solidFill>
                          <a:effectLst/>
                          <a:latin typeface="Calibri" panose="020F0502020204030204" pitchFamily="34" charset="0"/>
                        </a:rPr>
                        <a:t>98.28</a:t>
                      </a:r>
                    </a:p>
                  </a:txBody>
                  <a:tcPr marL="8501" marR="8501" marT="8501" marB="0" anchor="b">
                    <a:lnL>
                      <a:noFill/>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006100"/>
                          </a:solidFill>
                          <a:effectLst/>
                          <a:latin typeface="Calibri" panose="020F0502020204030204" pitchFamily="34" charset="0"/>
                        </a:rPr>
                        <a:t>19.57</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006100"/>
                          </a:solidFill>
                          <a:effectLst/>
                          <a:latin typeface="Calibri" panose="020F0502020204030204" pitchFamily="34" charset="0"/>
                        </a:rPr>
                        <a:t>199.17</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006100"/>
                          </a:solidFill>
                          <a:effectLst/>
                          <a:latin typeface="Calibri" panose="020F0502020204030204" pitchFamily="34" charset="0"/>
                        </a:rPr>
                        <a:t>1.90</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95000"/>
                      </a:schemeClr>
                    </a:solidFill>
                  </a:tcPr>
                </a:tc>
                <a:tc>
                  <a:txBody>
                    <a:bodyPr/>
                    <a:lstStyle/>
                    <a:p>
                      <a:pPr algn="r" fontAlgn="b"/>
                      <a:r>
                        <a:rPr lang="en-US" sz="1200" b="0" i="0" u="none" strike="noStrike">
                          <a:solidFill>
                            <a:srgbClr val="006100"/>
                          </a:solidFill>
                          <a:effectLst/>
                          <a:latin typeface="Calibri" panose="020F0502020204030204" pitchFamily="34" charset="0"/>
                        </a:rPr>
                        <a:t>9.4</a:t>
                      </a:r>
                    </a:p>
                  </a:txBody>
                  <a:tcPr marL="8501" marR="8501" marT="8501" marB="0" anchor="b">
                    <a:lnL w="6350" cap="flat" cmpd="sng" algn="ctr">
                      <a:solidFill>
                        <a:srgbClr val="000000"/>
                      </a:solidFill>
                      <a:prstDash val="solid"/>
                      <a:round/>
                      <a:headEnd type="none" w="med" len="med"/>
                      <a:tailEnd type="none" w="med" len="med"/>
                    </a:lnL>
                    <a:lnR>
                      <a:noFill/>
                    </a:lnR>
                    <a:lnT>
                      <a:noFill/>
                    </a:lnT>
                    <a:lnB>
                      <a:noFill/>
                    </a:lnB>
                    <a:solidFill>
                      <a:schemeClr val="bg2">
                        <a:lumMod val="95000"/>
                      </a:schemeClr>
                    </a:solidFill>
                  </a:tcPr>
                </a:tc>
                <a:extLst>
                  <a:ext uri="{0D108BD9-81ED-4DB2-BD59-A6C34878D82A}">
                    <a16:rowId xmlns:a16="http://schemas.microsoft.com/office/drawing/2014/main" val="781960163"/>
                  </a:ext>
                </a:extLst>
              </a:tr>
              <a:tr h="262500">
                <a:tc>
                  <a:txBody>
                    <a:bodyPr/>
                    <a:lstStyle/>
                    <a:p>
                      <a:pPr algn="l" fontAlgn="b"/>
                      <a:r>
                        <a:rPr lang="en-US" sz="1200" b="0" i="0" u="none" strike="noStrike">
                          <a:solidFill>
                            <a:srgbClr val="006100"/>
                          </a:solidFill>
                          <a:effectLst/>
                          <a:latin typeface="Calibri" panose="020F0502020204030204" pitchFamily="34" charset="0"/>
                        </a:rPr>
                        <a:t>SqueezeNAS LAT Xlarge</a:t>
                      </a:r>
                    </a:p>
                  </a:txBody>
                  <a:tcPr marL="8501" marR="8501" marT="8501" marB="0" anchor="b">
                    <a:lnL>
                      <a:noFill/>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r" fontAlgn="b"/>
                      <a:r>
                        <a:rPr lang="en-US" sz="1200" b="0" i="0" u="none" strike="noStrike" dirty="0">
                          <a:solidFill>
                            <a:srgbClr val="006100"/>
                          </a:solidFill>
                          <a:effectLst/>
                          <a:latin typeface="Calibri" panose="020F0502020204030204" pitchFamily="34" charset="0"/>
                        </a:rPr>
                        <a:t>75.19</a:t>
                      </a:r>
                    </a:p>
                  </a:txBody>
                  <a:tcPr marL="8501" marR="8501" marT="8501"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2">
                        <a:lumMod val="95000"/>
                      </a:schemeClr>
                    </a:solidFill>
                  </a:tcPr>
                </a:tc>
                <a:tc>
                  <a:txBody>
                    <a:bodyPr/>
                    <a:lstStyle/>
                    <a:p>
                      <a:pPr algn="r" fontAlgn="b"/>
                      <a:r>
                        <a:rPr lang="en-US" sz="1200" b="0" i="0" u="none" strike="noStrike" dirty="0">
                          <a:solidFill>
                            <a:srgbClr val="006100"/>
                          </a:solidFill>
                          <a:effectLst/>
                          <a:latin typeface="Calibri" panose="020F0502020204030204" pitchFamily="34" charset="0"/>
                        </a:rPr>
                        <a:t>152.98</a:t>
                      </a:r>
                    </a:p>
                  </a:txBody>
                  <a:tcPr marL="8501" marR="8501" marT="850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2">
                        <a:lumMod val="95000"/>
                      </a:schemeClr>
                    </a:solidFill>
                  </a:tcPr>
                </a:tc>
                <a:tc>
                  <a:txBody>
                    <a:bodyPr/>
                    <a:lstStyle/>
                    <a:p>
                      <a:pPr algn="r" fontAlgn="b"/>
                      <a:r>
                        <a:rPr lang="en-US" sz="1200" b="0" i="0" u="none" strike="noStrike" dirty="0">
                          <a:solidFill>
                            <a:srgbClr val="006100"/>
                          </a:solidFill>
                          <a:effectLst/>
                          <a:latin typeface="Calibri" panose="020F0502020204030204" pitchFamily="34" charset="0"/>
                        </a:rPr>
                        <a:t>32.73</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2">
                        <a:lumMod val="95000"/>
                      </a:schemeClr>
                    </a:solidFill>
                  </a:tcPr>
                </a:tc>
                <a:tc>
                  <a:txBody>
                    <a:bodyPr/>
                    <a:lstStyle/>
                    <a:p>
                      <a:pPr algn="r" fontAlgn="b"/>
                      <a:r>
                        <a:rPr lang="en-US" sz="1200" b="0" i="0" u="none" strike="noStrike" dirty="0">
                          <a:solidFill>
                            <a:srgbClr val="006100"/>
                          </a:solidFill>
                          <a:effectLst/>
                          <a:latin typeface="Calibri" panose="020F0502020204030204" pitchFamily="34" charset="0"/>
                        </a:rPr>
                        <a:t>213.94</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2">
                        <a:lumMod val="95000"/>
                      </a:schemeClr>
                    </a:solidFill>
                  </a:tcPr>
                </a:tc>
                <a:tc>
                  <a:txBody>
                    <a:bodyPr/>
                    <a:lstStyle/>
                    <a:p>
                      <a:pPr algn="r" fontAlgn="b"/>
                      <a:r>
                        <a:rPr lang="en-US" sz="1200" b="0" i="0" u="none" strike="noStrike" dirty="0">
                          <a:solidFill>
                            <a:srgbClr val="006100"/>
                          </a:solidFill>
                          <a:effectLst/>
                          <a:latin typeface="Calibri" panose="020F0502020204030204" pitchFamily="34" charset="0"/>
                        </a:rPr>
                        <a:t>3.00</a:t>
                      </a:r>
                    </a:p>
                  </a:txBody>
                  <a:tcPr marL="8501" marR="8501" marT="85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2">
                        <a:lumMod val="95000"/>
                      </a:schemeClr>
                    </a:solidFill>
                  </a:tcPr>
                </a:tc>
                <a:tc>
                  <a:txBody>
                    <a:bodyPr/>
                    <a:lstStyle/>
                    <a:p>
                      <a:pPr algn="r" fontAlgn="b"/>
                      <a:r>
                        <a:rPr lang="en-US" sz="1200" b="0" i="0" u="none" strike="noStrike" dirty="0">
                          <a:solidFill>
                            <a:srgbClr val="006100"/>
                          </a:solidFill>
                          <a:effectLst/>
                          <a:latin typeface="Calibri" panose="020F0502020204030204" pitchFamily="34" charset="0"/>
                        </a:rPr>
                        <a:t>11.5</a:t>
                      </a:r>
                    </a:p>
                  </a:txBody>
                  <a:tcPr marL="8501" marR="8501" marT="8501" marB="0" anchor="b">
                    <a:lnL w="6350" cap="flat" cmpd="sng" algn="ctr">
                      <a:solidFill>
                        <a:srgbClr val="000000"/>
                      </a:solidFill>
                      <a:prstDash val="solid"/>
                      <a:round/>
                      <a:headEnd type="none" w="med" len="med"/>
                      <a:tailEnd type="none" w="med" len="med"/>
                    </a:lnL>
                    <a:lnR>
                      <a:noFill/>
                    </a:lnR>
                    <a:lnT>
                      <a:noFill/>
                    </a:lnT>
                    <a:lnB>
                      <a:noFill/>
                    </a:lnB>
                    <a:solidFill>
                      <a:schemeClr val="bg2">
                        <a:lumMod val="95000"/>
                      </a:schemeClr>
                    </a:solidFill>
                  </a:tcPr>
                </a:tc>
                <a:extLst>
                  <a:ext uri="{0D108BD9-81ED-4DB2-BD59-A6C34878D82A}">
                    <a16:rowId xmlns:a16="http://schemas.microsoft.com/office/drawing/2014/main" val="132144646"/>
                  </a:ext>
                </a:extLst>
              </a:tr>
            </a:tbl>
          </a:graphicData>
        </a:graphic>
      </p:graphicFrame>
      <p:sp>
        <p:nvSpPr>
          <p:cNvPr id="6" name="TextBox 5">
            <a:extLst>
              <a:ext uri="{FF2B5EF4-FFF2-40B4-BE49-F238E27FC236}">
                <a16:creationId xmlns:a16="http://schemas.microsoft.com/office/drawing/2014/main" id="{77F9C538-D8E7-41A0-BEAF-986222681051}"/>
              </a:ext>
            </a:extLst>
          </p:cNvPr>
          <p:cNvSpPr txBox="1"/>
          <p:nvPr/>
        </p:nvSpPr>
        <p:spPr>
          <a:xfrm>
            <a:off x="152400" y="6377940"/>
            <a:ext cx="6042660" cy="480060"/>
          </a:xfrm>
          <a:prstGeom prst="rect">
            <a:avLst/>
          </a:prstGeom>
          <a:noFill/>
        </p:spPr>
        <p:txBody>
          <a:bodyPr wrap="square" lIns="91440" tIns="45720" rIns="91440" bIns="45720" rtlCol="0" anchor="t">
            <a:noAutofit/>
          </a:bodyPr>
          <a:lstStyle/>
          <a:p>
            <a:pPr>
              <a:spcBef>
                <a:spcPts val="600"/>
              </a:spcBef>
            </a:pPr>
            <a:endParaRPr lang="en-US" sz="1000" dirty="0">
              <a:solidFill>
                <a:schemeClr val="bg1">
                  <a:lumMod val="50000"/>
                </a:schemeClr>
              </a:solidFill>
              <a:latin typeface="Arial" panose="020B0604020202020204" pitchFamily="34" charset="0"/>
              <a:cs typeface="Arial" panose="020B0604020202020204" pitchFamily="34" charset="0"/>
            </a:endParaRPr>
          </a:p>
          <a:p>
            <a:pPr>
              <a:spcBef>
                <a:spcPts val="600"/>
              </a:spcBef>
            </a:pPr>
            <a:r>
              <a:rPr lang="en-US" sz="1000" dirty="0">
                <a:solidFill>
                  <a:schemeClr val="bg1">
                    <a:lumMod val="50000"/>
                  </a:schemeClr>
                </a:solidFill>
                <a:latin typeface="Arial"/>
                <a:cs typeface="Arial"/>
              </a:rPr>
              <a:t>Shaw et al., 2019, </a:t>
            </a:r>
            <a:r>
              <a:rPr lang="en-US" sz="1000" dirty="0" err="1">
                <a:solidFill>
                  <a:schemeClr val="bg1">
                    <a:lumMod val="50000"/>
                  </a:schemeClr>
                </a:solidFill>
                <a:latin typeface="Arial"/>
                <a:cs typeface="Arial"/>
              </a:rPr>
              <a:t>SqueezeNAS</a:t>
            </a:r>
            <a:r>
              <a:rPr lang="en-US" sz="1000" dirty="0">
                <a:solidFill>
                  <a:schemeClr val="bg1">
                    <a:lumMod val="50000"/>
                  </a:schemeClr>
                </a:solidFill>
                <a:latin typeface="Arial"/>
                <a:cs typeface="Arial"/>
              </a:rPr>
              <a:t>: Fast neural architecture search for faster semantic segmentation</a:t>
            </a:r>
          </a:p>
        </p:txBody>
      </p:sp>
      <p:grpSp>
        <p:nvGrpSpPr>
          <p:cNvPr id="21" name="Group 20">
            <a:extLst>
              <a:ext uri="{FF2B5EF4-FFF2-40B4-BE49-F238E27FC236}">
                <a16:creationId xmlns:a16="http://schemas.microsoft.com/office/drawing/2014/main" id="{88B9A501-7118-4EF1-8B7E-77DD89084381}"/>
              </a:ext>
            </a:extLst>
          </p:cNvPr>
          <p:cNvGrpSpPr/>
          <p:nvPr/>
        </p:nvGrpSpPr>
        <p:grpSpPr>
          <a:xfrm>
            <a:off x="6806540" y="4793235"/>
            <a:ext cx="807720" cy="1782527"/>
            <a:chOff x="7346154" y="5121803"/>
            <a:chExt cx="807720" cy="1782527"/>
          </a:xfrm>
        </p:grpSpPr>
        <p:sp>
          <p:nvSpPr>
            <p:cNvPr id="7" name="Rectangle: Rounded Corners 6">
              <a:extLst>
                <a:ext uri="{FF2B5EF4-FFF2-40B4-BE49-F238E27FC236}">
                  <a16:creationId xmlns:a16="http://schemas.microsoft.com/office/drawing/2014/main" id="{AAFEDFB3-4C48-4034-BB7C-5BA5E91C1145}"/>
                </a:ext>
              </a:extLst>
            </p:cNvPr>
            <p:cNvSpPr/>
            <p:nvPr/>
          </p:nvSpPr>
          <p:spPr>
            <a:xfrm>
              <a:off x="7346154" y="6167175"/>
              <a:ext cx="807720" cy="73715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sp>
          <p:nvSpPr>
            <p:cNvPr id="10" name="Rectangle: Rounded Corners 9">
              <a:extLst>
                <a:ext uri="{FF2B5EF4-FFF2-40B4-BE49-F238E27FC236}">
                  <a16:creationId xmlns:a16="http://schemas.microsoft.com/office/drawing/2014/main" id="{4CE7C5D8-5AB6-4728-918B-A3666DCF4EF2}"/>
                </a:ext>
              </a:extLst>
            </p:cNvPr>
            <p:cNvSpPr/>
            <p:nvPr/>
          </p:nvSpPr>
          <p:spPr>
            <a:xfrm>
              <a:off x="7346154" y="5121803"/>
              <a:ext cx="807720" cy="2107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cxnSp>
          <p:nvCxnSpPr>
            <p:cNvPr id="14" name="Connector: Curved 13">
              <a:extLst>
                <a:ext uri="{FF2B5EF4-FFF2-40B4-BE49-F238E27FC236}">
                  <a16:creationId xmlns:a16="http://schemas.microsoft.com/office/drawing/2014/main" id="{C010ED1D-8D16-4B22-B4E2-E9E717619290}"/>
                </a:ext>
              </a:extLst>
            </p:cNvPr>
            <p:cNvCxnSpPr>
              <a:cxnSpLocks/>
              <a:stCxn id="10" idx="2"/>
              <a:endCxn id="7" idx="0"/>
            </p:cNvCxnSpPr>
            <p:nvPr/>
          </p:nvCxnSpPr>
          <p:spPr>
            <a:xfrm rot="5400000">
              <a:off x="7332711" y="5749871"/>
              <a:ext cx="834607" cy="12700"/>
            </a:xfrm>
            <a:prstGeom prst="curvedConnector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51EC3EF-348F-4305-A4AE-4C6EEAD7DC08}"/>
              </a:ext>
            </a:extLst>
          </p:cNvPr>
          <p:cNvGrpSpPr/>
          <p:nvPr/>
        </p:nvGrpSpPr>
        <p:grpSpPr>
          <a:xfrm>
            <a:off x="7866698" y="5085167"/>
            <a:ext cx="754380" cy="976167"/>
            <a:chOff x="8244840" y="5410497"/>
            <a:chExt cx="754380" cy="976167"/>
          </a:xfrm>
        </p:grpSpPr>
        <p:sp>
          <p:nvSpPr>
            <p:cNvPr id="8" name="Rectangle: Rounded Corners 7">
              <a:extLst>
                <a:ext uri="{FF2B5EF4-FFF2-40B4-BE49-F238E27FC236}">
                  <a16:creationId xmlns:a16="http://schemas.microsoft.com/office/drawing/2014/main" id="{73C7E42B-2500-4628-9E5F-F5F4F531E7AD}"/>
                </a:ext>
              </a:extLst>
            </p:cNvPr>
            <p:cNvSpPr/>
            <p:nvPr/>
          </p:nvSpPr>
          <p:spPr>
            <a:xfrm>
              <a:off x="8244840" y="6167175"/>
              <a:ext cx="754380" cy="21948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sp>
          <p:nvSpPr>
            <p:cNvPr id="11" name="Rectangle: Rounded Corners 10">
              <a:extLst>
                <a:ext uri="{FF2B5EF4-FFF2-40B4-BE49-F238E27FC236}">
                  <a16:creationId xmlns:a16="http://schemas.microsoft.com/office/drawing/2014/main" id="{9CA6615B-6561-497B-A02E-ED8A9F980AC2}"/>
                </a:ext>
              </a:extLst>
            </p:cNvPr>
            <p:cNvSpPr/>
            <p:nvPr/>
          </p:nvSpPr>
          <p:spPr>
            <a:xfrm>
              <a:off x="8244840" y="5410497"/>
              <a:ext cx="754380" cy="21948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cxnSp>
          <p:nvCxnSpPr>
            <p:cNvPr id="15" name="Connector: Curved 14">
              <a:extLst>
                <a:ext uri="{FF2B5EF4-FFF2-40B4-BE49-F238E27FC236}">
                  <a16:creationId xmlns:a16="http://schemas.microsoft.com/office/drawing/2014/main" id="{9DDF27B9-9F66-4959-8E0E-696913D7843B}"/>
                </a:ext>
              </a:extLst>
            </p:cNvPr>
            <p:cNvCxnSpPr>
              <a:cxnSpLocks/>
              <a:stCxn id="11" idx="2"/>
              <a:endCxn id="8" idx="0"/>
            </p:cNvCxnSpPr>
            <p:nvPr/>
          </p:nvCxnSpPr>
          <p:spPr>
            <a:xfrm rot="5400000">
              <a:off x="8353436" y="5898580"/>
              <a:ext cx="537189" cy="12700"/>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8BF8362-3021-459F-9E2A-B00915CCEB9F}"/>
              </a:ext>
            </a:extLst>
          </p:cNvPr>
          <p:cNvGrpSpPr/>
          <p:nvPr/>
        </p:nvGrpSpPr>
        <p:grpSpPr>
          <a:xfrm>
            <a:off x="9758205" y="5078515"/>
            <a:ext cx="760729" cy="989169"/>
            <a:chOff x="9820115" y="5283966"/>
            <a:chExt cx="760729" cy="989169"/>
          </a:xfrm>
        </p:grpSpPr>
        <p:sp>
          <p:nvSpPr>
            <p:cNvPr id="9" name="Rectangle: Rounded Corners 8">
              <a:extLst>
                <a:ext uri="{FF2B5EF4-FFF2-40B4-BE49-F238E27FC236}">
                  <a16:creationId xmlns:a16="http://schemas.microsoft.com/office/drawing/2014/main" id="{6C0E3B20-9858-4FAA-81A5-1A0B4D4503F7}"/>
                </a:ext>
              </a:extLst>
            </p:cNvPr>
            <p:cNvSpPr/>
            <p:nvPr/>
          </p:nvSpPr>
          <p:spPr>
            <a:xfrm>
              <a:off x="9820115" y="6053646"/>
              <a:ext cx="754380" cy="21948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sp>
          <p:nvSpPr>
            <p:cNvPr id="12" name="Rectangle: Rounded Corners 11">
              <a:extLst>
                <a:ext uri="{FF2B5EF4-FFF2-40B4-BE49-F238E27FC236}">
                  <a16:creationId xmlns:a16="http://schemas.microsoft.com/office/drawing/2014/main" id="{5A0106FF-4BC1-4BE1-9BE7-8E204C2AF046}"/>
                </a:ext>
              </a:extLst>
            </p:cNvPr>
            <p:cNvSpPr/>
            <p:nvPr/>
          </p:nvSpPr>
          <p:spPr>
            <a:xfrm>
              <a:off x="9826464" y="5283966"/>
              <a:ext cx="754380" cy="21948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cxnSp>
          <p:nvCxnSpPr>
            <p:cNvPr id="18" name="Connector: Curved 17">
              <a:extLst>
                <a:ext uri="{FF2B5EF4-FFF2-40B4-BE49-F238E27FC236}">
                  <a16:creationId xmlns:a16="http://schemas.microsoft.com/office/drawing/2014/main" id="{A3392EAB-7281-4B98-AAB4-A376D4A6E8FB}"/>
                </a:ext>
              </a:extLst>
            </p:cNvPr>
            <p:cNvCxnSpPr>
              <a:cxnSpLocks/>
              <a:stCxn id="12" idx="2"/>
              <a:endCxn id="9" idx="0"/>
            </p:cNvCxnSpPr>
            <p:nvPr/>
          </p:nvCxnSpPr>
          <p:spPr>
            <a:xfrm rot="5400000">
              <a:off x="9925385" y="5775376"/>
              <a:ext cx="550191" cy="6349"/>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E00228FD-543B-43DD-B081-574FDF136938}"/>
              </a:ext>
            </a:extLst>
          </p:cNvPr>
          <p:cNvGrpSpPr/>
          <p:nvPr/>
        </p:nvGrpSpPr>
        <p:grpSpPr>
          <a:xfrm>
            <a:off x="11326846" y="4817660"/>
            <a:ext cx="754380" cy="1761340"/>
            <a:chOff x="9826464" y="5283966"/>
            <a:chExt cx="754380" cy="1761340"/>
          </a:xfrm>
        </p:grpSpPr>
        <p:sp>
          <p:nvSpPr>
            <p:cNvPr id="29" name="Rectangle: Rounded Corners 28">
              <a:extLst>
                <a:ext uri="{FF2B5EF4-FFF2-40B4-BE49-F238E27FC236}">
                  <a16:creationId xmlns:a16="http://schemas.microsoft.com/office/drawing/2014/main" id="{3BE59118-6734-401B-94E7-7C5580713536}"/>
                </a:ext>
              </a:extLst>
            </p:cNvPr>
            <p:cNvSpPr/>
            <p:nvPr/>
          </p:nvSpPr>
          <p:spPr>
            <a:xfrm>
              <a:off x="9826464" y="6308151"/>
              <a:ext cx="754380" cy="73715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sp>
          <p:nvSpPr>
            <p:cNvPr id="30" name="Rectangle: Rounded Corners 29">
              <a:extLst>
                <a:ext uri="{FF2B5EF4-FFF2-40B4-BE49-F238E27FC236}">
                  <a16:creationId xmlns:a16="http://schemas.microsoft.com/office/drawing/2014/main" id="{3B0CD2C2-4B14-4DE1-B6DC-80069C688ED5}"/>
                </a:ext>
              </a:extLst>
            </p:cNvPr>
            <p:cNvSpPr/>
            <p:nvPr/>
          </p:nvSpPr>
          <p:spPr>
            <a:xfrm>
              <a:off x="9826464" y="5283966"/>
              <a:ext cx="754380" cy="21948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dirty="0">
                <a:solidFill>
                  <a:schemeClr val="bg1"/>
                </a:solidFill>
                <a:latin typeface="+mj-lt"/>
              </a:endParaRPr>
            </a:p>
          </p:txBody>
        </p:sp>
        <p:cxnSp>
          <p:nvCxnSpPr>
            <p:cNvPr id="31" name="Connector: Curved 30">
              <a:extLst>
                <a:ext uri="{FF2B5EF4-FFF2-40B4-BE49-F238E27FC236}">
                  <a16:creationId xmlns:a16="http://schemas.microsoft.com/office/drawing/2014/main" id="{E5CDE07C-FF3F-4F6B-AC87-934C5C85F96D}"/>
                </a:ext>
              </a:extLst>
            </p:cNvPr>
            <p:cNvCxnSpPr>
              <a:cxnSpLocks/>
              <a:stCxn id="30" idx="2"/>
              <a:endCxn id="29" idx="0"/>
            </p:cNvCxnSpPr>
            <p:nvPr/>
          </p:nvCxnSpPr>
          <p:spPr>
            <a:xfrm rot="5400000">
              <a:off x="9801306" y="5905803"/>
              <a:ext cx="804696" cy="12700"/>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2954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5936-5BA9-4919-B781-94C3EB264FE2}"/>
              </a:ext>
            </a:extLst>
          </p:cNvPr>
          <p:cNvSpPr>
            <a:spLocks noGrp="1"/>
          </p:cNvSpPr>
          <p:nvPr>
            <p:ph type="title"/>
          </p:nvPr>
        </p:nvSpPr>
        <p:spPr>
          <a:xfrm>
            <a:off x="936080" y="628650"/>
            <a:ext cx="7009333" cy="3460093"/>
          </a:xfrm>
        </p:spPr>
        <p:txBody>
          <a:bodyPr/>
          <a:lstStyle/>
          <a:p>
            <a:r>
              <a:rPr lang="en-US" dirty="0"/>
              <a:t>Hardware-aware Neural Architecture Search: </a:t>
            </a:r>
            <a:br>
              <a:rPr lang="en-US" dirty="0"/>
            </a:br>
            <a:r>
              <a:rPr lang="en-US" dirty="0"/>
              <a:t>there is way more…</a:t>
            </a:r>
          </a:p>
        </p:txBody>
      </p:sp>
    </p:spTree>
    <p:extLst>
      <p:ext uri="{BB962C8B-B14F-4D97-AF65-F5344CB8AC3E}">
        <p14:creationId xmlns:p14="http://schemas.microsoft.com/office/powerpoint/2010/main" val="50102186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DD81-2F35-4D7D-AFC2-A4C48C9C6A2C}"/>
              </a:ext>
            </a:extLst>
          </p:cNvPr>
          <p:cNvSpPr>
            <a:spLocks noGrp="1"/>
          </p:cNvSpPr>
          <p:nvPr>
            <p:ph type="title"/>
          </p:nvPr>
        </p:nvSpPr>
        <p:spPr/>
        <p:txBody>
          <a:bodyPr/>
          <a:lstStyle/>
          <a:p>
            <a:r>
              <a:rPr lang="en-US" dirty="0"/>
              <a:t>Hardware-awareness adds more complexity to NAS </a:t>
            </a:r>
          </a:p>
        </p:txBody>
      </p:sp>
      <p:sp>
        <p:nvSpPr>
          <p:cNvPr id="3" name="Text Placeholder 2">
            <a:extLst>
              <a:ext uri="{FF2B5EF4-FFF2-40B4-BE49-F238E27FC236}">
                <a16:creationId xmlns:a16="http://schemas.microsoft.com/office/drawing/2014/main" id="{8A1D732E-5E82-4590-901A-0A478C757CF0}"/>
              </a:ext>
            </a:extLst>
          </p:cNvPr>
          <p:cNvSpPr>
            <a:spLocks noGrp="1"/>
          </p:cNvSpPr>
          <p:nvPr>
            <p:ph type="body" sz="quarter" idx="10"/>
          </p:nvPr>
        </p:nvSpPr>
        <p:spPr>
          <a:xfrm>
            <a:off x="394775" y="1153266"/>
            <a:ext cx="6074606" cy="5087514"/>
          </a:xfrm>
        </p:spPr>
        <p:txBody>
          <a:bodyPr>
            <a:normAutofit/>
          </a:bodyPr>
          <a:lstStyle/>
          <a:p>
            <a:r>
              <a:rPr lang="en-US" sz="1700" dirty="0"/>
              <a:t>Key impact of hardware-awareness </a:t>
            </a:r>
            <a:br>
              <a:rPr lang="en-US" sz="1700" dirty="0"/>
            </a:br>
            <a:r>
              <a:rPr lang="en-US" sz="1700" dirty="0"/>
              <a:t>on the three elements of NAS</a:t>
            </a:r>
          </a:p>
          <a:p>
            <a:pPr lvl="1"/>
            <a:r>
              <a:rPr lang="en-US" sz="1700" dirty="0"/>
              <a:t>Search space</a:t>
            </a:r>
          </a:p>
          <a:p>
            <a:pPr lvl="2"/>
            <a:r>
              <a:rPr lang="en-US" sz="1500" dirty="0"/>
              <a:t>Which graph structures and which building blocks are feasible and supported on HW?</a:t>
            </a:r>
          </a:p>
          <a:p>
            <a:pPr lvl="1"/>
            <a:r>
              <a:rPr lang="en-US" sz="1700" dirty="0"/>
              <a:t>Search Strategy</a:t>
            </a:r>
          </a:p>
          <a:p>
            <a:pPr lvl="2"/>
            <a:r>
              <a:rPr lang="en-US" sz="1500" dirty="0"/>
              <a:t>Should be additionally guided by the deployment cost, which is a conflicting ‘landscape’ with accuracy.</a:t>
            </a:r>
          </a:p>
          <a:p>
            <a:pPr lvl="1"/>
            <a:r>
              <a:rPr lang="en-US" sz="1700" dirty="0"/>
              <a:t>Performance Estimation</a:t>
            </a:r>
          </a:p>
          <a:p>
            <a:pPr lvl="2"/>
            <a:r>
              <a:rPr lang="en-US" sz="1500" dirty="0"/>
              <a:t>How to incorporate deployment cost in a scalable manner?</a:t>
            </a:r>
          </a:p>
          <a:p>
            <a:pPr lvl="3"/>
            <a:r>
              <a:rPr lang="en-US" sz="1300" dirty="0" err="1"/>
              <a:t>HiL</a:t>
            </a:r>
            <a:r>
              <a:rPr lang="en-US" sz="1300" dirty="0"/>
              <a:t>: accurate, but slow</a:t>
            </a:r>
          </a:p>
          <a:p>
            <a:pPr lvl="3"/>
            <a:r>
              <a:rPr lang="en-US" sz="1300" dirty="0"/>
              <a:t>LUT: fast and accurate, but constrains search to a fixed set of options</a:t>
            </a:r>
          </a:p>
          <a:p>
            <a:pPr lvl="3"/>
            <a:r>
              <a:rPr lang="en-US" sz="1300" dirty="0"/>
              <a:t>Model: fast and ‘unconstrained’, but additional problem to solve.</a:t>
            </a:r>
          </a:p>
          <a:p>
            <a:r>
              <a:rPr lang="en-US" sz="1700" dirty="0"/>
              <a:t>And… is this enough? </a:t>
            </a:r>
          </a:p>
          <a:p>
            <a:pPr lvl="1"/>
            <a:r>
              <a:rPr lang="en-US" sz="1700" dirty="0"/>
              <a:t>How about optimizing the scheduling etc. as well?</a:t>
            </a:r>
          </a:p>
          <a:p>
            <a:pPr lvl="1"/>
            <a:r>
              <a:rPr lang="en-US" sz="1700" dirty="0"/>
              <a:t>Example: </a:t>
            </a:r>
            <a:r>
              <a:rPr lang="en-US" sz="1700" dirty="0" err="1"/>
              <a:t>MCUNet</a:t>
            </a:r>
            <a:endParaRPr lang="en-US" dirty="0"/>
          </a:p>
          <a:p>
            <a:pPr lvl="2"/>
            <a:endParaRPr lang="en-US" dirty="0"/>
          </a:p>
          <a:p>
            <a:pPr lvl="1"/>
            <a:endParaRPr lang="en-US" dirty="0"/>
          </a:p>
        </p:txBody>
      </p:sp>
      <p:pic>
        <p:nvPicPr>
          <p:cNvPr id="4" name="Picture 3">
            <a:extLst>
              <a:ext uri="{FF2B5EF4-FFF2-40B4-BE49-F238E27FC236}">
                <a16:creationId xmlns:a16="http://schemas.microsoft.com/office/drawing/2014/main" id="{18AB417C-E69C-452F-94B4-5181EFBB0321}"/>
              </a:ext>
            </a:extLst>
          </p:cNvPr>
          <p:cNvPicPr>
            <a:picLocks noChangeAspect="1"/>
          </p:cNvPicPr>
          <p:nvPr/>
        </p:nvPicPr>
        <p:blipFill>
          <a:blip r:embed="rId2"/>
          <a:stretch>
            <a:fillRect/>
          </a:stretch>
        </p:blipFill>
        <p:spPr>
          <a:xfrm>
            <a:off x="8791834" y="0"/>
            <a:ext cx="3400166" cy="1908810"/>
          </a:xfrm>
          <a:prstGeom prst="rect">
            <a:avLst/>
          </a:prstGeom>
          <a:ln w="12700">
            <a:solidFill>
              <a:schemeClr val="tx1"/>
            </a:solidFill>
          </a:ln>
        </p:spPr>
      </p:pic>
      <p:pic>
        <p:nvPicPr>
          <p:cNvPr id="6" name="Picture 5">
            <a:extLst>
              <a:ext uri="{FF2B5EF4-FFF2-40B4-BE49-F238E27FC236}">
                <a16:creationId xmlns:a16="http://schemas.microsoft.com/office/drawing/2014/main" id="{541928ED-EF31-45F8-BE6A-2A05DA9B66BB}"/>
              </a:ext>
            </a:extLst>
          </p:cNvPr>
          <p:cNvPicPr>
            <a:picLocks noChangeAspect="1"/>
          </p:cNvPicPr>
          <p:nvPr/>
        </p:nvPicPr>
        <p:blipFill>
          <a:blip r:embed="rId3"/>
          <a:stretch>
            <a:fillRect/>
          </a:stretch>
        </p:blipFill>
        <p:spPr>
          <a:xfrm>
            <a:off x="6789420" y="2079010"/>
            <a:ext cx="5173980" cy="2062600"/>
          </a:xfrm>
          <a:prstGeom prst="rect">
            <a:avLst/>
          </a:prstGeom>
        </p:spPr>
      </p:pic>
      <p:pic>
        <p:nvPicPr>
          <p:cNvPr id="7" name="Picture 6">
            <a:extLst>
              <a:ext uri="{FF2B5EF4-FFF2-40B4-BE49-F238E27FC236}">
                <a16:creationId xmlns:a16="http://schemas.microsoft.com/office/drawing/2014/main" id="{0C5441A9-10DF-4961-A606-87F5731128EE}"/>
              </a:ext>
            </a:extLst>
          </p:cNvPr>
          <p:cNvPicPr>
            <a:picLocks noChangeAspect="1"/>
          </p:cNvPicPr>
          <p:nvPr/>
        </p:nvPicPr>
        <p:blipFill>
          <a:blip r:embed="rId4"/>
          <a:stretch>
            <a:fillRect/>
          </a:stretch>
        </p:blipFill>
        <p:spPr>
          <a:xfrm>
            <a:off x="7920989" y="4311811"/>
            <a:ext cx="3360601" cy="2164767"/>
          </a:xfrm>
          <a:prstGeom prst="rect">
            <a:avLst/>
          </a:prstGeom>
        </p:spPr>
      </p:pic>
    </p:spTree>
    <p:extLst>
      <p:ext uri="{BB962C8B-B14F-4D97-AF65-F5344CB8AC3E}">
        <p14:creationId xmlns:p14="http://schemas.microsoft.com/office/powerpoint/2010/main" val="221338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CD015-FB7C-4129-811F-B27B30C37827}"/>
              </a:ext>
            </a:extLst>
          </p:cNvPr>
          <p:cNvSpPr>
            <a:spLocks noGrp="1"/>
          </p:cNvSpPr>
          <p:nvPr>
            <p:ph type="title"/>
          </p:nvPr>
        </p:nvSpPr>
        <p:spPr/>
        <p:txBody>
          <a:bodyPr/>
          <a:lstStyle/>
          <a:p>
            <a:r>
              <a:rPr lang="en-US" dirty="0"/>
              <a:t>Hardware-aware neural architecture search – take home messages</a:t>
            </a:r>
          </a:p>
        </p:txBody>
      </p:sp>
      <p:sp>
        <p:nvSpPr>
          <p:cNvPr id="3" name="Text Placeholder 2">
            <a:extLst>
              <a:ext uri="{FF2B5EF4-FFF2-40B4-BE49-F238E27FC236}">
                <a16:creationId xmlns:a16="http://schemas.microsoft.com/office/drawing/2014/main" id="{7CB03404-175F-4C7F-A557-DD2CAE42A281}"/>
              </a:ext>
            </a:extLst>
          </p:cNvPr>
          <p:cNvSpPr>
            <a:spLocks noGrp="1"/>
          </p:cNvSpPr>
          <p:nvPr>
            <p:ph type="body" sz="quarter" idx="10"/>
          </p:nvPr>
        </p:nvSpPr>
        <p:spPr>
          <a:xfrm>
            <a:off x="394774" y="1153266"/>
            <a:ext cx="11425752" cy="5018934"/>
          </a:xfrm>
        </p:spPr>
        <p:txBody>
          <a:bodyPr>
            <a:normAutofit fontScale="85000" lnSpcReduction="20000"/>
          </a:bodyPr>
          <a:lstStyle/>
          <a:p>
            <a:r>
              <a:rPr lang="en-US" dirty="0"/>
              <a:t>Automatically design NN architectures that </a:t>
            </a:r>
            <a:r>
              <a:rPr lang="en-US" b="1" dirty="0"/>
              <a:t>jointly optimize</a:t>
            </a:r>
          </a:p>
          <a:p>
            <a:pPr lvl="1"/>
            <a:r>
              <a:rPr lang="en-US" b="1" dirty="0"/>
              <a:t>Accuracy</a:t>
            </a:r>
            <a:r>
              <a:rPr lang="en-US" dirty="0"/>
              <a:t> on application task (e.g. image classification, object detection) </a:t>
            </a:r>
          </a:p>
          <a:p>
            <a:pPr lvl="1"/>
            <a:r>
              <a:rPr lang="en-US" dirty="0"/>
              <a:t>and </a:t>
            </a:r>
            <a:r>
              <a:rPr lang="en-US" b="1" dirty="0"/>
              <a:t>hardware utilization </a:t>
            </a:r>
            <a:r>
              <a:rPr lang="en-US" dirty="0"/>
              <a:t>of the target inference platform </a:t>
            </a:r>
          </a:p>
          <a:p>
            <a:pPr lvl="1"/>
            <a:r>
              <a:rPr lang="en-US" dirty="0"/>
              <a:t>by taking HW and SW constraints of the latter into account in the training process.</a:t>
            </a:r>
          </a:p>
          <a:p>
            <a:pPr lvl="1"/>
            <a:endParaRPr lang="en-US" dirty="0"/>
          </a:p>
          <a:p>
            <a:r>
              <a:rPr lang="en-US" dirty="0"/>
              <a:t>Three key strengths of HA-NAS as a tool for efficient deep learning:</a:t>
            </a:r>
          </a:p>
          <a:p>
            <a:pPr marL="627063" lvl="1" indent="-457200">
              <a:buFont typeface="+mj-lt"/>
              <a:buAutoNum type="arabicPeriod"/>
            </a:pPr>
            <a:r>
              <a:rPr lang="en-US" dirty="0"/>
              <a:t>Extend design space coverage for neural networks beyond bias from human expert</a:t>
            </a:r>
            <a:endParaRPr lang="en-US" i="1" dirty="0"/>
          </a:p>
          <a:p>
            <a:pPr marL="627063" lvl="1" indent="-457200">
              <a:buFont typeface="+mj-lt"/>
              <a:buAutoNum type="arabicPeriod"/>
            </a:pPr>
            <a:r>
              <a:rPr lang="en-US" dirty="0"/>
              <a:t>Provide optimal performance on a case-by-case basis (task, data, HW)</a:t>
            </a:r>
          </a:p>
          <a:p>
            <a:pPr marL="627063" lvl="1" indent="-457200">
              <a:buFont typeface="+mj-lt"/>
              <a:buAutoNum type="arabicPeriod"/>
            </a:pPr>
            <a:r>
              <a:rPr lang="en-US" dirty="0"/>
              <a:t>Mitigate desired deployment bottlenecks directly (speed, energy, memory, compatibility, etc.)</a:t>
            </a:r>
          </a:p>
          <a:p>
            <a:pPr lvl="1"/>
            <a:endParaRPr lang="en-US" dirty="0"/>
          </a:p>
          <a:p>
            <a:r>
              <a:rPr lang="en-US" dirty="0"/>
              <a:t>… but it requires</a:t>
            </a:r>
          </a:p>
          <a:p>
            <a:pPr lvl="1"/>
            <a:r>
              <a:rPr lang="en-US" dirty="0"/>
              <a:t>Compute resources</a:t>
            </a:r>
          </a:p>
          <a:p>
            <a:pPr lvl="1"/>
            <a:r>
              <a:rPr lang="en-US" dirty="0"/>
              <a:t>Research into search space design, cost functions, modeling strategies, training re-use,…</a:t>
            </a:r>
          </a:p>
          <a:p>
            <a:pPr lvl="1"/>
            <a:r>
              <a:rPr lang="en-US" dirty="0"/>
              <a:t>… a lot to do for new researchers!</a:t>
            </a:r>
          </a:p>
          <a:p>
            <a:pPr lvl="1"/>
            <a:r>
              <a:rPr lang="en-US" dirty="0"/>
              <a:t>Graduation projects are possible, but limited availability – </a:t>
            </a:r>
            <a:r>
              <a:rPr lang="en-US" dirty="0">
                <a:hlinkClick r:id="rId2"/>
              </a:rPr>
              <a:t>willem.sanberg@nxp.com</a:t>
            </a:r>
            <a:r>
              <a:rPr lang="en-US" dirty="0"/>
              <a:t> </a:t>
            </a:r>
            <a:br>
              <a:rPr lang="en-US" dirty="0"/>
            </a:br>
            <a:endParaRPr lang="en-US" dirty="0"/>
          </a:p>
          <a:p>
            <a:endParaRPr lang="en-US" dirty="0"/>
          </a:p>
        </p:txBody>
      </p:sp>
    </p:spTree>
    <p:extLst>
      <p:ext uri="{BB962C8B-B14F-4D97-AF65-F5344CB8AC3E}">
        <p14:creationId xmlns:p14="http://schemas.microsoft.com/office/powerpoint/2010/main" val="4207039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0812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137C5-B7C4-4517-8248-B666084FBD50}"/>
              </a:ext>
            </a:extLst>
          </p:cNvPr>
          <p:cNvSpPr>
            <a:spLocks noGrp="1"/>
          </p:cNvSpPr>
          <p:nvPr>
            <p:ph type="title"/>
          </p:nvPr>
        </p:nvSpPr>
        <p:spPr/>
        <p:txBody>
          <a:bodyPr/>
          <a:lstStyle/>
          <a:p>
            <a:r>
              <a:rPr lang="en-US" dirty="0"/>
              <a:t>About Willem Sanberg, regarding this talk:</a:t>
            </a:r>
          </a:p>
        </p:txBody>
      </p:sp>
      <p:sp>
        <p:nvSpPr>
          <p:cNvPr id="3" name="Content Placeholder 2">
            <a:extLst>
              <a:ext uri="{FF2B5EF4-FFF2-40B4-BE49-F238E27FC236}">
                <a16:creationId xmlns:a16="http://schemas.microsoft.com/office/drawing/2014/main" id="{6D7AB8BE-8DF1-47C5-923E-75DA6A1A3828}"/>
              </a:ext>
            </a:extLst>
          </p:cNvPr>
          <p:cNvSpPr>
            <a:spLocks noGrp="1"/>
          </p:cNvSpPr>
          <p:nvPr>
            <p:ph idx="1"/>
          </p:nvPr>
        </p:nvSpPr>
        <p:spPr>
          <a:xfrm>
            <a:off x="455733" y="1262418"/>
            <a:ext cx="11463852" cy="4708478"/>
          </a:xfrm>
        </p:spPr>
        <p:txBody>
          <a:bodyPr>
            <a:normAutofit lnSpcReduction="10000"/>
          </a:bodyPr>
          <a:lstStyle/>
          <a:p>
            <a:r>
              <a:rPr lang="en-US" dirty="0"/>
              <a:t>PhD in “Computer Vision for Advanced Driver Assistance Systems”</a:t>
            </a:r>
          </a:p>
          <a:p>
            <a:pPr lvl="1"/>
            <a:r>
              <a:rPr lang="en-US" dirty="0"/>
              <a:t>TU/e - Electrical Engineering - Mobile Perception Systems Lab</a:t>
            </a:r>
          </a:p>
          <a:p>
            <a:pPr lvl="1"/>
            <a:r>
              <a:rPr lang="en-GB" dirty="0"/>
              <a:t>Stereo Camera-based environment perception</a:t>
            </a:r>
          </a:p>
          <a:p>
            <a:pPr lvl="1"/>
            <a:r>
              <a:rPr lang="en-GB" dirty="0"/>
              <a:t>Algorithm/Software-oriented with several in-vehicle prototypes </a:t>
            </a:r>
          </a:p>
          <a:p>
            <a:pPr lvl="1"/>
            <a:endParaRPr lang="en-GB" dirty="0"/>
          </a:p>
          <a:p>
            <a:r>
              <a:rPr lang="en-GB" dirty="0"/>
              <a:t>Research Engineer for embedded AI Systems</a:t>
            </a:r>
          </a:p>
          <a:p>
            <a:pPr lvl="1"/>
            <a:r>
              <a:rPr lang="en-GB" dirty="0"/>
              <a:t>NXP Semiconductors</a:t>
            </a:r>
          </a:p>
          <a:p>
            <a:pPr lvl="1"/>
            <a:r>
              <a:rPr lang="en-GB" dirty="0"/>
              <a:t>CTO Automotive System Innovations (‘R&amp;D department’)</a:t>
            </a:r>
          </a:p>
          <a:p>
            <a:pPr lvl="1"/>
            <a:r>
              <a:rPr lang="en-GB" dirty="0"/>
              <a:t>My job in a nutshell: </a:t>
            </a:r>
          </a:p>
          <a:p>
            <a:pPr lvl="2"/>
            <a:r>
              <a:rPr lang="en-GB" dirty="0"/>
              <a:t>Scouting &amp; analysing AI research (self &amp; via university collaborations etc.)</a:t>
            </a:r>
          </a:p>
          <a:p>
            <a:pPr lvl="2"/>
            <a:r>
              <a:rPr lang="en-GB" dirty="0"/>
              <a:t>Translate to NXP requirements &amp; research projects</a:t>
            </a:r>
          </a:p>
          <a:p>
            <a:pPr lvl="2"/>
            <a:r>
              <a:rPr lang="en-GB" dirty="0"/>
              <a:t>Execute such a project in a team (small, but cross NXP)</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7F6D8DBD-3206-4FAC-9E52-5FF5ADD5B057}"/>
              </a:ext>
            </a:extLst>
          </p:cNvPr>
          <p:cNvPicPr>
            <a:picLocks noChangeAspect="1"/>
          </p:cNvPicPr>
          <p:nvPr/>
        </p:nvPicPr>
        <p:blipFill rotWithShape="1">
          <a:blip r:embed="rId2"/>
          <a:srcRect r="45518"/>
          <a:stretch/>
        </p:blipFill>
        <p:spPr>
          <a:xfrm rot="16200000">
            <a:off x="-345770" y="1998436"/>
            <a:ext cx="1354536" cy="662996"/>
          </a:xfrm>
          <a:prstGeom prst="rect">
            <a:avLst/>
          </a:prstGeom>
        </p:spPr>
      </p:pic>
      <p:pic>
        <p:nvPicPr>
          <p:cNvPr id="5" name="Picture 4">
            <a:extLst>
              <a:ext uri="{FF2B5EF4-FFF2-40B4-BE49-F238E27FC236}">
                <a16:creationId xmlns:a16="http://schemas.microsoft.com/office/drawing/2014/main" id="{24ECED1A-5972-4BC6-B515-2DC6B71846B3}"/>
              </a:ext>
            </a:extLst>
          </p:cNvPr>
          <p:cNvPicPr>
            <a:picLocks noChangeAspect="1"/>
          </p:cNvPicPr>
          <p:nvPr/>
        </p:nvPicPr>
        <p:blipFill>
          <a:blip r:embed="rId3"/>
          <a:stretch>
            <a:fillRect/>
          </a:stretch>
        </p:blipFill>
        <p:spPr>
          <a:xfrm rot="16200000">
            <a:off x="-422947" y="4119390"/>
            <a:ext cx="1508891" cy="662997"/>
          </a:xfrm>
          <a:prstGeom prst="rect">
            <a:avLst/>
          </a:prstGeom>
          <a:ln>
            <a:noFill/>
          </a:ln>
        </p:spPr>
      </p:pic>
      <p:pic>
        <p:nvPicPr>
          <p:cNvPr id="1026" name="Picture 2" descr="Netherlands Eindhoven">
            <a:extLst>
              <a:ext uri="{FF2B5EF4-FFF2-40B4-BE49-F238E27FC236}">
                <a16:creationId xmlns:a16="http://schemas.microsoft.com/office/drawing/2014/main" id="{A877BDF0-8AB9-48ED-AED7-5D3B240DB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2312" y="3429000"/>
            <a:ext cx="3429001" cy="1928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A31BE3-FCFA-49B6-B317-F79D2C84488B}"/>
              </a:ext>
            </a:extLst>
          </p:cNvPr>
          <p:cNvSpPr txBox="1"/>
          <p:nvPr/>
        </p:nvSpPr>
        <p:spPr>
          <a:xfrm>
            <a:off x="8592312" y="5399914"/>
            <a:ext cx="3316225" cy="914400"/>
          </a:xfrm>
          <a:prstGeom prst="rect">
            <a:avLst/>
          </a:prstGeom>
          <a:noFill/>
        </p:spPr>
        <p:txBody>
          <a:bodyPr wrap="none" lIns="91440" tIns="45720" rIns="91440" rtlCol="0" anchor="t">
            <a:noAutofit/>
          </a:bodyPr>
          <a:lstStyle/>
          <a:p>
            <a:pPr algn="l">
              <a:spcBef>
                <a:spcPts val="600"/>
              </a:spcBef>
            </a:pPr>
            <a:r>
              <a:rPr lang="en-US" sz="1700" dirty="0">
                <a:latin typeface="Arial" panose="020B0604020202020204" pitchFamily="34" charset="0"/>
                <a:cs typeface="Arial" panose="020B0604020202020204" pitchFamily="34" charset="0"/>
              </a:rPr>
              <a:t>NXP headquarters in Eindhoven </a:t>
            </a:r>
          </a:p>
          <a:p>
            <a:pPr algn="l">
              <a:spcBef>
                <a:spcPts val="600"/>
              </a:spcBef>
            </a:pPr>
            <a:r>
              <a:rPr lang="en-US" sz="1700" dirty="0">
                <a:latin typeface="Arial" panose="020B0604020202020204" pitchFamily="34" charset="0"/>
                <a:cs typeface="Arial" panose="020B0604020202020204" pitchFamily="34" charset="0"/>
              </a:rPr>
              <a:t>(High Tech Campus)</a:t>
            </a:r>
          </a:p>
        </p:txBody>
      </p:sp>
      <p:pic>
        <p:nvPicPr>
          <p:cNvPr id="7" name="Picture 6">
            <a:extLst>
              <a:ext uri="{FF2B5EF4-FFF2-40B4-BE49-F238E27FC236}">
                <a16:creationId xmlns:a16="http://schemas.microsoft.com/office/drawing/2014/main" id="{6D019342-DF4E-432A-8515-CDD177237964}"/>
              </a:ext>
            </a:extLst>
          </p:cNvPr>
          <p:cNvPicPr>
            <a:picLocks noChangeAspect="1"/>
          </p:cNvPicPr>
          <p:nvPr/>
        </p:nvPicPr>
        <p:blipFill rotWithShape="1">
          <a:blip r:embed="rId5"/>
          <a:srcRect t="1394"/>
          <a:stretch/>
        </p:blipFill>
        <p:spPr>
          <a:xfrm>
            <a:off x="9505850" y="321364"/>
            <a:ext cx="1987797" cy="2819364"/>
          </a:xfrm>
          <a:prstGeom prst="rect">
            <a:avLst/>
          </a:prstGeom>
        </p:spPr>
      </p:pic>
    </p:spTree>
    <p:extLst>
      <p:ext uri="{BB962C8B-B14F-4D97-AF65-F5344CB8AC3E}">
        <p14:creationId xmlns:p14="http://schemas.microsoft.com/office/powerpoint/2010/main" val="128751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A1EE-BB7C-40BE-ACFB-6581A5B211AB}"/>
              </a:ext>
            </a:extLst>
          </p:cNvPr>
          <p:cNvSpPr>
            <a:spLocks noGrp="1"/>
          </p:cNvSpPr>
          <p:nvPr>
            <p:ph type="title"/>
          </p:nvPr>
        </p:nvSpPr>
        <p:spPr/>
        <p:txBody>
          <a:bodyPr/>
          <a:lstStyle/>
          <a:p>
            <a:r>
              <a:rPr lang="en-US" dirty="0"/>
              <a:t>Exploring New designs automatically and efficiently is relevant to counter Several common assumptions and shortcomings</a:t>
            </a:r>
          </a:p>
        </p:txBody>
      </p:sp>
      <p:sp>
        <p:nvSpPr>
          <p:cNvPr id="3" name="Text Placeholder 2">
            <a:extLst>
              <a:ext uri="{FF2B5EF4-FFF2-40B4-BE49-F238E27FC236}">
                <a16:creationId xmlns:a16="http://schemas.microsoft.com/office/drawing/2014/main" id="{115F63BF-33BA-48E3-81A0-FBBCC3277CFE}"/>
              </a:ext>
            </a:extLst>
          </p:cNvPr>
          <p:cNvSpPr>
            <a:spLocks noGrp="1"/>
          </p:cNvSpPr>
          <p:nvPr>
            <p:ph type="body" sz="quarter" idx="10"/>
          </p:nvPr>
        </p:nvSpPr>
        <p:spPr/>
        <p:txBody>
          <a:bodyPr>
            <a:normAutofit fontScale="55000" lnSpcReduction="20000"/>
          </a:bodyPr>
          <a:lstStyle/>
          <a:p>
            <a:pPr marL="0" indent="0">
              <a:buNone/>
            </a:pPr>
            <a:r>
              <a:rPr lang="en-US" b="1" dirty="0"/>
              <a:t>1. NN Design &amp; solution coverage</a:t>
            </a:r>
            <a:endParaRPr lang="en-US" dirty="0"/>
          </a:p>
          <a:p>
            <a:r>
              <a:rPr lang="en-US" dirty="0"/>
              <a:t>Traditional, manually designed NN architectures do not cover all relevant solutions</a:t>
            </a:r>
          </a:p>
          <a:p>
            <a:pPr lvl="1"/>
            <a:r>
              <a:rPr lang="en-US" i="1" dirty="0"/>
              <a:t>Due to, i.e., human bias in what a feasible or good architecture should look like</a:t>
            </a:r>
          </a:p>
          <a:p>
            <a:pPr marL="0" indent="0">
              <a:buNone/>
            </a:pPr>
            <a:endParaRPr lang="en-US" b="1" i="1" dirty="0"/>
          </a:p>
          <a:p>
            <a:pPr marL="0" indent="0">
              <a:buNone/>
            </a:pPr>
            <a:r>
              <a:rPr lang="en-US" b="1" dirty="0"/>
              <a:t>2. NN Design &amp; task transfer</a:t>
            </a:r>
            <a:r>
              <a:rPr lang="en-US" dirty="0"/>
              <a:t> </a:t>
            </a:r>
          </a:p>
          <a:p>
            <a:r>
              <a:rPr lang="en-US" dirty="0"/>
              <a:t>NN architectures that are optimal for classification are </a:t>
            </a:r>
            <a:r>
              <a:rPr lang="en-US" u="sng" dirty="0"/>
              <a:t>not automatically</a:t>
            </a:r>
            <a:r>
              <a:rPr lang="en-US" dirty="0"/>
              <a:t> also optimal for another task like segmentation</a:t>
            </a:r>
          </a:p>
          <a:p>
            <a:pPr lvl="1"/>
            <a:r>
              <a:rPr lang="en-US" i="1" dirty="0"/>
              <a:t>Due to, i.e., fundamental differences in abstraction level </a:t>
            </a:r>
            <a:r>
              <a:rPr lang="en-US" i="1" dirty="0" err="1"/>
              <a:t>w.r.t.</a:t>
            </a:r>
            <a:r>
              <a:rPr lang="en-US" i="1" dirty="0"/>
              <a:t> resolution</a:t>
            </a:r>
          </a:p>
          <a:p>
            <a:pPr lvl="1"/>
            <a:r>
              <a:rPr lang="en-US" dirty="0"/>
              <a:t>However, commonly (mis-)used to speed up AI dev for new applications/domains (e.g. via model zoo’s)</a:t>
            </a:r>
          </a:p>
          <a:p>
            <a:pPr marL="169863" lvl="1" indent="0">
              <a:buNone/>
            </a:pPr>
            <a:endParaRPr lang="en-US" dirty="0"/>
          </a:p>
          <a:p>
            <a:pPr marL="0" lvl="0" indent="0">
              <a:buNone/>
            </a:pPr>
            <a:r>
              <a:rPr lang="en-US" b="1" dirty="0">
                <a:solidFill>
                  <a:schemeClr val="tx1"/>
                </a:solidFill>
              </a:rPr>
              <a:t>3. NN Optimization</a:t>
            </a:r>
            <a:r>
              <a:rPr lang="en-US" dirty="0">
                <a:solidFill>
                  <a:schemeClr val="tx1"/>
                </a:solidFill>
              </a:rPr>
              <a:t>: </a:t>
            </a:r>
          </a:p>
          <a:p>
            <a:r>
              <a:rPr lang="en-US" dirty="0">
                <a:solidFill>
                  <a:schemeClr val="tx1"/>
                </a:solidFill>
              </a:rPr>
              <a:t>Reducing MACs (multiply-accumulate ops) does </a:t>
            </a:r>
            <a:r>
              <a:rPr lang="en-US" u="sng" dirty="0">
                <a:solidFill>
                  <a:schemeClr val="tx1"/>
                </a:solidFill>
              </a:rPr>
              <a:t>not automatically</a:t>
            </a:r>
            <a:r>
              <a:rPr lang="en-US" dirty="0">
                <a:solidFill>
                  <a:schemeClr val="tx1"/>
                </a:solidFill>
              </a:rPr>
              <a:t> improve latency on target platform</a:t>
            </a:r>
          </a:p>
          <a:p>
            <a:pPr lvl="1"/>
            <a:r>
              <a:rPr lang="en-US" sz="2400" dirty="0">
                <a:solidFill>
                  <a:schemeClr val="tx1"/>
                </a:solidFill>
              </a:rPr>
              <a:t>Due to specialized optimized HW &amp; mapping of operations, #MACs is a proxy metric for latency</a:t>
            </a:r>
          </a:p>
          <a:p>
            <a:pPr lvl="2"/>
            <a:r>
              <a:rPr lang="en-US" sz="2200" dirty="0" err="1">
                <a:solidFill>
                  <a:schemeClr val="tx1"/>
                </a:solidFill>
              </a:rPr>
              <a:t>eg.</a:t>
            </a:r>
            <a:r>
              <a:rPr lang="en-US" sz="2200" dirty="0">
                <a:solidFill>
                  <a:schemeClr val="tx1"/>
                </a:solidFill>
              </a:rPr>
              <a:t>: redistributing same #MACs over different dimensions of convolutions can have high impact on different HW</a:t>
            </a:r>
          </a:p>
          <a:p>
            <a:pPr lvl="1"/>
            <a:r>
              <a:rPr lang="en-US" sz="2400" dirty="0">
                <a:solidFill>
                  <a:schemeClr val="tx1"/>
                </a:solidFill>
              </a:rPr>
              <a:t>More generic: </a:t>
            </a:r>
            <a:r>
              <a:rPr lang="en-US" sz="2400" u="sng" dirty="0">
                <a:solidFill>
                  <a:schemeClr val="tx1"/>
                </a:solidFill>
              </a:rPr>
              <a:t>every HW platform has its own ‘optimal’ NN building blocks</a:t>
            </a:r>
          </a:p>
          <a:p>
            <a:pPr lvl="2"/>
            <a:r>
              <a:rPr lang="en-US" dirty="0">
                <a:solidFill>
                  <a:schemeClr val="tx1"/>
                </a:solidFill>
              </a:rPr>
              <a:t>Data-heavy, compute-heavy, etc.</a:t>
            </a:r>
          </a:p>
          <a:p>
            <a:pPr marL="169863" lvl="1" indent="0">
              <a:buNone/>
            </a:pPr>
            <a:endParaRPr lang="en-US" b="1" dirty="0">
              <a:solidFill>
                <a:schemeClr val="tx1"/>
              </a:solidFill>
            </a:endParaRPr>
          </a:p>
          <a:p>
            <a:pPr marL="0" indent="0">
              <a:buNone/>
            </a:pPr>
            <a:r>
              <a:rPr lang="en-US" b="1" dirty="0">
                <a:solidFill>
                  <a:schemeClr val="tx1"/>
                </a:solidFill>
              </a:rPr>
              <a:t>4. NN Design (deployment)</a:t>
            </a:r>
            <a:r>
              <a:rPr lang="en-US" dirty="0">
                <a:solidFill>
                  <a:schemeClr val="tx1"/>
                </a:solidFill>
              </a:rPr>
              <a:t>: </a:t>
            </a:r>
          </a:p>
          <a:p>
            <a:pPr marL="0" indent="0">
              <a:buNone/>
            </a:pPr>
            <a:r>
              <a:rPr lang="en-US" dirty="0">
                <a:solidFill>
                  <a:schemeClr val="tx1"/>
                </a:solidFill>
              </a:rPr>
              <a:t>- NN architectures that are optimal in research are </a:t>
            </a:r>
            <a:r>
              <a:rPr lang="en-US" u="sng" dirty="0">
                <a:solidFill>
                  <a:schemeClr val="tx1"/>
                </a:solidFill>
              </a:rPr>
              <a:t>not automatically</a:t>
            </a:r>
            <a:r>
              <a:rPr lang="en-US" dirty="0">
                <a:solidFill>
                  <a:schemeClr val="tx1"/>
                </a:solidFill>
              </a:rPr>
              <a:t> transferable to embedded environments</a:t>
            </a:r>
          </a:p>
          <a:p>
            <a:pPr lvl="1"/>
            <a:r>
              <a:rPr lang="en-US" dirty="0">
                <a:solidFill>
                  <a:schemeClr val="tx1"/>
                </a:solidFill>
              </a:rPr>
              <a:t>Due to, i.e., new constructs and elements that are not supported by the compiler/scheduler, etc.</a:t>
            </a:r>
          </a:p>
          <a:p>
            <a:pPr lvl="1"/>
            <a:endParaRPr lang="en-US" dirty="0"/>
          </a:p>
        </p:txBody>
      </p:sp>
    </p:spTree>
    <p:extLst>
      <p:ext uri="{BB962C8B-B14F-4D97-AF65-F5344CB8AC3E}">
        <p14:creationId xmlns:p14="http://schemas.microsoft.com/office/powerpoint/2010/main" val="14943360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2D4F43-1B0E-4059-A382-A0EA20C36F3E}"/>
              </a:ext>
            </a:extLst>
          </p:cNvPr>
          <p:cNvPicPr>
            <a:picLocks noChangeAspect="1"/>
          </p:cNvPicPr>
          <p:nvPr/>
        </p:nvPicPr>
        <p:blipFill rotWithShape="1">
          <a:blip r:embed="rId2">
            <a:extLst>
              <a:ext uri="{28A0092B-C50C-407E-A947-70E740481C1C}">
                <a14:useLocalDpi xmlns:a14="http://schemas.microsoft.com/office/drawing/2010/main" val="0"/>
              </a:ext>
            </a:extLst>
          </a:blip>
          <a:srcRect l="20593"/>
          <a:stretch/>
        </p:blipFill>
        <p:spPr>
          <a:xfrm>
            <a:off x="8545450" y="132629"/>
            <a:ext cx="3514009" cy="2950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Content Placeholder 16">
            <a:extLst>
              <a:ext uri="{FF2B5EF4-FFF2-40B4-BE49-F238E27FC236}">
                <a16:creationId xmlns:a16="http://schemas.microsoft.com/office/drawing/2014/main" id="{56DFB62B-48D2-4602-8453-9725391CCA5B}"/>
              </a:ext>
            </a:extLst>
          </p:cNvPr>
          <p:cNvSpPr>
            <a:spLocks noGrp="1"/>
          </p:cNvSpPr>
          <p:nvPr>
            <p:ph idx="1"/>
          </p:nvPr>
        </p:nvSpPr>
        <p:spPr>
          <a:xfrm>
            <a:off x="62872" y="73933"/>
            <a:ext cx="10515600" cy="4351338"/>
          </a:xfrm>
        </p:spPr>
        <p:txBody>
          <a:bodyPr/>
          <a:lstStyle/>
          <a:p>
            <a:pPr marL="0" indent="0">
              <a:buNone/>
            </a:pPr>
            <a:r>
              <a:rPr lang="en-US" dirty="0"/>
              <a:t>CTO Automotive </a:t>
            </a:r>
            <a:br>
              <a:rPr lang="en-US" dirty="0"/>
            </a:br>
            <a:r>
              <a:rPr lang="en-US" dirty="0"/>
              <a:t>System Innovations (R&amp;D):</a:t>
            </a:r>
          </a:p>
          <a:p>
            <a:pPr lvl="1"/>
            <a:r>
              <a:rPr lang="en-US" dirty="0" err="1"/>
              <a:t>Protoyping</a:t>
            </a:r>
            <a:r>
              <a:rPr lang="en-US" dirty="0"/>
              <a:t> systems </a:t>
            </a:r>
            <a:br>
              <a:rPr lang="en-US" dirty="0"/>
            </a:br>
            <a:r>
              <a:rPr lang="en-US" dirty="0"/>
              <a:t>with NXP chips, e.g.:</a:t>
            </a:r>
          </a:p>
          <a:p>
            <a:pPr lvl="1"/>
            <a:r>
              <a:rPr lang="en-US" dirty="0">
                <a:solidFill>
                  <a:schemeClr val="accent4"/>
                </a:solidFill>
              </a:rPr>
              <a:t>Radar</a:t>
            </a:r>
            <a:r>
              <a:rPr lang="en-US" dirty="0"/>
              <a:t>, </a:t>
            </a:r>
            <a:r>
              <a:rPr lang="en-US" dirty="0">
                <a:solidFill>
                  <a:schemeClr val="accent1"/>
                </a:solidFill>
              </a:rPr>
              <a:t>AI/ML ‘brain’</a:t>
            </a:r>
            <a:r>
              <a:rPr lang="en-US" dirty="0"/>
              <a:t>, </a:t>
            </a:r>
            <a:r>
              <a:rPr lang="en-US" dirty="0">
                <a:solidFill>
                  <a:schemeClr val="accent3"/>
                </a:solidFill>
              </a:rPr>
              <a:t>network</a:t>
            </a:r>
          </a:p>
          <a:p>
            <a:pPr lvl="1"/>
            <a:r>
              <a:rPr lang="en-US" dirty="0"/>
              <a:t>In-house &amp; collaborations</a:t>
            </a:r>
          </a:p>
        </p:txBody>
      </p:sp>
      <p:pic>
        <p:nvPicPr>
          <p:cNvPr id="18" name="Content Placeholder 5">
            <a:extLst>
              <a:ext uri="{FF2B5EF4-FFF2-40B4-BE49-F238E27FC236}">
                <a16:creationId xmlns:a16="http://schemas.microsoft.com/office/drawing/2014/main" id="{B21002C1-774D-4A13-80B8-D102DE700783}"/>
              </a:ext>
            </a:extLst>
          </p:cNvPr>
          <p:cNvPicPr>
            <a:picLocks noChangeAspect="1"/>
          </p:cNvPicPr>
          <p:nvPr/>
        </p:nvPicPr>
        <p:blipFill rotWithShape="1">
          <a:blip r:embed="rId3">
            <a:extLst>
              <a:ext uri="{28A0092B-C50C-407E-A947-70E740481C1C}">
                <a14:useLocalDpi xmlns:a14="http://schemas.microsoft.com/office/drawing/2010/main" val="0"/>
              </a:ext>
            </a:extLst>
          </a:blip>
          <a:srcRect l="8962"/>
          <a:stretch/>
        </p:blipFill>
        <p:spPr>
          <a:xfrm>
            <a:off x="0" y="2506662"/>
            <a:ext cx="5942047"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car, outdoor, van&#10;&#10;Description automatically generated">
            <a:extLst>
              <a:ext uri="{FF2B5EF4-FFF2-40B4-BE49-F238E27FC236}">
                <a16:creationId xmlns:a16="http://schemas.microsoft.com/office/drawing/2014/main" id="{8E5CBC0A-C0DE-4646-819B-61934526D06F}"/>
              </a:ext>
            </a:extLst>
          </p:cNvPr>
          <p:cNvPicPr>
            <a:picLocks noChangeAspect="1"/>
          </p:cNvPicPr>
          <p:nvPr/>
        </p:nvPicPr>
        <p:blipFill rotWithShape="1">
          <a:blip r:embed="rId4">
            <a:extLst>
              <a:ext uri="{28A0092B-C50C-407E-A947-70E740481C1C}">
                <a14:useLocalDpi xmlns:a14="http://schemas.microsoft.com/office/drawing/2010/main" val="0"/>
              </a:ext>
            </a:extLst>
          </a:blip>
          <a:srcRect l="3616"/>
          <a:stretch/>
        </p:blipFill>
        <p:spPr>
          <a:xfrm>
            <a:off x="4093646" y="132628"/>
            <a:ext cx="4265294" cy="2950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3" descr="A screenshot of a computer&#10;&#10;Description automatically generated">
            <a:extLst>
              <a:ext uri="{FF2B5EF4-FFF2-40B4-BE49-F238E27FC236}">
                <a16:creationId xmlns:a16="http://schemas.microsoft.com/office/drawing/2014/main" id="{34BE5EB2-95F5-46D9-8FD7-C4FA145391B8}"/>
              </a:ext>
            </a:extLst>
          </p:cNvPr>
          <p:cNvPicPr>
            <a:picLocks noChangeAspect="1"/>
          </p:cNvPicPr>
          <p:nvPr/>
        </p:nvPicPr>
        <p:blipFill>
          <a:blip r:embed="rId5"/>
          <a:stretch>
            <a:fillRect/>
          </a:stretch>
        </p:blipFill>
        <p:spPr>
          <a:xfrm>
            <a:off x="5872379" y="3258298"/>
            <a:ext cx="6187080" cy="3483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Oval 1">
            <a:extLst>
              <a:ext uri="{FF2B5EF4-FFF2-40B4-BE49-F238E27FC236}">
                <a16:creationId xmlns:a16="http://schemas.microsoft.com/office/drawing/2014/main" id="{7C255C72-C8B2-48E3-BC1D-DAB6267085A0}"/>
              </a:ext>
            </a:extLst>
          </p:cNvPr>
          <p:cNvSpPr/>
          <p:nvPr/>
        </p:nvSpPr>
        <p:spPr>
          <a:xfrm>
            <a:off x="5634990" y="742950"/>
            <a:ext cx="1271749" cy="1174693"/>
          </a:xfrm>
          <a:prstGeom prst="ellipse">
            <a:avLst/>
          </a:prstGeom>
          <a:noFill/>
          <a:ln w="57150">
            <a:prstDash val="lgDash"/>
          </a:ln>
        </p:spPr>
        <p:style>
          <a:lnRef idx="2">
            <a:schemeClr val="accent4"/>
          </a:lnRef>
          <a:fillRef idx="1">
            <a:schemeClr val="lt1"/>
          </a:fillRef>
          <a:effectRef idx="0">
            <a:schemeClr val="accent4"/>
          </a:effectRef>
          <a:fontRef idx="minor">
            <a:schemeClr val="dk1"/>
          </a:fontRef>
        </p:style>
        <p:txBody>
          <a:bodyPr lIns="182880" tIns="182880" rIns="182880" bIns="182880" rtlCol="0" anchor="t"/>
          <a:lstStyle/>
          <a:p>
            <a:pPr algn="l"/>
            <a:endParaRPr lang="en-US" dirty="0">
              <a:solidFill>
                <a:schemeClr val="bg1"/>
              </a:solidFill>
              <a:latin typeface="+mj-lt"/>
            </a:endParaRPr>
          </a:p>
        </p:txBody>
      </p:sp>
      <p:sp>
        <p:nvSpPr>
          <p:cNvPr id="12" name="Oval 11">
            <a:extLst>
              <a:ext uri="{FF2B5EF4-FFF2-40B4-BE49-F238E27FC236}">
                <a16:creationId xmlns:a16="http://schemas.microsoft.com/office/drawing/2014/main" id="{B2CA1C4D-0FF6-4A86-8FF1-C0D7CA09744F}"/>
              </a:ext>
            </a:extLst>
          </p:cNvPr>
          <p:cNvSpPr/>
          <p:nvPr/>
        </p:nvSpPr>
        <p:spPr>
          <a:xfrm>
            <a:off x="1417319" y="4482332"/>
            <a:ext cx="948691" cy="579031"/>
          </a:xfrm>
          <a:prstGeom prst="ellipse">
            <a:avLst/>
          </a:prstGeom>
          <a:noFill/>
          <a:ln w="57150">
            <a:solidFill>
              <a:schemeClr val="accent1"/>
            </a:solidFill>
            <a:prstDash val="lgDash"/>
          </a:ln>
        </p:spPr>
        <p:style>
          <a:lnRef idx="2">
            <a:schemeClr val="accent4"/>
          </a:lnRef>
          <a:fillRef idx="1">
            <a:schemeClr val="lt1"/>
          </a:fillRef>
          <a:effectRef idx="0">
            <a:schemeClr val="accent4"/>
          </a:effectRef>
          <a:fontRef idx="minor">
            <a:schemeClr val="dk1"/>
          </a:fontRef>
        </p:style>
        <p:txBody>
          <a:bodyPr lIns="182880" tIns="182880" rIns="182880" bIns="182880" rtlCol="0" anchor="t"/>
          <a:lstStyle/>
          <a:p>
            <a:pPr algn="l"/>
            <a:endParaRPr lang="en-US" dirty="0">
              <a:solidFill>
                <a:schemeClr val="bg1"/>
              </a:solidFill>
              <a:latin typeface="+mj-lt"/>
            </a:endParaRPr>
          </a:p>
        </p:txBody>
      </p:sp>
      <p:grpSp>
        <p:nvGrpSpPr>
          <p:cNvPr id="4" name="Group 3">
            <a:extLst>
              <a:ext uri="{FF2B5EF4-FFF2-40B4-BE49-F238E27FC236}">
                <a16:creationId xmlns:a16="http://schemas.microsoft.com/office/drawing/2014/main" id="{72EB3BE2-9483-493F-A812-A70346EF6384}"/>
              </a:ext>
            </a:extLst>
          </p:cNvPr>
          <p:cNvGrpSpPr/>
          <p:nvPr/>
        </p:nvGrpSpPr>
        <p:grpSpPr>
          <a:xfrm>
            <a:off x="9864090" y="825569"/>
            <a:ext cx="1653819" cy="782162"/>
            <a:chOff x="9864090" y="825569"/>
            <a:chExt cx="1653819" cy="782162"/>
          </a:xfrm>
        </p:grpSpPr>
        <p:sp>
          <p:nvSpPr>
            <p:cNvPr id="9" name="Oval 8">
              <a:extLst>
                <a:ext uri="{FF2B5EF4-FFF2-40B4-BE49-F238E27FC236}">
                  <a16:creationId xmlns:a16="http://schemas.microsoft.com/office/drawing/2014/main" id="{1EC5778E-E554-4F8C-866F-7518200D3260}"/>
                </a:ext>
              </a:extLst>
            </p:cNvPr>
            <p:cNvSpPr/>
            <p:nvPr/>
          </p:nvSpPr>
          <p:spPr>
            <a:xfrm>
              <a:off x="9864090" y="1085850"/>
              <a:ext cx="1653819" cy="521881"/>
            </a:xfrm>
            <a:prstGeom prst="ellipse">
              <a:avLst/>
            </a:prstGeom>
            <a:noFill/>
            <a:ln w="57150">
              <a:solidFill>
                <a:schemeClr val="accent1"/>
              </a:solidFill>
              <a:prstDash val="lgDash"/>
            </a:ln>
          </p:spPr>
          <p:style>
            <a:lnRef idx="2">
              <a:schemeClr val="accent4"/>
            </a:lnRef>
            <a:fillRef idx="1">
              <a:schemeClr val="lt1"/>
            </a:fillRef>
            <a:effectRef idx="0">
              <a:schemeClr val="accent4"/>
            </a:effectRef>
            <a:fontRef idx="minor">
              <a:schemeClr val="dk1"/>
            </a:fontRef>
          </p:style>
          <p:txBody>
            <a:bodyPr lIns="182880" tIns="182880" rIns="182880" bIns="182880" rtlCol="0" anchor="t"/>
            <a:lstStyle/>
            <a:p>
              <a:pPr algn="l"/>
              <a:endParaRPr lang="en-US" dirty="0">
                <a:solidFill>
                  <a:schemeClr val="bg1"/>
                </a:solidFill>
                <a:latin typeface="+mj-lt"/>
              </a:endParaRPr>
            </a:p>
          </p:txBody>
        </p:sp>
        <p:sp>
          <p:nvSpPr>
            <p:cNvPr id="13" name="Oval 12">
              <a:extLst>
                <a:ext uri="{FF2B5EF4-FFF2-40B4-BE49-F238E27FC236}">
                  <a16:creationId xmlns:a16="http://schemas.microsoft.com/office/drawing/2014/main" id="{459E4726-C37E-4405-9951-3267B2C05131}"/>
                </a:ext>
              </a:extLst>
            </p:cNvPr>
            <p:cNvSpPr/>
            <p:nvPr/>
          </p:nvSpPr>
          <p:spPr>
            <a:xfrm>
              <a:off x="9983118" y="825569"/>
              <a:ext cx="1190708" cy="260281"/>
            </a:xfrm>
            <a:prstGeom prst="ellipse">
              <a:avLst/>
            </a:prstGeom>
            <a:noFill/>
            <a:ln w="57150">
              <a:solidFill>
                <a:schemeClr val="accent3"/>
              </a:solidFill>
              <a:prstDash val="lgDash"/>
            </a:ln>
          </p:spPr>
          <p:style>
            <a:lnRef idx="2">
              <a:schemeClr val="accent4"/>
            </a:lnRef>
            <a:fillRef idx="1">
              <a:schemeClr val="lt1"/>
            </a:fillRef>
            <a:effectRef idx="0">
              <a:schemeClr val="accent4"/>
            </a:effectRef>
            <a:fontRef idx="minor">
              <a:schemeClr val="dk1"/>
            </a:fontRef>
          </p:style>
          <p:txBody>
            <a:bodyPr lIns="182880" tIns="182880" rIns="182880" bIns="182880" rtlCol="0" anchor="t"/>
            <a:lstStyle/>
            <a:p>
              <a:pPr algn="l"/>
              <a:endParaRPr lang="en-US" dirty="0">
                <a:solidFill>
                  <a:schemeClr val="bg1"/>
                </a:solidFill>
                <a:latin typeface="+mj-lt"/>
              </a:endParaRPr>
            </a:p>
          </p:txBody>
        </p:sp>
      </p:grpSp>
      <p:sp>
        <p:nvSpPr>
          <p:cNvPr id="3" name="TextBox 2">
            <a:extLst>
              <a:ext uri="{FF2B5EF4-FFF2-40B4-BE49-F238E27FC236}">
                <a16:creationId xmlns:a16="http://schemas.microsoft.com/office/drawing/2014/main" id="{AD427D50-FCFF-4274-A742-E9E20E62097F}"/>
              </a:ext>
            </a:extLst>
          </p:cNvPr>
          <p:cNvSpPr txBox="1"/>
          <p:nvPr/>
        </p:nvSpPr>
        <p:spPr>
          <a:xfrm>
            <a:off x="9098280" y="3239963"/>
            <a:ext cx="2961179" cy="796093"/>
          </a:xfrm>
          <a:prstGeom prst="rect">
            <a:avLst/>
          </a:prstGeom>
          <a:solidFill>
            <a:schemeClr val="tx2"/>
          </a:solidFill>
        </p:spPr>
        <p:txBody>
          <a:bodyPr wrap="none" lIns="91440" tIns="45720" rIns="91440" rtlCol="0" anchor="t">
            <a:noAutofit/>
          </a:bodyPr>
          <a:lstStyle/>
          <a:p>
            <a:pPr algn="l">
              <a:spcBef>
                <a:spcPts val="600"/>
              </a:spcBef>
            </a:pPr>
            <a:r>
              <a:rPr lang="en-US" sz="1400" b="1" dirty="0">
                <a:latin typeface="Arial" panose="020B0604020202020204" pitchFamily="34" charset="0"/>
                <a:cs typeface="Arial" panose="020B0604020202020204" pitchFamily="34" charset="0"/>
              </a:rPr>
              <a:t>Demo</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Pedestrian pose detection (left)</a:t>
            </a:r>
          </a:p>
          <a:p>
            <a:pPr algn="l">
              <a:spcBef>
                <a:spcPts val="600"/>
              </a:spcBef>
            </a:pPr>
            <a:r>
              <a:rPr lang="en-US" sz="1400" dirty="0">
                <a:latin typeface="Arial" panose="020B0604020202020204" pitchFamily="34" charset="0"/>
                <a:cs typeface="Arial" panose="020B0604020202020204" pitchFamily="34" charset="0"/>
              </a:rPr>
              <a:t>Lane estimation (right)</a:t>
            </a:r>
          </a:p>
        </p:txBody>
      </p:sp>
    </p:spTree>
    <p:extLst>
      <p:ext uri="{BB962C8B-B14F-4D97-AF65-F5344CB8AC3E}">
        <p14:creationId xmlns:p14="http://schemas.microsoft.com/office/powerpoint/2010/main" val="140578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73D97-D12E-4769-B85A-683CE93184F4}"/>
              </a:ext>
            </a:extLst>
          </p:cNvPr>
          <p:cNvSpPr>
            <a:spLocks noGrp="1"/>
          </p:cNvSpPr>
          <p:nvPr>
            <p:ph type="title"/>
          </p:nvPr>
        </p:nvSpPr>
        <p:spPr/>
        <p:txBody>
          <a:bodyPr/>
          <a:lstStyle/>
          <a:p>
            <a:r>
              <a:rPr lang="en-US" dirty="0" err="1"/>
              <a:t>Nxp</a:t>
            </a:r>
            <a:r>
              <a:rPr lang="en-US" dirty="0"/>
              <a:t> has a broad portfolio</a:t>
            </a:r>
            <a:br>
              <a:rPr lang="en-US" dirty="0"/>
            </a:br>
            <a:endParaRPr lang="en-US" dirty="0"/>
          </a:p>
        </p:txBody>
      </p:sp>
      <p:grpSp>
        <p:nvGrpSpPr>
          <p:cNvPr id="12" name="Group 11">
            <a:extLst>
              <a:ext uri="{FF2B5EF4-FFF2-40B4-BE49-F238E27FC236}">
                <a16:creationId xmlns:a16="http://schemas.microsoft.com/office/drawing/2014/main" id="{26FCE52D-E3BE-4ADB-A6E4-83A9545DFFEA}"/>
              </a:ext>
            </a:extLst>
          </p:cNvPr>
          <p:cNvGrpSpPr/>
          <p:nvPr/>
        </p:nvGrpSpPr>
        <p:grpSpPr>
          <a:xfrm>
            <a:off x="93034" y="2824708"/>
            <a:ext cx="6096000" cy="3929660"/>
            <a:chOff x="395932" y="1403145"/>
            <a:chExt cx="6096000" cy="3929660"/>
          </a:xfrm>
        </p:grpSpPr>
        <p:pic>
          <p:nvPicPr>
            <p:cNvPr id="4" name="Picture 3">
              <a:extLst>
                <a:ext uri="{FF2B5EF4-FFF2-40B4-BE49-F238E27FC236}">
                  <a16:creationId xmlns:a16="http://schemas.microsoft.com/office/drawing/2014/main" id="{968BC772-42CF-41A3-9E6B-55DDB7C7B90B}"/>
                </a:ext>
              </a:extLst>
            </p:cNvPr>
            <p:cNvPicPr>
              <a:picLocks noChangeAspect="1"/>
            </p:cNvPicPr>
            <p:nvPr/>
          </p:nvPicPr>
          <p:blipFill rotWithShape="1">
            <a:blip r:embed="rId3"/>
            <a:srcRect r="2235" b="10007"/>
            <a:stretch/>
          </p:blipFill>
          <p:spPr>
            <a:xfrm>
              <a:off x="395932" y="1403145"/>
              <a:ext cx="6096000" cy="39296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FC262BFD-115E-4666-8385-C85BA09E66FD}"/>
                </a:ext>
              </a:extLst>
            </p:cNvPr>
            <p:cNvPicPr>
              <a:picLocks noChangeAspect="1"/>
            </p:cNvPicPr>
            <p:nvPr/>
          </p:nvPicPr>
          <p:blipFill>
            <a:blip r:embed="rId4"/>
            <a:stretch>
              <a:fillRect/>
            </a:stretch>
          </p:blipFill>
          <p:spPr>
            <a:xfrm>
              <a:off x="531566" y="1881199"/>
              <a:ext cx="1508891" cy="662997"/>
            </a:xfrm>
            <a:prstGeom prst="rect">
              <a:avLst/>
            </a:prstGeom>
            <a:ln>
              <a:solidFill>
                <a:schemeClr val="tx1"/>
              </a:solidFill>
            </a:ln>
          </p:spPr>
        </p:pic>
      </p:grpSp>
      <p:sp>
        <p:nvSpPr>
          <p:cNvPr id="7" name="Content Placeholder 2">
            <a:extLst>
              <a:ext uri="{FF2B5EF4-FFF2-40B4-BE49-F238E27FC236}">
                <a16:creationId xmlns:a16="http://schemas.microsoft.com/office/drawing/2014/main" id="{C7C2DBD0-13DC-4DBF-8F9F-CE2114BA490C}"/>
              </a:ext>
            </a:extLst>
          </p:cNvPr>
          <p:cNvSpPr txBox="1">
            <a:spLocks/>
          </p:cNvSpPr>
          <p:nvPr/>
        </p:nvSpPr>
        <p:spPr>
          <a:xfrm>
            <a:off x="228668" y="1068113"/>
            <a:ext cx="7516368" cy="1683443"/>
          </a:xfrm>
          <a:prstGeom prst="rect">
            <a:avLst/>
          </a:prstGeom>
          <a:solidFill>
            <a:schemeClr val="bg1"/>
          </a:solidFill>
        </p:spPr>
        <p:txBody>
          <a:bodyPr vert="horz" lIns="91440" tIns="45720" rIns="91440" bIns="45720" numCol="3" rtlCol="0">
            <a:noAutofit/>
          </a:bodyPr>
          <a:lstStyle>
            <a:lvl1pPr marL="169863" indent="-169863" algn="l" rtl="0" eaLnBrk="1" fontAlgn="base" hangingPunct="1">
              <a:lnSpc>
                <a:spcPct val="100000"/>
              </a:lnSpc>
              <a:spcBef>
                <a:spcPts val="575"/>
              </a:spcBef>
              <a:spcAft>
                <a:spcPts val="75"/>
              </a:spcAft>
              <a:buClrTx/>
              <a:buSzPct val="80000"/>
              <a:buFont typeface="Arial" pitchFamily="34" charset="0"/>
              <a:buChar char="•"/>
              <a:defRPr sz="2200" b="0">
                <a:solidFill>
                  <a:schemeClr val="tx1">
                    <a:lumMod val="85000"/>
                    <a:lumOff val="15000"/>
                  </a:schemeClr>
                </a:solidFill>
                <a:latin typeface="Arial" panose="020B0604020202020204" pitchFamily="34" charset="0"/>
                <a:ea typeface="+mn-ea"/>
                <a:cs typeface="Arial" panose="020B0604020202020204" pitchFamily="34" charset="0"/>
              </a:defRPr>
            </a:lvl1pPr>
            <a:lvl2pPr marL="341313" indent="-171450" algn="l" rtl="0" eaLnBrk="1" fontAlgn="base" hangingPunct="1">
              <a:lnSpc>
                <a:spcPct val="100000"/>
              </a:lnSpc>
              <a:spcBef>
                <a:spcPts val="575"/>
              </a:spcBef>
              <a:spcAft>
                <a:spcPts val="75"/>
              </a:spcAft>
              <a:buClrTx/>
              <a:buSzPct val="80000"/>
              <a:buFont typeface="Arial" pitchFamily="34" charset="0"/>
              <a:buChar char="−"/>
              <a:defRPr sz="2000">
                <a:solidFill>
                  <a:srgbClr val="000000"/>
                </a:solidFill>
                <a:latin typeface="Arial" panose="020B0604020202020204" pitchFamily="34" charset="0"/>
                <a:cs typeface="Arial" panose="020B0604020202020204" pitchFamily="34" charset="0"/>
              </a:defRPr>
            </a:lvl2pPr>
            <a:lvl3pPr marL="511175" indent="-169863" algn="l" rtl="0" eaLnBrk="1" fontAlgn="base" hangingPunct="1">
              <a:lnSpc>
                <a:spcPct val="100000"/>
              </a:lnSpc>
              <a:spcBef>
                <a:spcPts val="575"/>
              </a:spcBef>
              <a:spcAft>
                <a:spcPts val="75"/>
              </a:spcAft>
              <a:buClrTx/>
              <a:buSzPct val="80000"/>
              <a:buFont typeface="Wingdings" pitchFamily="2" charset="2"/>
              <a:buChar char="§"/>
              <a:defRPr sz="1800">
                <a:solidFill>
                  <a:srgbClr val="000000"/>
                </a:solidFill>
                <a:latin typeface="Arial" panose="020B0604020202020204" pitchFamily="34" charset="0"/>
                <a:cs typeface="Arial" panose="020B0604020202020204" pitchFamily="34" charset="0"/>
              </a:defRPr>
            </a:lvl3pPr>
            <a:lvl4pPr marL="688975" indent="-177800" algn="l" rtl="0" eaLnBrk="1" fontAlgn="base" hangingPunct="1">
              <a:lnSpc>
                <a:spcPct val="100000"/>
              </a:lnSpc>
              <a:spcBef>
                <a:spcPts val="575"/>
              </a:spcBef>
              <a:spcAft>
                <a:spcPts val="75"/>
              </a:spcAft>
              <a:buClrTx/>
              <a:buSzPct val="80000"/>
              <a:buFont typeface="Arial" pitchFamily="34" charset="0"/>
              <a:buChar char="•"/>
              <a:defRPr sz="1600">
                <a:solidFill>
                  <a:srgbClr val="000000"/>
                </a:solidFill>
                <a:latin typeface="Arial" panose="020B0604020202020204" pitchFamily="34" charset="0"/>
                <a:cs typeface="Arial" panose="020B0604020202020204" pitchFamily="34" charset="0"/>
              </a:defRPr>
            </a:lvl4pPr>
            <a:lvl5pPr marL="860425" indent="-171450" algn="l" rtl="0" eaLnBrk="1" fontAlgn="base" hangingPunct="1">
              <a:lnSpc>
                <a:spcPct val="100000"/>
              </a:lnSpc>
              <a:spcBef>
                <a:spcPts val="575"/>
              </a:spcBef>
              <a:spcAft>
                <a:spcPts val="75"/>
              </a:spcAft>
              <a:buClrTx/>
              <a:buSzPct val="70000"/>
              <a:buFont typeface="Arial" pitchFamily="34" charset="0"/>
              <a:buChar char="−"/>
              <a:defRPr sz="1400">
                <a:solidFill>
                  <a:srgbClr val="000000"/>
                </a:solidFill>
                <a:latin typeface="Arial" panose="020B0604020202020204" pitchFamily="34" charset="0"/>
                <a:cs typeface="Arial" panose="020B0604020202020204" pitchFamily="34" charset="0"/>
              </a:defRPr>
            </a:lvl5pPr>
            <a:lvl6pPr marL="22304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9pPr>
          </a:lstStyle>
          <a:p>
            <a:r>
              <a:rPr lang="en-US" sz="1600" u="sng" kern="0" dirty="0"/>
              <a:t>Different functionality:</a:t>
            </a:r>
          </a:p>
          <a:p>
            <a:pPr lvl="1"/>
            <a:r>
              <a:rPr lang="en-US" sz="1600" kern="0" dirty="0"/>
              <a:t>Compute </a:t>
            </a:r>
          </a:p>
          <a:p>
            <a:pPr lvl="1"/>
            <a:r>
              <a:rPr lang="en-US" sz="1600" kern="0" dirty="0"/>
              <a:t>Connectivity</a:t>
            </a:r>
          </a:p>
          <a:p>
            <a:pPr lvl="1"/>
            <a:r>
              <a:rPr lang="en-US" sz="1600" kern="0" dirty="0"/>
              <a:t>Audio/Display</a:t>
            </a:r>
          </a:p>
          <a:p>
            <a:endParaRPr lang="en-US" sz="1600" kern="0" dirty="0"/>
          </a:p>
          <a:p>
            <a:pPr marL="0" indent="0">
              <a:buNone/>
            </a:pPr>
            <a:endParaRPr lang="en-US" sz="1600" kern="0" dirty="0"/>
          </a:p>
          <a:p>
            <a:pPr marL="0" indent="0">
              <a:buNone/>
            </a:pPr>
            <a:endParaRPr lang="en-US" sz="1600" kern="0" dirty="0"/>
          </a:p>
          <a:p>
            <a:r>
              <a:rPr lang="en-US" sz="1600" u="sng" kern="0" dirty="0"/>
              <a:t>Different data:</a:t>
            </a:r>
          </a:p>
          <a:p>
            <a:pPr lvl="1"/>
            <a:r>
              <a:rPr lang="en-US" sz="1600" kern="0" dirty="0"/>
              <a:t>Rada</a:t>
            </a:r>
          </a:p>
          <a:p>
            <a:pPr lvl="1"/>
            <a:r>
              <a:rPr lang="en-US" sz="1600" kern="0" dirty="0"/>
              <a:t>Analytics</a:t>
            </a:r>
          </a:p>
          <a:p>
            <a:pPr lvl="1"/>
            <a:r>
              <a:rPr lang="en-US" sz="1600" kern="0" dirty="0"/>
              <a:t>UWB</a:t>
            </a:r>
          </a:p>
          <a:p>
            <a:pPr lvl="1"/>
            <a:r>
              <a:rPr lang="en-US" sz="1600" kern="0" dirty="0"/>
              <a:t>Vision</a:t>
            </a:r>
          </a:p>
          <a:p>
            <a:pPr marL="0" indent="0">
              <a:buNone/>
            </a:pPr>
            <a:endParaRPr lang="en-US" sz="1600" kern="0" dirty="0"/>
          </a:p>
          <a:p>
            <a:endParaRPr lang="en-US" sz="1600" kern="0" dirty="0"/>
          </a:p>
          <a:p>
            <a:r>
              <a:rPr lang="en-US" sz="1600" u="sng" kern="0" dirty="0"/>
              <a:t>Different context:</a:t>
            </a:r>
          </a:p>
          <a:p>
            <a:pPr lvl="1"/>
            <a:r>
              <a:rPr lang="en-US" sz="1600" kern="0" dirty="0"/>
              <a:t>Automotive</a:t>
            </a:r>
          </a:p>
          <a:p>
            <a:pPr lvl="1"/>
            <a:r>
              <a:rPr lang="en-US" sz="1600" kern="0" dirty="0"/>
              <a:t>Drones</a:t>
            </a:r>
          </a:p>
          <a:p>
            <a:pPr lvl="1"/>
            <a:r>
              <a:rPr lang="en-US" sz="1600" kern="0" dirty="0"/>
              <a:t>IoT/edge</a:t>
            </a:r>
          </a:p>
          <a:p>
            <a:pPr lvl="1"/>
            <a:r>
              <a:rPr lang="en-US" sz="1600" kern="0" dirty="0"/>
              <a:t>Industrial automation</a:t>
            </a:r>
          </a:p>
          <a:p>
            <a:pPr lvl="1"/>
            <a:endParaRPr lang="en-US" sz="1600" kern="0" dirty="0"/>
          </a:p>
        </p:txBody>
      </p:sp>
      <p:pic>
        <p:nvPicPr>
          <p:cNvPr id="8" name="Picture 7">
            <a:extLst>
              <a:ext uri="{FF2B5EF4-FFF2-40B4-BE49-F238E27FC236}">
                <a16:creationId xmlns:a16="http://schemas.microsoft.com/office/drawing/2014/main" id="{5F84C69C-C335-4E6F-9400-4B6E0102722C}"/>
              </a:ext>
            </a:extLst>
          </p:cNvPr>
          <p:cNvPicPr>
            <a:picLocks noChangeAspect="1"/>
          </p:cNvPicPr>
          <p:nvPr/>
        </p:nvPicPr>
        <p:blipFill>
          <a:blip r:embed="rId5"/>
          <a:stretch>
            <a:fillRect/>
          </a:stretch>
        </p:blipFill>
        <p:spPr>
          <a:xfrm>
            <a:off x="6293833" y="3262148"/>
            <a:ext cx="5756365" cy="306863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1" name="Content Placeholder 2">
            <a:extLst>
              <a:ext uri="{FF2B5EF4-FFF2-40B4-BE49-F238E27FC236}">
                <a16:creationId xmlns:a16="http://schemas.microsoft.com/office/drawing/2014/main" id="{39B4AF0E-1D43-40B2-9D46-028C2D91BE9B}"/>
              </a:ext>
            </a:extLst>
          </p:cNvPr>
          <p:cNvSpPr txBox="1">
            <a:spLocks/>
          </p:cNvSpPr>
          <p:nvPr/>
        </p:nvSpPr>
        <p:spPr>
          <a:xfrm>
            <a:off x="7985320" y="1355202"/>
            <a:ext cx="4064878" cy="1683443"/>
          </a:xfrm>
          <a:prstGeom prst="rect">
            <a:avLst/>
          </a:prstGeom>
          <a:solidFill>
            <a:schemeClr val="bg1"/>
          </a:solidFill>
        </p:spPr>
        <p:txBody>
          <a:bodyPr vert="horz" lIns="91440" tIns="45720" rIns="91440" bIns="45720" numCol="1" rtlCol="0">
            <a:noAutofit/>
          </a:bodyPr>
          <a:lstStyle>
            <a:lvl1pPr marL="169863" indent="-169863" algn="l" rtl="0" eaLnBrk="1" fontAlgn="base" hangingPunct="1">
              <a:lnSpc>
                <a:spcPct val="100000"/>
              </a:lnSpc>
              <a:spcBef>
                <a:spcPts val="575"/>
              </a:spcBef>
              <a:spcAft>
                <a:spcPts val="75"/>
              </a:spcAft>
              <a:buClrTx/>
              <a:buSzPct val="80000"/>
              <a:buFont typeface="Arial" pitchFamily="34" charset="0"/>
              <a:buChar char="•"/>
              <a:defRPr sz="2200" b="0">
                <a:solidFill>
                  <a:schemeClr val="tx1">
                    <a:lumMod val="85000"/>
                    <a:lumOff val="15000"/>
                  </a:schemeClr>
                </a:solidFill>
                <a:latin typeface="Arial" panose="020B0604020202020204" pitchFamily="34" charset="0"/>
                <a:ea typeface="+mn-ea"/>
                <a:cs typeface="Arial" panose="020B0604020202020204" pitchFamily="34" charset="0"/>
              </a:defRPr>
            </a:lvl1pPr>
            <a:lvl2pPr marL="341313" indent="-171450" algn="l" rtl="0" eaLnBrk="1" fontAlgn="base" hangingPunct="1">
              <a:lnSpc>
                <a:spcPct val="100000"/>
              </a:lnSpc>
              <a:spcBef>
                <a:spcPts val="575"/>
              </a:spcBef>
              <a:spcAft>
                <a:spcPts val="75"/>
              </a:spcAft>
              <a:buClrTx/>
              <a:buSzPct val="80000"/>
              <a:buFont typeface="Arial" pitchFamily="34" charset="0"/>
              <a:buChar char="−"/>
              <a:defRPr sz="2000">
                <a:solidFill>
                  <a:srgbClr val="000000"/>
                </a:solidFill>
                <a:latin typeface="Arial" panose="020B0604020202020204" pitchFamily="34" charset="0"/>
                <a:cs typeface="Arial" panose="020B0604020202020204" pitchFamily="34" charset="0"/>
              </a:defRPr>
            </a:lvl2pPr>
            <a:lvl3pPr marL="511175" indent="-169863" algn="l" rtl="0" eaLnBrk="1" fontAlgn="base" hangingPunct="1">
              <a:lnSpc>
                <a:spcPct val="100000"/>
              </a:lnSpc>
              <a:spcBef>
                <a:spcPts val="575"/>
              </a:spcBef>
              <a:spcAft>
                <a:spcPts val="75"/>
              </a:spcAft>
              <a:buClrTx/>
              <a:buSzPct val="80000"/>
              <a:buFont typeface="Wingdings" pitchFamily="2" charset="2"/>
              <a:buChar char="§"/>
              <a:defRPr sz="1800">
                <a:solidFill>
                  <a:srgbClr val="000000"/>
                </a:solidFill>
                <a:latin typeface="Arial" panose="020B0604020202020204" pitchFamily="34" charset="0"/>
                <a:cs typeface="Arial" panose="020B0604020202020204" pitchFamily="34" charset="0"/>
              </a:defRPr>
            </a:lvl3pPr>
            <a:lvl4pPr marL="688975" indent="-177800" algn="l" rtl="0" eaLnBrk="1" fontAlgn="base" hangingPunct="1">
              <a:lnSpc>
                <a:spcPct val="100000"/>
              </a:lnSpc>
              <a:spcBef>
                <a:spcPts val="575"/>
              </a:spcBef>
              <a:spcAft>
                <a:spcPts val="75"/>
              </a:spcAft>
              <a:buClrTx/>
              <a:buSzPct val="80000"/>
              <a:buFont typeface="Arial" pitchFamily="34" charset="0"/>
              <a:buChar char="•"/>
              <a:defRPr sz="1600">
                <a:solidFill>
                  <a:srgbClr val="000000"/>
                </a:solidFill>
                <a:latin typeface="Arial" panose="020B0604020202020204" pitchFamily="34" charset="0"/>
                <a:cs typeface="Arial" panose="020B0604020202020204" pitchFamily="34" charset="0"/>
              </a:defRPr>
            </a:lvl4pPr>
            <a:lvl5pPr marL="860425" indent="-171450" algn="l" rtl="0" eaLnBrk="1" fontAlgn="base" hangingPunct="1">
              <a:lnSpc>
                <a:spcPct val="100000"/>
              </a:lnSpc>
              <a:spcBef>
                <a:spcPts val="575"/>
              </a:spcBef>
              <a:spcAft>
                <a:spcPts val="75"/>
              </a:spcAft>
              <a:buClrTx/>
              <a:buSzPct val="70000"/>
              <a:buFont typeface="Arial" pitchFamily="34" charset="0"/>
              <a:buChar char="−"/>
              <a:defRPr sz="1400">
                <a:solidFill>
                  <a:srgbClr val="000000"/>
                </a:solidFill>
                <a:latin typeface="Arial" panose="020B0604020202020204" pitchFamily="34" charset="0"/>
                <a:cs typeface="Arial" panose="020B0604020202020204" pitchFamily="34" charset="0"/>
              </a:defRPr>
            </a:lvl5pPr>
            <a:lvl6pPr marL="22304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9pPr>
          </a:lstStyle>
          <a:p>
            <a:pPr marL="169863" lvl="1" indent="0">
              <a:buNone/>
            </a:pPr>
            <a:r>
              <a:rPr lang="en-US" sz="1600" b="1" kern="0" dirty="0"/>
              <a:t>So, for AI deployment:</a:t>
            </a:r>
          </a:p>
          <a:p>
            <a:pPr lvl="1">
              <a:buFontTx/>
              <a:buChar char="-"/>
            </a:pPr>
            <a:r>
              <a:rPr lang="en-US" sz="1600" kern="0" dirty="0"/>
              <a:t>Many different applications </a:t>
            </a:r>
          </a:p>
          <a:p>
            <a:pPr lvl="1">
              <a:buFontTx/>
              <a:buChar char="-"/>
            </a:pPr>
            <a:r>
              <a:rPr lang="en-US" sz="1600" kern="0" dirty="0"/>
              <a:t>Many different chips</a:t>
            </a:r>
          </a:p>
          <a:p>
            <a:pPr lvl="1">
              <a:buFontTx/>
              <a:buChar char="-"/>
            </a:pPr>
            <a:r>
              <a:rPr lang="en-US" sz="1600" kern="0" dirty="0"/>
              <a:t>Many different constraints</a:t>
            </a:r>
          </a:p>
          <a:p>
            <a:pPr marL="169863" lvl="1" indent="0">
              <a:buNone/>
            </a:pPr>
            <a:r>
              <a:rPr lang="en-US" sz="1600" b="1" kern="0" dirty="0">
                <a:sym typeface="Wingdings" panose="05000000000000000000" pitchFamily="2" charset="2"/>
              </a:rPr>
              <a:t></a:t>
            </a:r>
            <a:r>
              <a:rPr lang="en-US" sz="1600" b="1" kern="0" dirty="0"/>
              <a:t> Many different networks to design</a:t>
            </a:r>
          </a:p>
          <a:p>
            <a:pPr lvl="1">
              <a:buFontTx/>
              <a:buChar char="-"/>
            </a:pPr>
            <a:endParaRPr lang="en-US" sz="1600" kern="0" dirty="0"/>
          </a:p>
        </p:txBody>
      </p:sp>
    </p:spTree>
    <p:extLst>
      <p:ext uri="{BB962C8B-B14F-4D97-AF65-F5344CB8AC3E}">
        <p14:creationId xmlns:p14="http://schemas.microsoft.com/office/powerpoint/2010/main" val="323302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399A-A690-41E3-9298-7D650C040D61}"/>
              </a:ext>
            </a:extLst>
          </p:cNvPr>
          <p:cNvSpPr>
            <a:spLocks noGrp="1"/>
          </p:cNvSpPr>
          <p:nvPr>
            <p:ph type="title"/>
          </p:nvPr>
        </p:nvSpPr>
        <p:spPr/>
        <p:txBody>
          <a:bodyPr/>
          <a:lstStyle/>
          <a:p>
            <a:r>
              <a:rPr lang="en-US" dirty="0"/>
              <a:t>Contents</a:t>
            </a:r>
          </a:p>
        </p:txBody>
      </p:sp>
      <p:sp>
        <p:nvSpPr>
          <p:cNvPr id="3" name="Text Placeholder 2">
            <a:extLst>
              <a:ext uri="{FF2B5EF4-FFF2-40B4-BE49-F238E27FC236}">
                <a16:creationId xmlns:a16="http://schemas.microsoft.com/office/drawing/2014/main" id="{143475EC-7FBC-4696-8D25-DB1C8EF45C22}"/>
              </a:ext>
            </a:extLst>
          </p:cNvPr>
          <p:cNvSpPr>
            <a:spLocks noGrp="1"/>
          </p:cNvSpPr>
          <p:nvPr>
            <p:ph type="body" sz="quarter" idx="10"/>
          </p:nvPr>
        </p:nvSpPr>
        <p:spPr/>
        <p:txBody>
          <a:bodyPr/>
          <a:lstStyle/>
          <a:p>
            <a:r>
              <a:rPr lang="en-US" dirty="0"/>
              <a:t>Neural Architectures</a:t>
            </a:r>
          </a:p>
          <a:p>
            <a:r>
              <a:rPr lang="en-US" dirty="0"/>
              <a:t>Neural Architecture Search</a:t>
            </a:r>
          </a:p>
          <a:p>
            <a:pPr lvl="1"/>
            <a:r>
              <a:rPr lang="en-US" dirty="0"/>
              <a:t>Overview &amp; example</a:t>
            </a:r>
          </a:p>
          <a:p>
            <a:endParaRPr lang="en-US" dirty="0"/>
          </a:p>
          <a:p>
            <a:r>
              <a:rPr lang="en-US" dirty="0"/>
              <a:t>Hardware-aware </a:t>
            </a:r>
            <a:br>
              <a:rPr lang="en-US" dirty="0"/>
            </a:br>
            <a:r>
              <a:rPr lang="en-US" dirty="0"/>
              <a:t>Neural Architecture Search</a:t>
            </a:r>
          </a:p>
          <a:p>
            <a:pPr lvl="1"/>
            <a:r>
              <a:rPr lang="en-US" dirty="0"/>
              <a:t>Overview and example</a:t>
            </a:r>
          </a:p>
          <a:p>
            <a:endParaRPr lang="en-US" dirty="0"/>
          </a:p>
          <a:p>
            <a:pPr lvl="1"/>
            <a:endParaRPr lang="en-US" dirty="0"/>
          </a:p>
        </p:txBody>
      </p:sp>
      <p:sp>
        <p:nvSpPr>
          <p:cNvPr id="8" name="Text Placeholder 7">
            <a:extLst>
              <a:ext uri="{FF2B5EF4-FFF2-40B4-BE49-F238E27FC236}">
                <a16:creationId xmlns:a16="http://schemas.microsoft.com/office/drawing/2014/main" id="{9758E908-FFEC-4980-AE76-20DC111F5EF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9301556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5936-5BA9-4919-B781-94C3EB264FE2}"/>
              </a:ext>
            </a:extLst>
          </p:cNvPr>
          <p:cNvSpPr>
            <a:spLocks noGrp="1"/>
          </p:cNvSpPr>
          <p:nvPr>
            <p:ph type="title"/>
          </p:nvPr>
        </p:nvSpPr>
        <p:spPr/>
        <p:txBody>
          <a:bodyPr/>
          <a:lstStyle/>
          <a:p>
            <a:r>
              <a:rPr lang="en-US" dirty="0"/>
              <a:t>Neural Architecture Search: overview</a:t>
            </a:r>
          </a:p>
        </p:txBody>
      </p:sp>
    </p:spTree>
    <p:extLst>
      <p:ext uri="{BB962C8B-B14F-4D97-AF65-F5344CB8AC3E}">
        <p14:creationId xmlns:p14="http://schemas.microsoft.com/office/powerpoint/2010/main" val="297829638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9BF9-2157-47EA-922A-529B5BD67183}"/>
              </a:ext>
            </a:extLst>
          </p:cNvPr>
          <p:cNvSpPr>
            <a:spLocks noGrp="1"/>
          </p:cNvSpPr>
          <p:nvPr>
            <p:ph type="title"/>
          </p:nvPr>
        </p:nvSpPr>
        <p:spPr/>
        <p:txBody>
          <a:bodyPr/>
          <a:lstStyle/>
          <a:p>
            <a:r>
              <a:rPr lang="en-US" dirty="0"/>
              <a:t>Neural architectures</a:t>
            </a:r>
          </a:p>
        </p:txBody>
      </p:sp>
      <p:sp>
        <p:nvSpPr>
          <p:cNvPr id="3" name="Text Placeholder 2">
            <a:extLst>
              <a:ext uri="{FF2B5EF4-FFF2-40B4-BE49-F238E27FC236}">
                <a16:creationId xmlns:a16="http://schemas.microsoft.com/office/drawing/2014/main" id="{B359B574-7629-459D-8384-EC36EDD959BE}"/>
              </a:ext>
            </a:extLst>
          </p:cNvPr>
          <p:cNvSpPr>
            <a:spLocks noGrp="1"/>
          </p:cNvSpPr>
          <p:nvPr>
            <p:ph type="body" sz="quarter" idx="10"/>
          </p:nvPr>
        </p:nvSpPr>
        <p:spPr>
          <a:xfrm>
            <a:off x="2584704" y="1153266"/>
            <a:ext cx="4617911" cy="4667249"/>
          </a:xfrm>
        </p:spPr>
        <p:txBody>
          <a:bodyPr>
            <a:normAutofit fontScale="92500" lnSpcReduction="10000"/>
          </a:bodyPr>
          <a:lstStyle/>
          <a:p>
            <a:r>
              <a:rPr lang="en-US" dirty="0"/>
              <a:t> Neural architectures:</a:t>
            </a:r>
          </a:p>
          <a:p>
            <a:pPr lvl="1"/>
            <a:r>
              <a:rPr lang="en-US" dirty="0"/>
              <a:t>well-structured patterns</a:t>
            </a:r>
          </a:p>
          <a:p>
            <a:pPr lvl="1"/>
            <a:r>
              <a:rPr lang="en-US" dirty="0"/>
              <a:t>operations and connections, </a:t>
            </a:r>
          </a:p>
          <a:p>
            <a:pPr lvl="1"/>
            <a:r>
              <a:rPr lang="en-US" dirty="0"/>
              <a:t>manually designed by D.L. experts</a:t>
            </a:r>
          </a:p>
          <a:p>
            <a:pPr lvl="1"/>
            <a:endParaRPr lang="en-US" dirty="0"/>
          </a:p>
          <a:p>
            <a:r>
              <a:rPr lang="en-US" dirty="0"/>
              <a:t>However:</a:t>
            </a:r>
          </a:p>
          <a:p>
            <a:pPr lvl="1"/>
            <a:r>
              <a:rPr lang="en-US" dirty="0"/>
              <a:t>Search space is much bigger</a:t>
            </a:r>
          </a:p>
          <a:p>
            <a:pPr lvl="1"/>
            <a:r>
              <a:rPr lang="en-US" dirty="0"/>
              <a:t>Variety/constraints intractable for manual design</a:t>
            </a:r>
          </a:p>
          <a:p>
            <a:pPr lvl="2"/>
            <a:r>
              <a:rPr lang="en-US" dirty="0"/>
              <a:t>Accuracy, speed, energy, memory…</a:t>
            </a:r>
          </a:p>
          <a:p>
            <a:endParaRPr lang="en-US" dirty="0">
              <a:solidFill>
                <a:schemeClr val="tx1"/>
              </a:solidFill>
            </a:endParaRPr>
          </a:p>
          <a:p>
            <a:r>
              <a:rPr lang="en-US" dirty="0">
                <a:solidFill>
                  <a:schemeClr val="tx1"/>
                </a:solidFill>
              </a:rPr>
              <a:t>NAS aims at automatically finding ‘better’ solutions in a scalable way</a:t>
            </a:r>
          </a:p>
          <a:p>
            <a:pPr lvl="2"/>
            <a:endParaRPr lang="en-US" dirty="0"/>
          </a:p>
          <a:p>
            <a:pPr lvl="1"/>
            <a:endParaRPr lang="en-US" dirty="0"/>
          </a:p>
          <a:p>
            <a:endParaRPr lang="en-US" dirty="0"/>
          </a:p>
        </p:txBody>
      </p:sp>
      <p:sp>
        <p:nvSpPr>
          <p:cNvPr id="5" name="TextBox 4">
            <a:extLst>
              <a:ext uri="{FF2B5EF4-FFF2-40B4-BE49-F238E27FC236}">
                <a16:creationId xmlns:a16="http://schemas.microsoft.com/office/drawing/2014/main" id="{44B906A2-5B52-4D02-BB68-933492A8050D}"/>
              </a:ext>
            </a:extLst>
          </p:cNvPr>
          <p:cNvSpPr txBox="1"/>
          <p:nvPr/>
        </p:nvSpPr>
        <p:spPr>
          <a:xfrm>
            <a:off x="2675061" y="6096000"/>
            <a:ext cx="6240780" cy="762000"/>
          </a:xfrm>
          <a:prstGeom prst="rect">
            <a:avLst/>
          </a:prstGeom>
          <a:noFill/>
        </p:spPr>
        <p:txBody>
          <a:bodyPr wrap="none" lIns="91440" tIns="45720" rIns="91440" rtlCol="0" anchor="t">
            <a:noAutofit/>
          </a:bodyPr>
          <a:lstStyle/>
          <a:p>
            <a:pPr>
              <a:spcBef>
                <a:spcPts val="600"/>
              </a:spcBef>
            </a:pPr>
            <a:r>
              <a:rPr lang="en-US" sz="1000" dirty="0">
                <a:solidFill>
                  <a:schemeClr val="bg1">
                    <a:lumMod val="65000"/>
                  </a:schemeClr>
                </a:solidFill>
              </a:rPr>
              <a:t>He et al., 2016, Deep Residual Learning for Image Recognition</a:t>
            </a:r>
          </a:p>
          <a:p>
            <a:pPr>
              <a:spcBef>
                <a:spcPts val="600"/>
              </a:spcBef>
            </a:pPr>
            <a:r>
              <a:rPr lang="en-US" sz="1000" dirty="0" err="1">
                <a:solidFill>
                  <a:schemeClr val="bg1">
                    <a:lumMod val="65000"/>
                  </a:schemeClr>
                </a:solidFill>
              </a:rPr>
              <a:t>Simonyan</a:t>
            </a:r>
            <a:r>
              <a:rPr lang="en-US" sz="1000" dirty="0">
                <a:solidFill>
                  <a:schemeClr val="bg1">
                    <a:lumMod val="65000"/>
                  </a:schemeClr>
                </a:solidFill>
              </a:rPr>
              <a:t> et al., 2014, Very Deep Convolutional Networks for Large-Scale Image Recognition</a:t>
            </a:r>
          </a:p>
          <a:p>
            <a:pPr>
              <a:spcBef>
                <a:spcPts val="600"/>
              </a:spcBef>
            </a:pPr>
            <a:r>
              <a:rPr lang="en-US" sz="1000" dirty="0" err="1">
                <a:solidFill>
                  <a:schemeClr val="bg1">
                    <a:lumMod val="65000"/>
                  </a:schemeClr>
                </a:solidFill>
              </a:rPr>
              <a:t>Xie</a:t>
            </a:r>
            <a:r>
              <a:rPr lang="en-US" sz="1000" dirty="0">
                <a:solidFill>
                  <a:schemeClr val="bg1">
                    <a:lumMod val="65000"/>
                  </a:schemeClr>
                </a:solidFill>
              </a:rPr>
              <a:t> et al., 2019, Exploring Randomly Wired Neural Networks for Image Recognition</a:t>
            </a:r>
          </a:p>
          <a:p>
            <a:pPr>
              <a:spcBef>
                <a:spcPts val="600"/>
              </a:spcBef>
            </a:pPr>
            <a:endParaRPr lang="en-US" sz="1000" dirty="0">
              <a:solidFill>
                <a:schemeClr val="bg1">
                  <a:lumMod val="65000"/>
                </a:schemeClr>
              </a:solidFill>
              <a:latin typeface="Arial" panose="020B0604020202020204" pitchFamily="34" charset="0"/>
              <a:cs typeface="Arial" panose="020B0604020202020204" pitchFamily="34" charset="0"/>
            </a:endParaRPr>
          </a:p>
        </p:txBody>
      </p:sp>
      <p:pic>
        <p:nvPicPr>
          <p:cNvPr id="14" name="Picture 2">
            <a:extLst>
              <a:ext uri="{FF2B5EF4-FFF2-40B4-BE49-F238E27FC236}">
                <a16:creationId xmlns:a16="http://schemas.microsoft.com/office/drawing/2014/main" id="{C0E54FAB-8023-4726-9735-B75E040BE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95" y="997047"/>
            <a:ext cx="2280287" cy="563871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FEC8365-B6DD-4EEF-A850-9A86D2076B2F}"/>
              </a:ext>
            </a:extLst>
          </p:cNvPr>
          <p:cNvPicPr>
            <a:picLocks noChangeAspect="1"/>
          </p:cNvPicPr>
          <p:nvPr/>
        </p:nvPicPr>
        <p:blipFill>
          <a:blip r:embed="rId4"/>
          <a:stretch>
            <a:fillRect/>
          </a:stretch>
        </p:blipFill>
        <p:spPr>
          <a:xfrm>
            <a:off x="7262432" y="990550"/>
            <a:ext cx="4763173" cy="477515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58BA0EEC-856D-4313-A523-4FD91F4B61C9}"/>
              </a:ext>
            </a:extLst>
          </p:cNvPr>
          <p:cNvSpPr txBox="1"/>
          <p:nvPr/>
        </p:nvSpPr>
        <p:spPr>
          <a:xfrm>
            <a:off x="7202615" y="5765706"/>
            <a:ext cx="4795749" cy="914400"/>
          </a:xfrm>
          <a:prstGeom prst="rect">
            <a:avLst/>
          </a:prstGeom>
          <a:noFill/>
        </p:spPr>
        <p:txBody>
          <a:bodyPr wrap="none" lIns="91440" tIns="45720" rIns="91440" rtlCol="0" anchor="t">
            <a:noAutofit/>
          </a:bodyPr>
          <a:lstStyle/>
          <a:p>
            <a:pPr algn="l">
              <a:spcBef>
                <a:spcPts val="600"/>
              </a:spcBef>
            </a:pPr>
            <a:r>
              <a:rPr lang="en-US" sz="1700" dirty="0">
                <a:latin typeface="Arial" panose="020B0604020202020204" pitchFamily="34" charset="0"/>
                <a:cs typeface="Arial" panose="020B0604020202020204" pitchFamily="34" charset="0"/>
              </a:rPr>
              <a:t>Several randomly generated networks </a:t>
            </a:r>
          </a:p>
          <a:p>
            <a:pPr algn="l">
              <a:spcBef>
                <a:spcPts val="600"/>
              </a:spcBef>
            </a:pPr>
            <a:r>
              <a:rPr lang="en-US" sz="1700" dirty="0">
                <a:latin typeface="Arial" panose="020B0604020202020204" pitchFamily="34" charset="0"/>
                <a:cs typeface="Arial" panose="020B0604020202020204" pitchFamily="34" charset="0"/>
              </a:rPr>
              <a:t>outperform ResNet-50 on ImageNet classification</a:t>
            </a:r>
          </a:p>
          <a:p>
            <a:pPr algn="l">
              <a:spcBef>
                <a:spcPts val="600"/>
              </a:spcBef>
            </a:pPr>
            <a:r>
              <a:rPr lang="en-US" sz="1700" dirty="0">
                <a:latin typeface="Arial" panose="020B0604020202020204" pitchFamily="34" charset="0"/>
                <a:cs typeface="Arial" panose="020B0604020202020204" pitchFamily="34" charset="0"/>
              </a:rPr>
              <a:t>(+2% top-1 acc @ same #FLOPS)</a:t>
            </a:r>
          </a:p>
        </p:txBody>
      </p:sp>
    </p:spTree>
    <p:extLst>
      <p:ext uri="{BB962C8B-B14F-4D97-AF65-F5344CB8AC3E}">
        <p14:creationId xmlns:p14="http://schemas.microsoft.com/office/powerpoint/2010/main" val="3147888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D7CDD-4BA2-4025-B272-AB029D5D18F9}"/>
              </a:ext>
            </a:extLst>
          </p:cNvPr>
          <p:cNvSpPr txBox="1">
            <a:spLocks/>
          </p:cNvSpPr>
          <p:nvPr/>
        </p:nvSpPr>
        <p:spPr>
          <a:xfrm>
            <a:off x="394775" y="414064"/>
            <a:ext cx="11425752" cy="654049"/>
          </a:xfrm>
          <a:prstGeom prst="rect">
            <a:avLst/>
          </a:prstGeom>
        </p:spPr>
        <p:txBody>
          <a:bodyPr/>
          <a:lstStyle>
            <a:lvl1pPr algn="l" rtl="0" eaLnBrk="1" fontAlgn="base" hangingPunct="1">
              <a:lnSpc>
                <a:spcPct val="100000"/>
              </a:lnSpc>
              <a:spcBef>
                <a:spcPct val="0"/>
              </a:spcBef>
              <a:spcAft>
                <a:spcPct val="0"/>
              </a:spcAft>
              <a:defRPr lang="en-US" sz="1600" b="1" kern="1200" cap="all" spc="210" baseline="0" dirty="0">
                <a:solidFill>
                  <a:schemeClr val="tx1"/>
                </a:solidFill>
                <a:effectLst/>
                <a:latin typeface="Arial" panose="020B0604020202020204" pitchFamily="34" charset="0"/>
                <a:ea typeface="+mn-ea"/>
                <a:cs typeface="Arial" panose="020B0604020202020204" pitchFamily="34" charset="0"/>
              </a:defRPr>
            </a:lvl1pPr>
            <a:lvl2pPr algn="r" rtl="0" eaLnBrk="1" fontAlgn="base" hangingPunct="1">
              <a:lnSpc>
                <a:spcPct val="85000"/>
              </a:lnSpc>
              <a:spcBef>
                <a:spcPct val="0"/>
              </a:spcBef>
              <a:spcAft>
                <a:spcPct val="0"/>
              </a:spcAft>
              <a:defRPr sz="2200" b="1">
                <a:solidFill>
                  <a:schemeClr val="tx1"/>
                </a:solidFill>
                <a:latin typeface="Arial" charset="0"/>
              </a:defRPr>
            </a:lvl2pPr>
            <a:lvl3pPr algn="r" rtl="0" eaLnBrk="1" fontAlgn="base" hangingPunct="1">
              <a:lnSpc>
                <a:spcPct val="85000"/>
              </a:lnSpc>
              <a:spcBef>
                <a:spcPct val="0"/>
              </a:spcBef>
              <a:spcAft>
                <a:spcPct val="0"/>
              </a:spcAft>
              <a:defRPr sz="2200" b="1">
                <a:solidFill>
                  <a:schemeClr val="tx1"/>
                </a:solidFill>
                <a:latin typeface="Arial" charset="0"/>
              </a:defRPr>
            </a:lvl3pPr>
            <a:lvl4pPr algn="r" rtl="0" eaLnBrk="1" fontAlgn="base" hangingPunct="1">
              <a:lnSpc>
                <a:spcPct val="85000"/>
              </a:lnSpc>
              <a:spcBef>
                <a:spcPct val="0"/>
              </a:spcBef>
              <a:spcAft>
                <a:spcPct val="0"/>
              </a:spcAft>
              <a:defRPr sz="2200" b="1">
                <a:solidFill>
                  <a:schemeClr val="tx1"/>
                </a:solidFill>
                <a:latin typeface="Arial" charset="0"/>
              </a:defRPr>
            </a:lvl4pPr>
            <a:lvl5pPr algn="r" rtl="0" eaLnBrk="1" fontAlgn="base" hangingPunct="1">
              <a:lnSpc>
                <a:spcPct val="85000"/>
              </a:lnSpc>
              <a:spcBef>
                <a:spcPct val="0"/>
              </a:spcBef>
              <a:spcAft>
                <a:spcPct val="0"/>
              </a:spcAft>
              <a:defRPr sz="2200" b="1">
                <a:solidFill>
                  <a:schemeClr val="tx1"/>
                </a:solidFill>
                <a:latin typeface="Arial" charset="0"/>
              </a:defRPr>
            </a:lvl5pPr>
            <a:lvl6pPr marL="457200" algn="r" rtl="0" eaLnBrk="1" fontAlgn="base" hangingPunct="1">
              <a:lnSpc>
                <a:spcPct val="85000"/>
              </a:lnSpc>
              <a:spcBef>
                <a:spcPct val="0"/>
              </a:spcBef>
              <a:spcAft>
                <a:spcPct val="0"/>
              </a:spcAft>
              <a:defRPr sz="2200" b="1">
                <a:solidFill>
                  <a:schemeClr val="tx1"/>
                </a:solidFill>
                <a:latin typeface="Arial" charset="0"/>
              </a:defRPr>
            </a:lvl6pPr>
            <a:lvl7pPr marL="914400" algn="r" rtl="0" eaLnBrk="1" fontAlgn="base" hangingPunct="1">
              <a:lnSpc>
                <a:spcPct val="85000"/>
              </a:lnSpc>
              <a:spcBef>
                <a:spcPct val="0"/>
              </a:spcBef>
              <a:spcAft>
                <a:spcPct val="0"/>
              </a:spcAft>
              <a:defRPr sz="2200" b="1">
                <a:solidFill>
                  <a:schemeClr val="tx1"/>
                </a:solidFill>
                <a:latin typeface="Arial" charset="0"/>
              </a:defRPr>
            </a:lvl7pPr>
            <a:lvl8pPr marL="1371600" algn="r" rtl="0" eaLnBrk="1" fontAlgn="base" hangingPunct="1">
              <a:lnSpc>
                <a:spcPct val="85000"/>
              </a:lnSpc>
              <a:spcBef>
                <a:spcPct val="0"/>
              </a:spcBef>
              <a:spcAft>
                <a:spcPct val="0"/>
              </a:spcAft>
              <a:defRPr sz="2200" b="1">
                <a:solidFill>
                  <a:schemeClr val="tx1"/>
                </a:solidFill>
                <a:latin typeface="Arial" charset="0"/>
              </a:defRPr>
            </a:lvl8pPr>
            <a:lvl9pPr marL="1828800" algn="r" rtl="0" eaLnBrk="1" fontAlgn="base" hangingPunct="1">
              <a:lnSpc>
                <a:spcPct val="85000"/>
              </a:lnSpc>
              <a:spcBef>
                <a:spcPct val="0"/>
              </a:spcBef>
              <a:spcAft>
                <a:spcPct val="0"/>
              </a:spcAft>
              <a:defRPr sz="2200" b="1">
                <a:solidFill>
                  <a:schemeClr val="tx1"/>
                </a:solidFill>
                <a:latin typeface="Arial" charset="0"/>
              </a:defRPr>
            </a:lvl9pPr>
          </a:lstStyle>
          <a:p>
            <a:r>
              <a:rPr lang="en-US" dirty="0"/>
              <a:t>Neural Architecture Search finds effective &amp; efficient solutions</a:t>
            </a:r>
            <a:br>
              <a:rPr lang="en-US" dirty="0"/>
            </a:br>
            <a:endParaRPr lang="en-US" dirty="0"/>
          </a:p>
        </p:txBody>
      </p:sp>
      <p:sp>
        <p:nvSpPr>
          <p:cNvPr id="3" name="Text Placeholder 2">
            <a:extLst>
              <a:ext uri="{FF2B5EF4-FFF2-40B4-BE49-F238E27FC236}">
                <a16:creationId xmlns:a16="http://schemas.microsoft.com/office/drawing/2014/main" id="{81E99313-D393-43E1-84D1-C35C8AECFB9D}"/>
              </a:ext>
            </a:extLst>
          </p:cNvPr>
          <p:cNvSpPr txBox="1">
            <a:spLocks/>
          </p:cNvSpPr>
          <p:nvPr/>
        </p:nvSpPr>
        <p:spPr>
          <a:xfrm>
            <a:off x="394774" y="1153268"/>
            <a:ext cx="6138106" cy="4564002"/>
          </a:xfrm>
          <a:prstGeom prst="rect">
            <a:avLst/>
          </a:prstGeom>
        </p:spPr>
        <p:txBody>
          <a:bodyPr>
            <a:normAutofit/>
          </a:bodyPr>
          <a:lstStyle>
            <a:lvl1pPr marL="169863" indent="-169863" algn="l" rtl="0" eaLnBrk="1" fontAlgn="base" hangingPunct="1">
              <a:lnSpc>
                <a:spcPct val="100000"/>
              </a:lnSpc>
              <a:spcBef>
                <a:spcPts val="575"/>
              </a:spcBef>
              <a:spcAft>
                <a:spcPts val="75"/>
              </a:spcAft>
              <a:buClrTx/>
              <a:buSzPct val="80000"/>
              <a:buFont typeface="Arial" pitchFamily="34" charset="0"/>
              <a:buChar char="•"/>
              <a:defRPr sz="2200" b="0">
                <a:solidFill>
                  <a:schemeClr val="tx1">
                    <a:lumMod val="85000"/>
                    <a:lumOff val="15000"/>
                  </a:schemeClr>
                </a:solidFill>
                <a:latin typeface="Arial" panose="020B0604020202020204" pitchFamily="34" charset="0"/>
                <a:ea typeface="+mn-ea"/>
                <a:cs typeface="Arial" panose="020B0604020202020204" pitchFamily="34" charset="0"/>
              </a:defRPr>
            </a:lvl1pPr>
            <a:lvl2pPr marL="341313" indent="-171450" algn="l" rtl="0" eaLnBrk="1" fontAlgn="base" hangingPunct="1">
              <a:lnSpc>
                <a:spcPct val="100000"/>
              </a:lnSpc>
              <a:spcBef>
                <a:spcPts val="575"/>
              </a:spcBef>
              <a:spcAft>
                <a:spcPts val="75"/>
              </a:spcAft>
              <a:buClrTx/>
              <a:buSzPct val="80000"/>
              <a:buFont typeface="Arial" pitchFamily="34" charset="0"/>
              <a:buChar char="−"/>
              <a:defRPr sz="2000">
                <a:solidFill>
                  <a:srgbClr val="000000"/>
                </a:solidFill>
                <a:latin typeface="Arial" panose="020B0604020202020204" pitchFamily="34" charset="0"/>
                <a:cs typeface="Arial" panose="020B0604020202020204" pitchFamily="34" charset="0"/>
              </a:defRPr>
            </a:lvl2pPr>
            <a:lvl3pPr marL="511175" indent="-169863" algn="l" rtl="0" eaLnBrk="1" fontAlgn="base" hangingPunct="1">
              <a:lnSpc>
                <a:spcPct val="100000"/>
              </a:lnSpc>
              <a:spcBef>
                <a:spcPts val="575"/>
              </a:spcBef>
              <a:spcAft>
                <a:spcPts val="75"/>
              </a:spcAft>
              <a:buClrTx/>
              <a:buSzPct val="80000"/>
              <a:buFont typeface="Wingdings" pitchFamily="2" charset="2"/>
              <a:buChar char="§"/>
              <a:defRPr sz="1800">
                <a:solidFill>
                  <a:srgbClr val="000000"/>
                </a:solidFill>
                <a:latin typeface="Arial" panose="020B0604020202020204" pitchFamily="34" charset="0"/>
                <a:cs typeface="Arial" panose="020B0604020202020204" pitchFamily="34" charset="0"/>
              </a:defRPr>
            </a:lvl3pPr>
            <a:lvl4pPr marL="688975" indent="-177800" algn="l" rtl="0" eaLnBrk="1" fontAlgn="base" hangingPunct="1">
              <a:lnSpc>
                <a:spcPct val="100000"/>
              </a:lnSpc>
              <a:spcBef>
                <a:spcPts val="575"/>
              </a:spcBef>
              <a:spcAft>
                <a:spcPts val="75"/>
              </a:spcAft>
              <a:buClrTx/>
              <a:buSzPct val="80000"/>
              <a:buFont typeface="Arial" pitchFamily="34" charset="0"/>
              <a:buChar char="•"/>
              <a:defRPr sz="1600">
                <a:solidFill>
                  <a:srgbClr val="000000"/>
                </a:solidFill>
                <a:latin typeface="Arial" panose="020B0604020202020204" pitchFamily="34" charset="0"/>
                <a:cs typeface="Arial" panose="020B0604020202020204" pitchFamily="34" charset="0"/>
              </a:defRPr>
            </a:lvl4pPr>
            <a:lvl5pPr marL="860425" indent="-171450" algn="l" rtl="0" eaLnBrk="1" fontAlgn="base" hangingPunct="1">
              <a:lnSpc>
                <a:spcPct val="100000"/>
              </a:lnSpc>
              <a:spcBef>
                <a:spcPts val="575"/>
              </a:spcBef>
              <a:spcAft>
                <a:spcPts val="75"/>
              </a:spcAft>
              <a:buClrTx/>
              <a:buSzPct val="70000"/>
              <a:buFont typeface="Arial" pitchFamily="34" charset="0"/>
              <a:buChar char="−"/>
              <a:defRPr sz="1400">
                <a:solidFill>
                  <a:srgbClr val="000000"/>
                </a:solidFill>
                <a:latin typeface="Arial" panose="020B0604020202020204" pitchFamily="34" charset="0"/>
                <a:cs typeface="Arial" panose="020B0604020202020204" pitchFamily="34" charset="0"/>
              </a:defRPr>
            </a:lvl5pPr>
            <a:lvl6pPr marL="22304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eaLnBrk="1" fontAlgn="base" hangingPunct="1">
              <a:spcBef>
                <a:spcPct val="20000"/>
              </a:spcBef>
              <a:spcAft>
                <a:spcPct val="3000"/>
              </a:spcAft>
              <a:buClr>
                <a:schemeClr val="tx1"/>
              </a:buClr>
              <a:buSzPct val="70000"/>
              <a:buFont typeface="Arial" charset="0"/>
              <a:buChar char="►"/>
              <a:defRPr sz="1400">
                <a:solidFill>
                  <a:srgbClr val="000000"/>
                </a:solidFill>
                <a:latin typeface="+mn-lt"/>
              </a:defRPr>
            </a:lvl9pPr>
          </a:lstStyle>
          <a:p>
            <a:r>
              <a:rPr lang="en-US" sz="1800" kern="0"/>
              <a:t>Automated NAS finds significantly more accurate yet efficient solutions than expert data scientist have created</a:t>
            </a:r>
          </a:p>
          <a:p>
            <a:pPr marL="688975" lvl="4" indent="0">
              <a:buFont typeface="Arial" pitchFamily="34" charset="0"/>
              <a:buNone/>
            </a:pPr>
            <a:r>
              <a:rPr lang="en-US" kern="0"/>
              <a:t>Hand-crafted architectures (most competitive solutions)</a:t>
            </a:r>
          </a:p>
          <a:p>
            <a:pPr marL="688975" lvl="4" indent="0">
              <a:buFont typeface="Arial" pitchFamily="34" charset="0"/>
              <a:buNone/>
            </a:pPr>
            <a:r>
              <a:rPr lang="en-US" kern="0"/>
              <a:t>Early Neural Architecture Search (2017) [2]</a:t>
            </a:r>
          </a:p>
          <a:p>
            <a:pPr marL="688975" lvl="4" indent="0">
              <a:buFont typeface="Arial" pitchFamily="34" charset="0"/>
              <a:buNone/>
            </a:pPr>
            <a:r>
              <a:rPr lang="en-US" kern="0"/>
              <a:t>Recent Neural Architecture Search (2019) [1]</a:t>
            </a:r>
          </a:p>
          <a:p>
            <a:endParaRPr lang="en-US" sz="1000" kern="0"/>
          </a:p>
          <a:p>
            <a:r>
              <a:rPr lang="en-US" sz="1800" kern="0"/>
              <a:t>NAS offers an automated approach especially</a:t>
            </a:r>
            <a:br>
              <a:rPr lang="en-US" sz="1800" kern="0"/>
            </a:br>
            <a:r>
              <a:rPr lang="en-US" sz="1800" kern="0"/>
              <a:t>suitable for multi-objective optimization of DNNs</a:t>
            </a:r>
          </a:p>
          <a:p>
            <a:pPr lvl="1"/>
            <a:r>
              <a:rPr lang="en-US" sz="1400" kern="0"/>
              <a:t>Interesting hardware-aware secondary objectives:</a:t>
            </a:r>
            <a:br>
              <a:rPr lang="en-US" sz="1400" kern="0"/>
            </a:br>
            <a:r>
              <a:rPr lang="en-US" sz="1400" i="1" kern="0"/>
              <a:t>#params, #ops, </a:t>
            </a:r>
            <a:r>
              <a:rPr lang="en-US" sz="1400" kern="0"/>
              <a:t>latency, energy, bandwidth, compute utilization, etc.</a:t>
            </a:r>
          </a:p>
          <a:p>
            <a:endParaRPr lang="en-US" sz="1000" kern="0"/>
          </a:p>
          <a:p>
            <a:r>
              <a:rPr lang="en-US" sz="1800" kern="0"/>
              <a:t>Found solutions may incorporate complex structures human experts would not intuitively design</a:t>
            </a:r>
          </a:p>
        </p:txBody>
      </p:sp>
      <p:cxnSp>
        <p:nvCxnSpPr>
          <p:cNvPr id="4" name="Straight Connector 3">
            <a:extLst>
              <a:ext uri="{FF2B5EF4-FFF2-40B4-BE49-F238E27FC236}">
                <a16:creationId xmlns:a16="http://schemas.microsoft.com/office/drawing/2014/main" id="{AB2DD2B5-8FE7-4471-944C-0C7F4F7F8AE2}"/>
              </a:ext>
            </a:extLst>
          </p:cNvPr>
          <p:cNvCxnSpPr/>
          <p:nvPr/>
        </p:nvCxnSpPr>
        <p:spPr>
          <a:xfrm>
            <a:off x="625641" y="2247499"/>
            <a:ext cx="411583" cy="0"/>
          </a:xfrm>
          <a:prstGeom prst="line">
            <a:avLst/>
          </a:prstGeom>
          <a:ln w="28575">
            <a:solidFill>
              <a:srgbClr val="2828FF"/>
            </a:solidFill>
            <a:prstDash val="sys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9140CAC-D591-4493-AD62-3DC3C82B97E2}"/>
              </a:ext>
            </a:extLst>
          </p:cNvPr>
          <p:cNvCxnSpPr/>
          <p:nvPr/>
        </p:nvCxnSpPr>
        <p:spPr>
          <a:xfrm>
            <a:off x="625641" y="2546584"/>
            <a:ext cx="4115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10D4E0C-30A1-491C-AE48-A80DADCD7D7E}"/>
              </a:ext>
            </a:extLst>
          </p:cNvPr>
          <p:cNvCxnSpPr/>
          <p:nvPr/>
        </p:nvCxnSpPr>
        <p:spPr>
          <a:xfrm>
            <a:off x="625641" y="1933174"/>
            <a:ext cx="411583" cy="0"/>
          </a:xfrm>
          <a:prstGeom prst="line">
            <a:avLst/>
          </a:prstGeom>
          <a:ln w="28575">
            <a:solidFill>
              <a:srgbClr val="8D8D8D"/>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378760-974C-41AE-9F13-00FFAE4C513A}"/>
              </a:ext>
            </a:extLst>
          </p:cNvPr>
          <p:cNvSpPr txBox="1"/>
          <p:nvPr/>
        </p:nvSpPr>
        <p:spPr>
          <a:xfrm>
            <a:off x="152400" y="6372225"/>
            <a:ext cx="7362825" cy="485775"/>
          </a:xfrm>
          <a:prstGeom prst="rect">
            <a:avLst/>
          </a:prstGeom>
          <a:noFill/>
        </p:spPr>
        <p:txBody>
          <a:bodyPr wrap="square" lIns="91440" tIns="45720" rIns="91440" rtlCol="0" anchor="t">
            <a:noAutofit/>
          </a:bodyPr>
          <a:lstStyle/>
          <a:p>
            <a:pPr>
              <a:spcBef>
                <a:spcPts val="600"/>
              </a:spcBef>
            </a:pPr>
            <a:r>
              <a:rPr lang="en-US" sz="1000" dirty="0">
                <a:solidFill>
                  <a:schemeClr val="bg1">
                    <a:lumMod val="50000"/>
                  </a:schemeClr>
                </a:solidFill>
                <a:latin typeface="Arial" panose="020B0604020202020204" pitchFamily="34" charset="0"/>
                <a:cs typeface="Arial" panose="020B0604020202020204" pitchFamily="34" charset="0"/>
              </a:rPr>
              <a:t>[1] </a:t>
            </a:r>
            <a:r>
              <a:rPr lang="en-US" sz="1000" dirty="0" err="1">
                <a:solidFill>
                  <a:schemeClr val="bg1">
                    <a:lumMod val="50000"/>
                  </a:schemeClr>
                </a:solidFill>
                <a:hlinkClick r:id="rId2">
                  <a:extLst>
                    <a:ext uri="{A12FA001-AC4F-418D-AE19-62706E023703}">
                      <ahyp:hlinkClr xmlns:ahyp="http://schemas.microsoft.com/office/drawing/2018/hyperlinkcolor" val="tx"/>
                    </a:ext>
                  </a:extLst>
                </a:hlinkClick>
              </a:rPr>
              <a:t>EfficientNet</a:t>
            </a:r>
            <a:r>
              <a:rPr lang="en-US" sz="1000" dirty="0">
                <a:solidFill>
                  <a:schemeClr val="bg1">
                    <a:lumMod val="50000"/>
                  </a:schemeClr>
                </a:solidFill>
                <a:hlinkClick r:id="rId2">
                  <a:extLst>
                    <a:ext uri="{A12FA001-AC4F-418D-AE19-62706E023703}">
                      <ahyp:hlinkClr xmlns:ahyp="http://schemas.microsoft.com/office/drawing/2018/hyperlinkcolor" val="tx"/>
                    </a:ext>
                  </a:extLst>
                </a:hlinkClick>
              </a:rPr>
              <a:t>: Rethinking Model Scaling for Convolutional Neural Networks, ICML 2019</a:t>
            </a:r>
            <a:endParaRPr lang="en-US" sz="1000" dirty="0">
              <a:solidFill>
                <a:schemeClr val="bg1">
                  <a:lumMod val="50000"/>
                </a:schemeClr>
              </a:solidFill>
            </a:endParaRPr>
          </a:p>
          <a:p>
            <a:pPr>
              <a:spcBef>
                <a:spcPts val="600"/>
              </a:spcBef>
            </a:pPr>
            <a:r>
              <a:rPr lang="en-US" sz="1000" dirty="0">
                <a:solidFill>
                  <a:schemeClr val="bg1">
                    <a:lumMod val="50000"/>
                  </a:schemeClr>
                </a:solidFill>
                <a:latin typeface="Arial" panose="020B0604020202020204" pitchFamily="34" charset="0"/>
                <a:cs typeface="Arial" panose="020B0604020202020204" pitchFamily="34" charset="0"/>
              </a:rPr>
              <a:t>[2] </a:t>
            </a:r>
            <a:r>
              <a:rPr lang="en-US" sz="1000" dirty="0">
                <a:solidFill>
                  <a:schemeClr val="bg1">
                    <a:lumMod val="50000"/>
                  </a:schemeClr>
                </a:solidFill>
                <a:hlinkClick r:id="rId3">
                  <a:extLst>
                    <a:ext uri="{A12FA001-AC4F-418D-AE19-62706E023703}">
                      <ahyp:hlinkClr xmlns:ahyp="http://schemas.microsoft.com/office/drawing/2018/hyperlinkcolor" val="tx"/>
                    </a:ext>
                  </a:extLst>
                </a:hlinkClick>
              </a:rPr>
              <a:t>Learning Transferable Architectures for Scalable Image Recognition, CVPR 2018</a:t>
            </a:r>
            <a:endParaRPr lang="en-US" sz="1000" dirty="0">
              <a:solidFill>
                <a:schemeClr val="bg1">
                  <a:lumMod val="50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4FE9799-8F6B-4FA9-974B-5317734EC695}"/>
              </a:ext>
            </a:extLst>
          </p:cNvPr>
          <p:cNvGrpSpPr/>
          <p:nvPr/>
        </p:nvGrpSpPr>
        <p:grpSpPr>
          <a:xfrm>
            <a:off x="6679441" y="4475574"/>
            <a:ext cx="3515332" cy="2084339"/>
            <a:chOff x="1115521" y="4066192"/>
            <a:chExt cx="3738653" cy="2216752"/>
          </a:xfrm>
        </p:grpSpPr>
        <p:pic>
          <p:nvPicPr>
            <p:cNvPr id="9" name="Picture 8" descr="Diagram&#10;&#10;Description automatically generated">
              <a:extLst>
                <a:ext uri="{FF2B5EF4-FFF2-40B4-BE49-F238E27FC236}">
                  <a16:creationId xmlns:a16="http://schemas.microsoft.com/office/drawing/2014/main" id="{96E42DC2-DA7D-4895-8A67-418A4F5FADC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3829" y="4066192"/>
              <a:ext cx="3510345" cy="2082469"/>
            </a:xfrm>
            <a:prstGeom prst="rect">
              <a:avLst/>
            </a:prstGeom>
          </p:spPr>
        </p:pic>
        <p:sp>
          <p:nvSpPr>
            <p:cNvPr id="10" name="TextBox 9">
              <a:extLst>
                <a:ext uri="{FF2B5EF4-FFF2-40B4-BE49-F238E27FC236}">
                  <a16:creationId xmlns:a16="http://schemas.microsoft.com/office/drawing/2014/main" id="{9E116C68-3BDD-4E93-918B-B0084C7EAC8E}"/>
                </a:ext>
              </a:extLst>
            </p:cNvPr>
            <p:cNvSpPr txBox="1"/>
            <p:nvPr/>
          </p:nvSpPr>
          <p:spPr>
            <a:xfrm>
              <a:off x="1115521" y="5977403"/>
              <a:ext cx="473493" cy="305541"/>
            </a:xfrm>
            <a:prstGeom prst="rect">
              <a:avLst/>
            </a:prstGeom>
            <a:noFill/>
          </p:spPr>
          <p:txBody>
            <a:bodyPr wrap="square" lIns="91440" tIns="45720" rIns="91440" rtlCol="0" anchor="t">
              <a:noAutofit/>
            </a:bodyPr>
            <a:lstStyle>
              <a:defPPr>
                <a:defRPr lang="en-US"/>
              </a:defPPr>
              <a:lvl1pPr>
                <a:spcBef>
                  <a:spcPts val="600"/>
                </a:spcBef>
                <a:defRPr sz="1000">
                  <a:solidFill>
                    <a:schemeClr val="bg1">
                      <a:lumMod val="50000"/>
                    </a:schemeClr>
                  </a:solidFill>
                  <a:latin typeface="Arial" panose="020B0604020202020204" pitchFamily="34" charset="0"/>
                  <a:cs typeface="Arial" panose="020B0604020202020204" pitchFamily="34" charset="0"/>
                </a:defRPr>
              </a:lvl1pPr>
            </a:lstStyle>
            <a:p>
              <a:pPr algn="ctr"/>
              <a:r>
                <a:rPr lang="en-US"/>
                <a:t>[2]</a:t>
              </a:r>
            </a:p>
          </p:txBody>
        </p:sp>
      </p:grpSp>
      <p:grpSp>
        <p:nvGrpSpPr>
          <p:cNvPr id="11" name="Group 10">
            <a:extLst>
              <a:ext uri="{FF2B5EF4-FFF2-40B4-BE49-F238E27FC236}">
                <a16:creationId xmlns:a16="http://schemas.microsoft.com/office/drawing/2014/main" id="{B166598C-FE3E-40F5-80FA-C8600D4330DD}"/>
              </a:ext>
            </a:extLst>
          </p:cNvPr>
          <p:cNvGrpSpPr/>
          <p:nvPr/>
        </p:nvGrpSpPr>
        <p:grpSpPr>
          <a:xfrm>
            <a:off x="6665300" y="993198"/>
            <a:ext cx="4389146" cy="3441268"/>
            <a:chOff x="6765630" y="1153266"/>
            <a:chExt cx="4389146" cy="3441268"/>
          </a:xfrm>
        </p:grpSpPr>
        <p:pic>
          <p:nvPicPr>
            <p:cNvPr id="12" name="Picture 11">
              <a:extLst>
                <a:ext uri="{FF2B5EF4-FFF2-40B4-BE49-F238E27FC236}">
                  <a16:creationId xmlns:a16="http://schemas.microsoft.com/office/drawing/2014/main" id="{BAEA6753-A766-4CE9-8B77-E2E15F281123}"/>
                </a:ext>
              </a:extLst>
            </p:cNvPr>
            <p:cNvPicPr>
              <a:picLocks noChangeAspect="1"/>
            </p:cNvPicPr>
            <p:nvPr/>
          </p:nvPicPr>
          <p:blipFill>
            <a:blip r:embed="rId5"/>
            <a:stretch>
              <a:fillRect/>
            </a:stretch>
          </p:blipFill>
          <p:spPr>
            <a:xfrm>
              <a:off x="7002377" y="1153266"/>
              <a:ext cx="4152399" cy="3356115"/>
            </a:xfrm>
            <a:prstGeom prst="rect">
              <a:avLst/>
            </a:prstGeom>
          </p:spPr>
        </p:pic>
        <p:sp>
          <p:nvSpPr>
            <p:cNvPr id="13" name="TextBox 12">
              <a:extLst>
                <a:ext uri="{FF2B5EF4-FFF2-40B4-BE49-F238E27FC236}">
                  <a16:creationId xmlns:a16="http://schemas.microsoft.com/office/drawing/2014/main" id="{B9F31C16-89E8-42B9-BE42-1B0DEC43523D}"/>
                </a:ext>
              </a:extLst>
            </p:cNvPr>
            <p:cNvSpPr txBox="1"/>
            <p:nvPr/>
          </p:nvSpPr>
          <p:spPr>
            <a:xfrm>
              <a:off x="6765630" y="4288993"/>
              <a:ext cx="473493" cy="305541"/>
            </a:xfrm>
            <a:prstGeom prst="rect">
              <a:avLst/>
            </a:prstGeom>
            <a:noFill/>
          </p:spPr>
          <p:txBody>
            <a:bodyPr wrap="square" lIns="91440" tIns="45720" rIns="91440" rtlCol="0" anchor="t">
              <a:noAutofit/>
            </a:bodyPr>
            <a:lstStyle>
              <a:defPPr>
                <a:defRPr lang="en-US"/>
              </a:defPPr>
              <a:lvl1pPr>
                <a:spcBef>
                  <a:spcPts val="600"/>
                </a:spcBef>
                <a:defRPr sz="1000">
                  <a:solidFill>
                    <a:schemeClr val="bg1">
                      <a:lumMod val="50000"/>
                    </a:schemeClr>
                  </a:solidFill>
                  <a:latin typeface="Arial" panose="020B0604020202020204" pitchFamily="34" charset="0"/>
                  <a:cs typeface="Arial" panose="020B0604020202020204" pitchFamily="34" charset="0"/>
                </a:defRPr>
              </a:lvl1pPr>
            </a:lstStyle>
            <a:p>
              <a:pPr algn="ctr"/>
              <a:r>
                <a:rPr lang="en-US"/>
                <a:t>[1]</a:t>
              </a:r>
            </a:p>
          </p:txBody>
        </p:sp>
      </p:grpSp>
      <p:sp>
        <p:nvSpPr>
          <p:cNvPr id="14" name="Freeform: Shape 13">
            <a:extLst>
              <a:ext uri="{FF2B5EF4-FFF2-40B4-BE49-F238E27FC236}">
                <a16:creationId xmlns:a16="http://schemas.microsoft.com/office/drawing/2014/main" id="{01C948B0-FE19-44B6-92E5-A3D9ADE6E5D5}"/>
              </a:ext>
            </a:extLst>
          </p:cNvPr>
          <p:cNvSpPr/>
          <p:nvPr/>
        </p:nvSpPr>
        <p:spPr>
          <a:xfrm>
            <a:off x="7272338" y="1100138"/>
            <a:ext cx="2152650" cy="1890742"/>
          </a:xfrm>
          <a:custGeom>
            <a:avLst/>
            <a:gdLst>
              <a:gd name="connsiteX0" fmla="*/ 204787 w 2152650"/>
              <a:gd name="connsiteY0" fmla="*/ 314325 h 1890742"/>
              <a:gd name="connsiteX1" fmla="*/ 204787 w 2152650"/>
              <a:gd name="connsiteY1" fmla="*/ 314325 h 1890742"/>
              <a:gd name="connsiteX2" fmla="*/ 176212 w 2152650"/>
              <a:gd name="connsiteY2" fmla="*/ 357187 h 1890742"/>
              <a:gd name="connsiteX3" fmla="*/ 161925 w 2152650"/>
              <a:gd name="connsiteY3" fmla="*/ 361950 h 1890742"/>
              <a:gd name="connsiteX4" fmla="*/ 157162 w 2152650"/>
              <a:gd name="connsiteY4" fmla="*/ 376237 h 1890742"/>
              <a:gd name="connsiteX5" fmla="*/ 147637 w 2152650"/>
              <a:gd name="connsiteY5" fmla="*/ 390525 h 1890742"/>
              <a:gd name="connsiteX6" fmla="*/ 128587 w 2152650"/>
              <a:gd name="connsiteY6" fmla="*/ 423862 h 1890742"/>
              <a:gd name="connsiteX7" fmla="*/ 123825 w 2152650"/>
              <a:gd name="connsiteY7" fmla="*/ 442912 h 1890742"/>
              <a:gd name="connsiteX8" fmla="*/ 114300 w 2152650"/>
              <a:gd name="connsiteY8" fmla="*/ 461962 h 1890742"/>
              <a:gd name="connsiteX9" fmla="*/ 104775 w 2152650"/>
              <a:gd name="connsiteY9" fmla="*/ 495300 h 1890742"/>
              <a:gd name="connsiteX10" fmla="*/ 100012 w 2152650"/>
              <a:gd name="connsiteY10" fmla="*/ 509587 h 1890742"/>
              <a:gd name="connsiteX11" fmla="*/ 95250 w 2152650"/>
              <a:gd name="connsiteY11" fmla="*/ 533400 h 1890742"/>
              <a:gd name="connsiteX12" fmla="*/ 85725 w 2152650"/>
              <a:gd name="connsiteY12" fmla="*/ 557212 h 1890742"/>
              <a:gd name="connsiteX13" fmla="*/ 80962 w 2152650"/>
              <a:gd name="connsiteY13" fmla="*/ 600075 h 1890742"/>
              <a:gd name="connsiteX14" fmla="*/ 66675 w 2152650"/>
              <a:gd name="connsiteY14" fmla="*/ 690562 h 1890742"/>
              <a:gd name="connsiteX15" fmla="*/ 57150 w 2152650"/>
              <a:gd name="connsiteY15" fmla="*/ 966787 h 1890742"/>
              <a:gd name="connsiteX16" fmla="*/ 47625 w 2152650"/>
              <a:gd name="connsiteY16" fmla="*/ 1004887 h 1890742"/>
              <a:gd name="connsiteX17" fmla="*/ 38100 w 2152650"/>
              <a:gd name="connsiteY17" fmla="*/ 1052512 h 1890742"/>
              <a:gd name="connsiteX18" fmla="*/ 28575 w 2152650"/>
              <a:gd name="connsiteY18" fmla="*/ 1100137 h 1890742"/>
              <a:gd name="connsiteX19" fmla="*/ 23812 w 2152650"/>
              <a:gd name="connsiteY19" fmla="*/ 1228725 h 1890742"/>
              <a:gd name="connsiteX20" fmla="*/ 19050 w 2152650"/>
              <a:gd name="connsiteY20" fmla="*/ 1243012 h 1890742"/>
              <a:gd name="connsiteX21" fmla="*/ 14287 w 2152650"/>
              <a:gd name="connsiteY21" fmla="*/ 1300162 h 1890742"/>
              <a:gd name="connsiteX22" fmla="*/ 9525 w 2152650"/>
              <a:gd name="connsiteY22" fmla="*/ 1643062 h 1890742"/>
              <a:gd name="connsiteX23" fmla="*/ 4762 w 2152650"/>
              <a:gd name="connsiteY23" fmla="*/ 1666875 h 1890742"/>
              <a:gd name="connsiteX24" fmla="*/ 0 w 2152650"/>
              <a:gd name="connsiteY24" fmla="*/ 1700212 h 1890742"/>
              <a:gd name="connsiteX25" fmla="*/ 4762 w 2152650"/>
              <a:gd name="connsiteY25" fmla="*/ 1757362 h 1890742"/>
              <a:gd name="connsiteX26" fmla="*/ 19050 w 2152650"/>
              <a:gd name="connsiteY26" fmla="*/ 1809750 h 1890742"/>
              <a:gd name="connsiteX27" fmla="*/ 23812 w 2152650"/>
              <a:gd name="connsiteY27" fmla="*/ 1881187 h 1890742"/>
              <a:gd name="connsiteX28" fmla="*/ 38100 w 2152650"/>
              <a:gd name="connsiteY28" fmla="*/ 1890712 h 1890742"/>
              <a:gd name="connsiteX29" fmla="*/ 71437 w 2152650"/>
              <a:gd name="connsiteY29" fmla="*/ 1881187 h 1890742"/>
              <a:gd name="connsiteX30" fmla="*/ 76200 w 2152650"/>
              <a:gd name="connsiteY30" fmla="*/ 1866900 h 1890742"/>
              <a:gd name="connsiteX31" fmla="*/ 85725 w 2152650"/>
              <a:gd name="connsiteY31" fmla="*/ 1847850 h 1890742"/>
              <a:gd name="connsiteX32" fmla="*/ 90487 w 2152650"/>
              <a:gd name="connsiteY32" fmla="*/ 1766887 h 1890742"/>
              <a:gd name="connsiteX33" fmla="*/ 100012 w 2152650"/>
              <a:gd name="connsiteY33" fmla="*/ 1752600 h 1890742"/>
              <a:gd name="connsiteX34" fmla="*/ 109537 w 2152650"/>
              <a:gd name="connsiteY34" fmla="*/ 1724025 h 1890742"/>
              <a:gd name="connsiteX35" fmla="*/ 114300 w 2152650"/>
              <a:gd name="connsiteY35" fmla="*/ 1690687 h 1890742"/>
              <a:gd name="connsiteX36" fmla="*/ 119062 w 2152650"/>
              <a:gd name="connsiteY36" fmla="*/ 1676400 h 1890742"/>
              <a:gd name="connsiteX37" fmla="*/ 128587 w 2152650"/>
              <a:gd name="connsiteY37" fmla="*/ 1585912 h 1890742"/>
              <a:gd name="connsiteX38" fmla="*/ 138112 w 2152650"/>
              <a:gd name="connsiteY38" fmla="*/ 1495425 h 1890742"/>
              <a:gd name="connsiteX39" fmla="*/ 147637 w 2152650"/>
              <a:gd name="connsiteY39" fmla="*/ 1481137 h 1890742"/>
              <a:gd name="connsiteX40" fmla="*/ 157162 w 2152650"/>
              <a:gd name="connsiteY40" fmla="*/ 1447800 h 1890742"/>
              <a:gd name="connsiteX41" fmla="*/ 161925 w 2152650"/>
              <a:gd name="connsiteY41" fmla="*/ 1428750 h 1890742"/>
              <a:gd name="connsiteX42" fmla="*/ 171450 w 2152650"/>
              <a:gd name="connsiteY42" fmla="*/ 1409700 h 1890742"/>
              <a:gd name="connsiteX43" fmla="*/ 176212 w 2152650"/>
              <a:gd name="connsiteY43" fmla="*/ 1390650 h 1890742"/>
              <a:gd name="connsiteX44" fmla="*/ 180975 w 2152650"/>
              <a:gd name="connsiteY44" fmla="*/ 1347787 h 1890742"/>
              <a:gd name="connsiteX45" fmla="*/ 204787 w 2152650"/>
              <a:gd name="connsiteY45" fmla="*/ 1314450 h 1890742"/>
              <a:gd name="connsiteX46" fmla="*/ 219075 w 2152650"/>
              <a:gd name="connsiteY46" fmla="*/ 1295400 h 1890742"/>
              <a:gd name="connsiteX47" fmla="*/ 228600 w 2152650"/>
              <a:gd name="connsiteY47" fmla="*/ 1281112 h 1890742"/>
              <a:gd name="connsiteX48" fmla="*/ 242887 w 2152650"/>
              <a:gd name="connsiteY48" fmla="*/ 1271587 h 1890742"/>
              <a:gd name="connsiteX49" fmla="*/ 271462 w 2152650"/>
              <a:gd name="connsiteY49" fmla="*/ 1228725 h 1890742"/>
              <a:gd name="connsiteX50" fmla="*/ 295275 w 2152650"/>
              <a:gd name="connsiteY50" fmla="*/ 1185862 h 1890742"/>
              <a:gd name="connsiteX51" fmla="*/ 328612 w 2152650"/>
              <a:gd name="connsiteY51" fmla="*/ 1152525 h 1890742"/>
              <a:gd name="connsiteX52" fmla="*/ 347662 w 2152650"/>
              <a:gd name="connsiteY52" fmla="*/ 1119187 h 1890742"/>
              <a:gd name="connsiteX53" fmla="*/ 381000 w 2152650"/>
              <a:gd name="connsiteY53" fmla="*/ 1076325 h 1890742"/>
              <a:gd name="connsiteX54" fmla="*/ 414337 w 2152650"/>
              <a:gd name="connsiteY54" fmla="*/ 1042987 h 1890742"/>
              <a:gd name="connsiteX55" fmla="*/ 466725 w 2152650"/>
              <a:gd name="connsiteY55" fmla="*/ 976312 h 1890742"/>
              <a:gd name="connsiteX56" fmla="*/ 490537 w 2152650"/>
              <a:gd name="connsiteY56" fmla="*/ 957262 h 1890742"/>
              <a:gd name="connsiteX57" fmla="*/ 500062 w 2152650"/>
              <a:gd name="connsiteY57" fmla="*/ 942975 h 1890742"/>
              <a:gd name="connsiteX58" fmla="*/ 547687 w 2152650"/>
              <a:gd name="connsiteY58" fmla="*/ 909637 h 1890742"/>
              <a:gd name="connsiteX59" fmla="*/ 595312 w 2152650"/>
              <a:gd name="connsiteY59" fmla="*/ 871537 h 1890742"/>
              <a:gd name="connsiteX60" fmla="*/ 614362 w 2152650"/>
              <a:gd name="connsiteY60" fmla="*/ 847725 h 1890742"/>
              <a:gd name="connsiteX61" fmla="*/ 647700 w 2152650"/>
              <a:gd name="connsiteY61" fmla="*/ 823912 h 1890742"/>
              <a:gd name="connsiteX62" fmla="*/ 695325 w 2152650"/>
              <a:gd name="connsiteY62" fmla="*/ 785812 h 1890742"/>
              <a:gd name="connsiteX63" fmla="*/ 728662 w 2152650"/>
              <a:gd name="connsiteY63" fmla="*/ 766762 h 1890742"/>
              <a:gd name="connsiteX64" fmla="*/ 781050 w 2152650"/>
              <a:gd name="connsiteY64" fmla="*/ 733425 h 1890742"/>
              <a:gd name="connsiteX65" fmla="*/ 866775 w 2152650"/>
              <a:gd name="connsiteY65" fmla="*/ 666750 h 1890742"/>
              <a:gd name="connsiteX66" fmla="*/ 928687 w 2152650"/>
              <a:gd name="connsiteY66" fmla="*/ 628650 h 1890742"/>
              <a:gd name="connsiteX67" fmla="*/ 957262 w 2152650"/>
              <a:gd name="connsiteY67" fmla="*/ 614362 h 1890742"/>
              <a:gd name="connsiteX68" fmla="*/ 976312 w 2152650"/>
              <a:gd name="connsiteY68" fmla="*/ 600075 h 1890742"/>
              <a:gd name="connsiteX69" fmla="*/ 1000125 w 2152650"/>
              <a:gd name="connsiteY69" fmla="*/ 590550 h 1890742"/>
              <a:gd name="connsiteX70" fmla="*/ 1019175 w 2152650"/>
              <a:gd name="connsiteY70" fmla="*/ 576262 h 1890742"/>
              <a:gd name="connsiteX71" fmla="*/ 1066800 w 2152650"/>
              <a:gd name="connsiteY71" fmla="*/ 552450 h 1890742"/>
              <a:gd name="connsiteX72" fmla="*/ 1085850 w 2152650"/>
              <a:gd name="connsiteY72" fmla="*/ 542925 h 1890742"/>
              <a:gd name="connsiteX73" fmla="*/ 1104900 w 2152650"/>
              <a:gd name="connsiteY73" fmla="*/ 533400 h 1890742"/>
              <a:gd name="connsiteX74" fmla="*/ 1166812 w 2152650"/>
              <a:gd name="connsiteY74" fmla="*/ 495300 h 1890742"/>
              <a:gd name="connsiteX75" fmla="*/ 1195387 w 2152650"/>
              <a:gd name="connsiteY75" fmla="*/ 476250 h 1890742"/>
              <a:gd name="connsiteX76" fmla="*/ 1228725 w 2152650"/>
              <a:gd name="connsiteY76" fmla="*/ 461962 h 1890742"/>
              <a:gd name="connsiteX77" fmla="*/ 1257300 w 2152650"/>
              <a:gd name="connsiteY77" fmla="*/ 438150 h 1890742"/>
              <a:gd name="connsiteX78" fmla="*/ 1285875 w 2152650"/>
              <a:gd name="connsiteY78" fmla="*/ 423862 h 1890742"/>
              <a:gd name="connsiteX79" fmla="*/ 1300162 w 2152650"/>
              <a:gd name="connsiteY79" fmla="*/ 409575 h 1890742"/>
              <a:gd name="connsiteX80" fmla="*/ 1314450 w 2152650"/>
              <a:gd name="connsiteY80" fmla="*/ 404812 h 1890742"/>
              <a:gd name="connsiteX81" fmla="*/ 1333500 w 2152650"/>
              <a:gd name="connsiteY81" fmla="*/ 395287 h 1890742"/>
              <a:gd name="connsiteX82" fmla="*/ 1366837 w 2152650"/>
              <a:gd name="connsiteY82" fmla="*/ 376237 h 1890742"/>
              <a:gd name="connsiteX83" fmla="*/ 1428750 w 2152650"/>
              <a:gd name="connsiteY83" fmla="*/ 357187 h 1890742"/>
              <a:gd name="connsiteX84" fmla="*/ 1471612 w 2152650"/>
              <a:gd name="connsiteY84" fmla="*/ 342900 h 1890742"/>
              <a:gd name="connsiteX85" fmla="*/ 1533525 w 2152650"/>
              <a:gd name="connsiteY85" fmla="*/ 328612 h 1890742"/>
              <a:gd name="connsiteX86" fmla="*/ 1581150 w 2152650"/>
              <a:gd name="connsiteY86" fmla="*/ 309562 h 1890742"/>
              <a:gd name="connsiteX87" fmla="*/ 1619250 w 2152650"/>
              <a:gd name="connsiteY87" fmla="*/ 300037 h 1890742"/>
              <a:gd name="connsiteX88" fmla="*/ 1638300 w 2152650"/>
              <a:gd name="connsiteY88" fmla="*/ 295275 h 1890742"/>
              <a:gd name="connsiteX89" fmla="*/ 1676400 w 2152650"/>
              <a:gd name="connsiteY89" fmla="*/ 276225 h 1890742"/>
              <a:gd name="connsiteX90" fmla="*/ 1728787 w 2152650"/>
              <a:gd name="connsiteY90" fmla="*/ 266700 h 1890742"/>
              <a:gd name="connsiteX91" fmla="*/ 1747837 w 2152650"/>
              <a:gd name="connsiteY91" fmla="*/ 261937 h 1890742"/>
              <a:gd name="connsiteX92" fmla="*/ 1766887 w 2152650"/>
              <a:gd name="connsiteY92" fmla="*/ 252412 h 1890742"/>
              <a:gd name="connsiteX93" fmla="*/ 1800225 w 2152650"/>
              <a:gd name="connsiteY93" fmla="*/ 247650 h 1890742"/>
              <a:gd name="connsiteX94" fmla="*/ 1814512 w 2152650"/>
              <a:gd name="connsiteY94" fmla="*/ 242887 h 1890742"/>
              <a:gd name="connsiteX95" fmla="*/ 1881187 w 2152650"/>
              <a:gd name="connsiteY95" fmla="*/ 233362 h 1890742"/>
              <a:gd name="connsiteX96" fmla="*/ 1905000 w 2152650"/>
              <a:gd name="connsiteY96" fmla="*/ 223837 h 1890742"/>
              <a:gd name="connsiteX97" fmla="*/ 1943100 w 2152650"/>
              <a:gd name="connsiteY97" fmla="*/ 219075 h 1890742"/>
              <a:gd name="connsiteX98" fmla="*/ 1976437 w 2152650"/>
              <a:gd name="connsiteY98" fmla="*/ 214312 h 1890742"/>
              <a:gd name="connsiteX99" fmla="*/ 2000250 w 2152650"/>
              <a:gd name="connsiteY99" fmla="*/ 209550 h 1890742"/>
              <a:gd name="connsiteX100" fmla="*/ 2028825 w 2152650"/>
              <a:gd name="connsiteY100" fmla="*/ 204787 h 1890742"/>
              <a:gd name="connsiteX101" fmla="*/ 2043112 w 2152650"/>
              <a:gd name="connsiteY101" fmla="*/ 195262 h 1890742"/>
              <a:gd name="connsiteX102" fmla="*/ 2090737 w 2152650"/>
              <a:gd name="connsiteY102" fmla="*/ 180975 h 1890742"/>
              <a:gd name="connsiteX103" fmla="*/ 2119312 w 2152650"/>
              <a:gd name="connsiteY103" fmla="*/ 161925 h 1890742"/>
              <a:gd name="connsiteX104" fmla="*/ 2133600 w 2152650"/>
              <a:gd name="connsiteY104" fmla="*/ 152400 h 1890742"/>
              <a:gd name="connsiteX105" fmla="*/ 2147887 w 2152650"/>
              <a:gd name="connsiteY105" fmla="*/ 138112 h 1890742"/>
              <a:gd name="connsiteX106" fmla="*/ 2152650 w 2152650"/>
              <a:gd name="connsiteY106" fmla="*/ 123825 h 1890742"/>
              <a:gd name="connsiteX107" fmla="*/ 2147887 w 2152650"/>
              <a:gd name="connsiteY107" fmla="*/ 52387 h 1890742"/>
              <a:gd name="connsiteX108" fmla="*/ 2119312 w 2152650"/>
              <a:gd name="connsiteY108" fmla="*/ 23812 h 1890742"/>
              <a:gd name="connsiteX109" fmla="*/ 2105025 w 2152650"/>
              <a:gd name="connsiteY109" fmla="*/ 19050 h 1890742"/>
              <a:gd name="connsiteX110" fmla="*/ 2085975 w 2152650"/>
              <a:gd name="connsiteY110" fmla="*/ 9525 h 1890742"/>
              <a:gd name="connsiteX111" fmla="*/ 1985962 w 2152650"/>
              <a:gd name="connsiteY111" fmla="*/ 0 h 1890742"/>
              <a:gd name="connsiteX112" fmla="*/ 1328737 w 2152650"/>
              <a:gd name="connsiteY112" fmla="*/ 4762 h 1890742"/>
              <a:gd name="connsiteX113" fmla="*/ 1309687 w 2152650"/>
              <a:gd name="connsiteY113" fmla="*/ 9525 h 1890742"/>
              <a:gd name="connsiteX114" fmla="*/ 1257300 w 2152650"/>
              <a:gd name="connsiteY114" fmla="*/ 14287 h 1890742"/>
              <a:gd name="connsiteX115" fmla="*/ 1238250 w 2152650"/>
              <a:gd name="connsiteY115" fmla="*/ 19050 h 1890742"/>
              <a:gd name="connsiteX116" fmla="*/ 1223962 w 2152650"/>
              <a:gd name="connsiteY116" fmla="*/ 23812 h 1890742"/>
              <a:gd name="connsiteX117" fmla="*/ 1166812 w 2152650"/>
              <a:gd name="connsiteY117" fmla="*/ 28575 h 1890742"/>
              <a:gd name="connsiteX118" fmla="*/ 1100137 w 2152650"/>
              <a:gd name="connsiteY118" fmla="*/ 42862 h 1890742"/>
              <a:gd name="connsiteX119" fmla="*/ 1076325 w 2152650"/>
              <a:gd name="connsiteY119" fmla="*/ 47625 h 1890742"/>
              <a:gd name="connsiteX120" fmla="*/ 1033462 w 2152650"/>
              <a:gd name="connsiteY120" fmla="*/ 52387 h 1890742"/>
              <a:gd name="connsiteX121" fmla="*/ 942975 w 2152650"/>
              <a:gd name="connsiteY121" fmla="*/ 61912 h 1890742"/>
              <a:gd name="connsiteX122" fmla="*/ 904875 w 2152650"/>
              <a:gd name="connsiteY122" fmla="*/ 71437 h 1890742"/>
              <a:gd name="connsiteX123" fmla="*/ 862012 w 2152650"/>
              <a:gd name="connsiteY123" fmla="*/ 76200 h 1890742"/>
              <a:gd name="connsiteX124" fmla="*/ 790575 w 2152650"/>
              <a:gd name="connsiteY124" fmla="*/ 85725 h 1890742"/>
              <a:gd name="connsiteX125" fmla="*/ 752475 w 2152650"/>
              <a:gd name="connsiteY125" fmla="*/ 95250 h 1890742"/>
              <a:gd name="connsiteX126" fmla="*/ 733425 w 2152650"/>
              <a:gd name="connsiteY126" fmla="*/ 100012 h 1890742"/>
              <a:gd name="connsiteX127" fmla="*/ 719137 w 2152650"/>
              <a:gd name="connsiteY127" fmla="*/ 104775 h 1890742"/>
              <a:gd name="connsiteX128" fmla="*/ 695325 w 2152650"/>
              <a:gd name="connsiteY128" fmla="*/ 109537 h 1890742"/>
              <a:gd name="connsiteX129" fmla="*/ 657225 w 2152650"/>
              <a:gd name="connsiteY129" fmla="*/ 123825 h 1890742"/>
              <a:gd name="connsiteX130" fmla="*/ 642937 w 2152650"/>
              <a:gd name="connsiteY130" fmla="*/ 128587 h 1890742"/>
              <a:gd name="connsiteX131" fmla="*/ 614362 w 2152650"/>
              <a:gd name="connsiteY131" fmla="*/ 142875 h 1890742"/>
              <a:gd name="connsiteX132" fmla="*/ 590550 w 2152650"/>
              <a:gd name="connsiteY132" fmla="*/ 157162 h 1890742"/>
              <a:gd name="connsiteX133" fmla="*/ 561975 w 2152650"/>
              <a:gd name="connsiteY133" fmla="*/ 166687 h 1890742"/>
              <a:gd name="connsiteX134" fmla="*/ 519112 w 2152650"/>
              <a:gd name="connsiteY134" fmla="*/ 176212 h 1890742"/>
              <a:gd name="connsiteX135" fmla="*/ 495300 w 2152650"/>
              <a:gd name="connsiteY135" fmla="*/ 185737 h 1890742"/>
              <a:gd name="connsiteX136" fmla="*/ 471487 w 2152650"/>
              <a:gd name="connsiteY136" fmla="*/ 204787 h 1890742"/>
              <a:gd name="connsiteX137" fmla="*/ 433387 w 2152650"/>
              <a:gd name="connsiteY137" fmla="*/ 214312 h 1890742"/>
              <a:gd name="connsiteX138" fmla="*/ 414337 w 2152650"/>
              <a:gd name="connsiteY138" fmla="*/ 223837 h 1890742"/>
              <a:gd name="connsiteX139" fmla="*/ 381000 w 2152650"/>
              <a:gd name="connsiteY139" fmla="*/ 242887 h 1890742"/>
              <a:gd name="connsiteX140" fmla="*/ 361950 w 2152650"/>
              <a:gd name="connsiteY140" fmla="*/ 247650 h 1890742"/>
              <a:gd name="connsiteX141" fmla="*/ 347662 w 2152650"/>
              <a:gd name="connsiteY141" fmla="*/ 257175 h 1890742"/>
              <a:gd name="connsiteX142" fmla="*/ 319087 w 2152650"/>
              <a:gd name="connsiteY142" fmla="*/ 271462 h 1890742"/>
              <a:gd name="connsiteX143" fmla="*/ 304800 w 2152650"/>
              <a:gd name="connsiteY143" fmla="*/ 285750 h 1890742"/>
              <a:gd name="connsiteX144" fmla="*/ 276225 w 2152650"/>
              <a:gd name="connsiteY144" fmla="*/ 295275 h 1890742"/>
              <a:gd name="connsiteX145" fmla="*/ 261937 w 2152650"/>
              <a:gd name="connsiteY145" fmla="*/ 300037 h 1890742"/>
              <a:gd name="connsiteX146" fmla="*/ 247650 w 2152650"/>
              <a:gd name="connsiteY146" fmla="*/ 309562 h 1890742"/>
              <a:gd name="connsiteX147" fmla="*/ 233362 w 2152650"/>
              <a:gd name="connsiteY147" fmla="*/ 314325 h 1890742"/>
              <a:gd name="connsiteX148" fmla="*/ 204787 w 2152650"/>
              <a:gd name="connsiteY148" fmla="*/ 314325 h 189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152650" h="1890742">
                <a:moveTo>
                  <a:pt x="204787" y="314325"/>
                </a:moveTo>
                <a:lnTo>
                  <a:pt x="204787" y="314325"/>
                </a:lnTo>
                <a:cubicBezTo>
                  <a:pt x="195262" y="328612"/>
                  <a:pt x="187699" y="344424"/>
                  <a:pt x="176212" y="357187"/>
                </a:cubicBezTo>
                <a:cubicBezTo>
                  <a:pt x="172854" y="360918"/>
                  <a:pt x="165475" y="358400"/>
                  <a:pt x="161925" y="361950"/>
                </a:cubicBezTo>
                <a:cubicBezTo>
                  <a:pt x="158375" y="365500"/>
                  <a:pt x="159407" y="371747"/>
                  <a:pt x="157162" y="376237"/>
                </a:cubicBezTo>
                <a:cubicBezTo>
                  <a:pt x="154602" y="381357"/>
                  <a:pt x="150812" y="385762"/>
                  <a:pt x="147637" y="390525"/>
                </a:cubicBezTo>
                <a:cubicBezTo>
                  <a:pt x="135115" y="440619"/>
                  <a:pt x="153808" y="379726"/>
                  <a:pt x="128587" y="423862"/>
                </a:cubicBezTo>
                <a:cubicBezTo>
                  <a:pt x="125340" y="429545"/>
                  <a:pt x="126123" y="436783"/>
                  <a:pt x="123825" y="442912"/>
                </a:cubicBezTo>
                <a:cubicBezTo>
                  <a:pt x="121332" y="449560"/>
                  <a:pt x="117097" y="455437"/>
                  <a:pt x="114300" y="461962"/>
                </a:cubicBezTo>
                <a:cubicBezTo>
                  <a:pt x="109403" y="473388"/>
                  <a:pt x="108230" y="483207"/>
                  <a:pt x="104775" y="495300"/>
                </a:cubicBezTo>
                <a:cubicBezTo>
                  <a:pt x="103396" y="500127"/>
                  <a:pt x="101230" y="504717"/>
                  <a:pt x="100012" y="509587"/>
                </a:cubicBezTo>
                <a:cubicBezTo>
                  <a:pt x="98049" y="517440"/>
                  <a:pt x="97576" y="525647"/>
                  <a:pt x="95250" y="533400"/>
                </a:cubicBezTo>
                <a:cubicBezTo>
                  <a:pt x="92794" y="541588"/>
                  <a:pt x="88900" y="549275"/>
                  <a:pt x="85725" y="557212"/>
                </a:cubicBezTo>
                <a:cubicBezTo>
                  <a:pt x="84137" y="571500"/>
                  <a:pt x="82108" y="585745"/>
                  <a:pt x="80962" y="600075"/>
                </a:cubicBezTo>
                <a:cubicBezTo>
                  <a:pt x="74213" y="684432"/>
                  <a:pt x="90684" y="654550"/>
                  <a:pt x="66675" y="690562"/>
                </a:cubicBezTo>
                <a:cubicBezTo>
                  <a:pt x="63500" y="782637"/>
                  <a:pt x="62723" y="874826"/>
                  <a:pt x="57150" y="966787"/>
                </a:cubicBezTo>
                <a:cubicBezTo>
                  <a:pt x="56358" y="979854"/>
                  <a:pt x="49476" y="991928"/>
                  <a:pt x="47625" y="1004887"/>
                </a:cubicBezTo>
                <a:cubicBezTo>
                  <a:pt x="32857" y="1108255"/>
                  <a:pt x="50568" y="998481"/>
                  <a:pt x="38100" y="1052512"/>
                </a:cubicBezTo>
                <a:cubicBezTo>
                  <a:pt x="34460" y="1068287"/>
                  <a:pt x="28575" y="1100137"/>
                  <a:pt x="28575" y="1100137"/>
                </a:cubicBezTo>
                <a:cubicBezTo>
                  <a:pt x="26987" y="1143000"/>
                  <a:pt x="26665" y="1185928"/>
                  <a:pt x="23812" y="1228725"/>
                </a:cubicBezTo>
                <a:cubicBezTo>
                  <a:pt x="23478" y="1233734"/>
                  <a:pt x="19713" y="1238036"/>
                  <a:pt x="19050" y="1243012"/>
                </a:cubicBezTo>
                <a:cubicBezTo>
                  <a:pt x="16524" y="1261960"/>
                  <a:pt x="15875" y="1281112"/>
                  <a:pt x="14287" y="1300162"/>
                </a:cubicBezTo>
                <a:cubicBezTo>
                  <a:pt x="12700" y="1414462"/>
                  <a:pt x="12493" y="1528790"/>
                  <a:pt x="9525" y="1643062"/>
                </a:cubicBezTo>
                <a:cubicBezTo>
                  <a:pt x="9315" y="1651154"/>
                  <a:pt x="6093" y="1658890"/>
                  <a:pt x="4762" y="1666875"/>
                </a:cubicBezTo>
                <a:cubicBezTo>
                  <a:pt x="2917" y="1677947"/>
                  <a:pt x="1587" y="1689100"/>
                  <a:pt x="0" y="1700212"/>
                </a:cubicBezTo>
                <a:cubicBezTo>
                  <a:pt x="1587" y="1719262"/>
                  <a:pt x="1926" y="1738457"/>
                  <a:pt x="4762" y="1757362"/>
                </a:cubicBezTo>
                <a:cubicBezTo>
                  <a:pt x="7692" y="1776896"/>
                  <a:pt x="13143" y="1792031"/>
                  <a:pt x="19050" y="1809750"/>
                </a:cubicBezTo>
                <a:cubicBezTo>
                  <a:pt x="20637" y="1833562"/>
                  <a:pt x="18346" y="1857956"/>
                  <a:pt x="23812" y="1881187"/>
                </a:cubicBezTo>
                <a:cubicBezTo>
                  <a:pt x="25123" y="1886759"/>
                  <a:pt x="32434" y="1889902"/>
                  <a:pt x="38100" y="1890712"/>
                </a:cubicBezTo>
                <a:cubicBezTo>
                  <a:pt x="42289" y="1891311"/>
                  <a:pt x="66073" y="1882975"/>
                  <a:pt x="71437" y="1881187"/>
                </a:cubicBezTo>
                <a:cubicBezTo>
                  <a:pt x="73025" y="1876425"/>
                  <a:pt x="74222" y="1871514"/>
                  <a:pt x="76200" y="1866900"/>
                </a:cubicBezTo>
                <a:cubicBezTo>
                  <a:pt x="78997" y="1860375"/>
                  <a:pt x="84721" y="1854878"/>
                  <a:pt x="85725" y="1847850"/>
                </a:cubicBezTo>
                <a:cubicBezTo>
                  <a:pt x="89548" y="1821087"/>
                  <a:pt x="86477" y="1793622"/>
                  <a:pt x="90487" y="1766887"/>
                </a:cubicBezTo>
                <a:cubicBezTo>
                  <a:pt x="91336" y="1761227"/>
                  <a:pt x="97687" y="1757830"/>
                  <a:pt x="100012" y="1752600"/>
                </a:cubicBezTo>
                <a:cubicBezTo>
                  <a:pt x="104090" y="1743425"/>
                  <a:pt x="109537" y="1724025"/>
                  <a:pt x="109537" y="1724025"/>
                </a:cubicBezTo>
                <a:cubicBezTo>
                  <a:pt x="111125" y="1712912"/>
                  <a:pt x="112098" y="1701695"/>
                  <a:pt x="114300" y="1690687"/>
                </a:cubicBezTo>
                <a:cubicBezTo>
                  <a:pt x="115284" y="1685765"/>
                  <a:pt x="118164" y="1681339"/>
                  <a:pt x="119062" y="1676400"/>
                </a:cubicBezTo>
                <a:cubicBezTo>
                  <a:pt x="122536" y="1657291"/>
                  <a:pt x="127412" y="1601192"/>
                  <a:pt x="128587" y="1585912"/>
                </a:cubicBezTo>
                <a:cubicBezTo>
                  <a:pt x="128748" y="1583819"/>
                  <a:pt x="128944" y="1516818"/>
                  <a:pt x="138112" y="1495425"/>
                </a:cubicBezTo>
                <a:cubicBezTo>
                  <a:pt x="140367" y="1490164"/>
                  <a:pt x="144462" y="1485900"/>
                  <a:pt x="147637" y="1481137"/>
                </a:cubicBezTo>
                <a:cubicBezTo>
                  <a:pt x="162527" y="1421582"/>
                  <a:pt x="143497" y="1495626"/>
                  <a:pt x="157162" y="1447800"/>
                </a:cubicBezTo>
                <a:cubicBezTo>
                  <a:pt x="158960" y="1441506"/>
                  <a:pt x="159627" y="1434879"/>
                  <a:pt x="161925" y="1428750"/>
                </a:cubicBezTo>
                <a:cubicBezTo>
                  <a:pt x="164418" y="1422103"/>
                  <a:pt x="168275" y="1416050"/>
                  <a:pt x="171450" y="1409700"/>
                </a:cubicBezTo>
                <a:cubicBezTo>
                  <a:pt x="173037" y="1403350"/>
                  <a:pt x="175217" y="1397119"/>
                  <a:pt x="176212" y="1390650"/>
                </a:cubicBezTo>
                <a:cubicBezTo>
                  <a:pt x="178398" y="1376442"/>
                  <a:pt x="177742" y="1361794"/>
                  <a:pt x="180975" y="1347787"/>
                </a:cubicBezTo>
                <a:cubicBezTo>
                  <a:pt x="185345" y="1328849"/>
                  <a:pt x="193227" y="1327936"/>
                  <a:pt x="204787" y="1314450"/>
                </a:cubicBezTo>
                <a:cubicBezTo>
                  <a:pt x="209953" y="1308423"/>
                  <a:pt x="214461" y="1301859"/>
                  <a:pt x="219075" y="1295400"/>
                </a:cubicBezTo>
                <a:cubicBezTo>
                  <a:pt x="222402" y="1290742"/>
                  <a:pt x="224553" y="1285160"/>
                  <a:pt x="228600" y="1281112"/>
                </a:cubicBezTo>
                <a:cubicBezTo>
                  <a:pt x="232647" y="1277065"/>
                  <a:pt x="238125" y="1274762"/>
                  <a:pt x="242887" y="1271587"/>
                </a:cubicBezTo>
                <a:cubicBezTo>
                  <a:pt x="265159" y="1227042"/>
                  <a:pt x="236234" y="1281566"/>
                  <a:pt x="271462" y="1228725"/>
                </a:cubicBezTo>
                <a:cubicBezTo>
                  <a:pt x="286500" y="1206169"/>
                  <a:pt x="275544" y="1209539"/>
                  <a:pt x="295275" y="1185862"/>
                </a:cubicBezTo>
                <a:cubicBezTo>
                  <a:pt x="305336" y="1173789"/>
                  <a:pt x="318903" y="1164882"/>
                  <a:pt x="328612" y="1152525"/>
                </a:cubicBezTo>
                <a:cubicBezTo>
                  <a:pt x="336519" y="1142461"/>
                  <a:pt x="340411" y="1129734"/>
                  <a:pt x="347662" y="1119187"/>
                </a:cubicBezTo>
                <a:cubicBezTo>
                  <a:pt x="357916" y="1104272"/>
                  <a:pt x="369817" y="1090558"/>
                  <a:pt x="381000" y="1076325"/>
                </a:cubicBezTo>
                <a:cubicBezTo>
                  <a:pt x="402778" y="1048607"/>
                  <a:pt x="392069" y="1057833"/>
                  <a:pt x="414337" y="1042987"/>
                </a:cubicBezTo>
                <a:cubicBezTo>
                  <a:pt x="434826" y="1012253"/>
                  <a:pt x="437526" y="1005511"/>
                  <a:pt x="466725" y="976312"/>
                </a:cubicBezTo>
                <a:cubicBezTo>
                  <a:pt x="473913" y="969124"/>
                  <a:pt x="483349" y="964450"/>
                  <a:pt x="490537" y="957262"/>
                </a:cubicBezTo>
                <a:cubicBezTo>
                  <a:pt x="494584" y="953215"/>
                  <a:pt x="496015" y="947022"/>
                  <a:pt x="500062" y="942975"/>
                </a:cubicBezTo>
                <a:cubicBezTo>
                  <a:pt x="515581" y="927456"/>
                  <a:pt x="529293" y="920674"/>
                  <a:pt x="547687" y="909637"/>
                </a:cubicBezTo>
                <a:cubicBezTo>
                  <a:pt x="597358" y="847549"/>
                  <a:pt x="532534" y="921759"/>
                  <a:pt x="595312" y="871537"/>
                </a:cubicBezTo>
                <a:cubicBezTo>
                  <a:pt x="603249" y="865187"/>
                  <a:pt x="606841" y="854563"/>
                  <a:pt x="614362" y="847725"/>
                </a:cubicBezTo>
                <a:cubicBezTo>
                  <a:pt x="624467" y="838539"/>
                  <a:pt x="636852" y="832208"/>
                  <a:pt x="647700" y="823912"/>
                </a:cubicBezTo>
                <a:cubicBezTo>
                  <a:pt x="663849" y="811563"/>
                  <a:pt x="678716" y="797536"/>
                  <a:pt x="695325" y="785812"/>
                </a:cubicBezTo>
                <a:cubicBezTo>
                  <a:pt x="705781" y="778431"/>
                  <a:pt x="718247" y="774201"/>
                  <a:pt x="728662" y="766762"/>
                </a:cubicBezTo>
                <a:cubicBezTo>
                  <a:pt x="778755" y="730981"/>
                  <a:pt x="742530" y="743054"/>
                  <a:pt x="781050" y="733425"/>
                </a:cubicBezTo>
                <a:cubicBezTo>
                  <a:pt x="809625" y="711200"/>
                  <a:pt x="835945" y="685723"/>
                  <a:pt x="866775" y="666750"/>
                </a:cubicBezTo>
                <a:cubicBezTo>
                  <a:pt x="887412" y="654050"/>
                  <a:pt x="907716" y="640791"/>
                  <a:pt x="928687" y="628650"/>
                </a:cubicBezTo>
                <a:cubicBezTo>
                  <a:pt x="937903" y="623314"/>
                  <a:pt x="948130" y="619841"/>
                  <a:pt x="957262" y="614362"/>
                </a:cubicBezTo>
                <a:cubicBezTo>
                  <a:pt x="964068" y="610278"/>
                  <a:pt x="969373" y="603930"/>
                  <a:pt x="976312" y="600075"/>
                </a:cubicBezTo>
                <a:cubicBezTo>
                  <a:pt x="983785" y="595923"/>
                  <a:pt x="992652" y="594702"/>
                  <a:pt x="1000125" y="590550"/>
                </a:cubicBezTo>
                <a:cubicBezTo>
                  <a:pt x="1007064" y="586695"/>
                  <a:pt x="1012283" y="580200"/>
                  <a:pt x="1019175" y="576262"/>
                </a:cubicBezTo>
                <a:cubicBezTo>
                  <a:pt x="1034585" y="567456"/>
                  <a:pt x="1050925" y="560387"/>
                  <a:pt x="1066800" y="552450"/>
                </a:cubicBezTo>
                <a:lnTo>
                  <a:pt x="1085850" y="542925"/>
                </a:lnTo>
                <a:cubicBezTo>
                  <a:pt x="1092200" y="539750"/>
                  <a:pt x="1099220" y="537660"/>
                  <a:pt x="1104900" y="533400"/>
                </a:cubicBezTo>
                <a:cubicBezTo>
                  <a:pt x="1200747" y="461514"/>
                  <a:pt x="1100846" y="531282"/>
                  <a:pt x="1166812" y="495300"/>
                </a:cubicBezTo>
                <a:cubicBezTo>
                  <a:pt x="1176862" y="489818"/>
                  <a:pt x="1185308" y="481677"/>
                  <a:pt x="1195387" y="476250"/>
                </a:cubicBezTo>
                <a:cubicBezTo>
                  <a:pt x="1206032" y="470518"/>
                  <a:pt x="1218428" y="468298"/>
                  <a:pt x="1228725" y="461962"/>
                </a:cubicBezTo>
                <a:cubicBezTo>
                  <a:pt x="1239284" y="455464"/>
                  <a:pt x="1246984" y="445028"/>
                  <a:pt x="1257300" y="438150"/>
                </a:cubicBezTo>
                <a:cubicBezTo>
                  <a:pt x="1266161" y="432243"/>
                  <a:pt x="1277014" y="429769"/>
                  <a:pt x="1285875" y="423862"/>
                </a:cubicBezTo>
                <a:cubicBezTo>
                  <a:pt x="1291479" y="420126"/>
                  <a:pt x="1294558" y="413311"/>
                  <a:pt x="1300162" y="409575"/>
                </a:cubicBezTo>
                <a:cubicBezTo>
                  <a:pt x="1304339" y="406790"/>
                  <a:pt x="1309836" y="406790"/>
                  <a:pt x="1314450" y="404812"/>
                </a:cubicBezTo>
                <a:cubicBezTo>
                  <a:pt x="1320975" y="402015"/>
                  <a:pt x="1327267" y="398687"/>
                  <a:pt x="1333500" y="395287"/>
                </a:cubicBezTo>
                <a:cubicBezTo>
                  <a:pt x="1344736" y="389158"/>
                  <a:pt x="1355390" y="381961"/>
                  <a:pt x="1366837" y="376237"/>
                </a:cubicBezTo>
                <a:cubicBezTo>
                  <a:pt x="1391825" y="363743"/>
                  <a:pt x="1399168" y="365887"/>
                  <a:pt x="1428750" y="357187"/>
                </a:cubicBezTo>
                <a:cubicBezTo>
                  <a:pt x="1443198" y="352938"/>
                  <a:pt x="1457164" y="347149"/>
                  <a:pt x="1471612" y="342900"/>
                </a:cubicBezTo>
                <a:cubicBezTo>
                  <a:pt x="1538767" y="323149"/>
                  <a:pt x="1483765" y="341052"/>
                  <a:pt x="1533525" y="328612"/>
                </a:cubicBezTo>
                <a:cubicBezTo>
                  <a:pt x="1551542" y="324108"/>
                  <a:pt x="1561839" y="315999"/>
                  <a:pt x="1581150" y="309562"/>
                </a:cubicBezTo>
                <a:cubicBezTo>
                  <a:pt x="1593569" y="305422"/>
                  <a:pt x="1606550" y="303212"/>
                  <a:pt x="1619250" y="300037"/>
                </a:cubicBezTo>
                <a:lnTo>
                  <a:pt x="1638300" y="295275"/>
                </a:lnTo>
                <a:cubicBezTo>
                  <a:pt x="1651000" y="288925"/>
                  <a:pt x="1662394" y="278560"/>
                  <a:pt x="1676400" y="276225"/>
                </a:cubicBezTo>
                <a:cubicBezTo>
                  <a:pt x="1697060" y="272781"/>
                  <a:pt x="1708834" y="271134"/>
                  <a:pt x="1728787" y="266700"/>
                </a:cubicBezTo>
                <a:cubicBezTo>
                  <a:pt x="1735177" y="265280"/>
                  <a:pt x="1741708" y="264235"/>
                  <a:pt x="1747837" y="261937"/>
                </a:cubicBezTo>
                <a:cubicBezTo>
                  <a:pt x="1754484" y="259444"/>
                  <a:pt x="1760038" y="254280"/>
                  <a:pt x="1766887" y="252412"/>
                </a:cubicBezTo>
                <a:cubicBezTo>
                  <a:pt x="1777717" y="249459"/>
                  <a:pt x="1789112" y="249237"/>
                  <a:pt x="1800225" y="247650"/>
                </a:cubicBezTo>
                <a:cubicBezTo>
                  <a:pt x="1804987" y="246062"/>
                  <a:pt x="1809568" y="243759"/>
                  <a:pt x="1814512" y="242887"/>
                </a:cubicBezTo>
                <a:cubicBezTo>
                  <a:pt x="1836621" y="238985"/>
                  <a:pt x="1881187" y="233362"/>
                  <a:pt x="1881187" y="233362"/>
                </a:cubicBezTo>
                <a:cubicBezTo>
                  <a:pt x="1889125" y="230187"/>
                  <a:pt x="1896670" y="225759"/>
                  <a:pt x="1905000" y="223837"/>
                </a:cubicBezTo>
                <a:cubicBezTo>
                  <a:pt x="1917471" y="220959"/>
                  <a:pt x="1930413" y="220767"/>
                  <a:pt x="1943100" y="219075"/>
                </a:cubicBezTo>
                <a:cubicBezTo>
                  <a:pt x="1954227" y="217591"/>
                  <a:pt x="1965365" y="216157"/>
                  <a:pt x="1976437" y="214312"/>
                </a:cubicBezTo>
                <a:cubicBezTo>
                  <a:pt x="1984422" y="212981"/>
                  <a:pt x="1992286" y="210998"/>
                  <a:pt x="2000250" y="209550"/>
                </a:cubicBezTo>
                <a:cubicBezTo>
                  <a:pt x="2009751" y="207823"/>
                  <a:pt x="2019300" y="206375"/>
                  <a:pt x="2028825" y="204787"/>
                </a:cubicBezTo>
                <a:cubicBezTo>
                  <a:pt x="2033587" y="201612"/>
                  <a:pt x="2037882" y="197587"/>
                  <a:pt x="2043112" y="195262"/>
                </a:cubicBezTo>
                <a:cubicBezTo>
                  <a:pt x="2058022" y="188635"/>
                  <a:pt x="2074903" y="184933"/>
                  <a:pt x="2090737" y="180975"/>
                </a:cubicBezTo>
                <a:lnTo>
                  <a:pt x="2119312" y="161925"/>
                </a:lnTo>
                <a:cubicBezTo>
                  <a:pt x="2124075" y="158750"/>
                  <a:pt x="2129553" y="156448"/>
                  <a:pt x="2133600" y="152400"/>
                </a:cubicBezTo>
                <a:lnTo>
                  <a:pt x="2147887" y="138112"/>
                </a:lnTo>
                <a:cubicBezTo>
                  <a:pt x="2149475" y="133350"/>
                  <a:pt x="2152650" y="128845"/>
                  <a:pt x="2152650" y="123825"/>
                </a:cubicBezTo>
                <a:cubicBezTo>
                  <a:pt x="2152650" y="99959"/>
                  <a:pt x="2152804" y="75741"/>
                  <a:pt x="2147887" y="52387"/>
                </a:cubicBezTo>
                <a:cubicBezTo>
                  <a:pt x="2145548" y="41277"/>
                  <a:pt x="2129112" y="28712"/>
                  <a:pt x="2119312" y="23812"/>
                </a:cubicBezTo>
                <a:cubicBezTo>
                  <a:pt x="2114822" y="21567"/>
                  <a:pt x="2109639" y="21027"/>
                  <a:pt x="2105025" y="19050"/>
                </a:cubicBezTo>
                <a:cubicBezTo>
                  <a:pt x="2098499" y="16253"/>
                  <a:pt x="2092500" y="12322"/>
                  <a:pt x="2085975" y="9525"/>
                </a:cubicBezTo>
                <a:cubicBezTo>
                  <a:pt x="2055115" y="-3701"/>
                  <a:pt x="2016399" y="1691"/>
                  <a:pt x="1985962" y="0"/>
                </a:cubicBezTo>
                <a:lnTo>
                  <a:pt x="1328737" y="4762"/>
                </a:lnTo>
                <a:cubicBezTo>
                  <a:pt x="1322192" y="4854"/>
                  <a:pt x="1316175" y="8660"/>
                  <a:pt x="1309687" y="9525"/>
                </a:cubicBezTo>
                <a:cubicBezTo>
                  <a:pt x="1292306" y="11842"/>
                  <a:pt x="1274762" y="12700"/>
                  <a:pt x="1257300" y="14287"/>
                </a:cubicBezTo>
                <a:cubicBezTo>
                  <a:pt x="1250950" y="15875"/>
                  <a:pt x="1244544" y="17252"/>
                  <a:pt x="1238250" y="19050"/>
                </a:cubicBezTo>
                <a:cubicBezTo>
                  <a:pt x="1233423" y="20429"/>
                  <a:pt x="1228938" y="23149"/>
                  <a:pt x="1223962" y="23812"/>
                </a:cubicBezTo>
                <a:cubicBezTo>
                  <a:pt x="1205014" y="26338"/>
                  <a:pt x="1185862" y="26987"/>
                  <a:pt x="1166812" y="28575"/>
                </a:cubicBezTo>
                <a:cubicBezTo>
                  <a:pt x="1131279" y="46342"/>
                  <a:pt x="1159800" y="34907"/>
                  <a:pt x="1100137" y="42862"/>
                </a:cubicBezTo>
                <a:cubicBezTo>
                  <a:pt x="1092113" y="43932"/>
                  <a:pt x="1084338" y="46480"/>
                  <a:pt x="1076325" y="47625"/>
                </a:cubicBezTo>
                <a:cubicBezTo>
                  <a:pt x="1062094" y="49658"/>
                  <a:pt x="1047750" y="50800"/>
                  <a:pt x="1033462" y="52387"/>
                </a:cubicBezTo>
                <a:cubicBezTo>
                  <a:pt x="979857" y="65790"/>
                  <a:pt x="1062517" y="46320"/>
                  <a:pt x="942975" y="61912"/>
                </a:cubicBezTo>
                <a:cubicBezTo>
                  <a:pt x="929994" y="63605"/>
                  <a:pt x="917886" y="69991"/>
                  <a:pt x="904875" y="71437"/>
                </a:cubicBezTo>
                <a:lnTo>
                  <a:pt x="862012" y="76200"/>
                </a:lnTo>
                <a:cubicBezTo>
                  <a:pt x="809955" y="89213"/>
                  <a:pt x="892333" y="69657"/>
                  <a:pt x="790575" y="85725"/>
                </a:cubicBezTo>
                <a:cubicBezTo>
                  <a:pt x="777644" y="87767"/>
                  <a:pt x="765175" y="92075"/>
                  <a:pt x="752475" y="95250"/>
                </a:cubicBezTo>
                <a:cubicBezTo>
                  <a:pt x="746125" y="96837"/>
                  <a:pt x="739634" y="97942"/>
                  <a:pt x="733425" y="100012"/>
                </a:cubicBezTo>
                <a:cubicBezTo>
                  <a:pt x="728662" y="101600"/>
                  <a:pt x="724007" y="103557"/>
                  <a:pt x="719137" y="104775"/>
                </a:cubicBezTo>
                <a:cubicBezTo>
                  <a:pt x="711284" y="106738"/>
                  <a:pt x="703178" y="107574"/>
                  <a:pt x="695325" y="109537"/>
                </a:cubicBezTo>
                <a:cubicBezTo>
                  <a:pt x="684517" y="112239"/>
                  <a:pt x="665962" y="120549"/>
                  <a:pt x="657225" y="123825"/>
                </a:cubicBezTo>
                <a:cubicBezTo>
                  <a:pt x="652524" y="125588"/>
                  <a:pt x="647700" y="127000"/>
                  <a:pt x="642937" y="128587"/>
                </a:cubicBezTo>
                <a:cubicBezTo>
                  <a:pt x="601999" y="155880"/>
                  <a:pt x="653792" y="123160"/>
                  <a:pt x="614362" y="142875"/>
                </a:cubicBezTo>
                <a:cubicBezTo>
                  <a:pt x="606083" y="147015"/>
                  <a:pt x="598977" y="153332"/>
                  <a:pt x="590550" y="157162"/>
                </a:cubicBezTo>
                <a:cubicBezTo>
                  <a:pt x="581410" y="161317"/>
                  <a:pt x="571500" y="163512"/>
                  <a:pt x="561975" y="166687"/>
                </a:cubicBezTo>
                <a:cubicBezTo>
                  <a:pt x="538524" y="174504"/>
                  <a:pt x="552643" y="170624"/>
                  <a:pt x="519112" y="176212"/>
                </a:cubicBezTo>
                <a:cubicBezTo>
                  <a:pt x="511175" y="179387"/>
                  <a:pt x="502256" y="180768"/>
                  <a:pt x="495300" y="185737"/>
                </a:cubicBezTo>
                <a:cubicBezTo>
                  <a:pt x="464171" y="207973"/>
                  <a:pt x="507711" y="194908"/>
                  <a:pt x="471487" y="204787"/>
                </a:cubicBezTo>
                <a:cubicBezTo>
                  <a:pt x="458857" y="208231"/>
                  <a:pt x="433387" y="214312"/>
                  <a:pt x="433387" y="214312"/>
                </a:cubicBezTo>
                <a:cubicBezTo>
                  <a:pt x="427037" y="217487"/>
                  <a:pt x="420501" y="220315"/>
                  <a:pt x="414337" y="223837"/>
                </a:cubicBezTo>
                <a:cubicBezTo>
                  <a:pt x="396749" y="233887"/>
                  <a:pt x="401937" y="235035"/>
                  <a:pt x="381000" y="242887"/>
                </a:cubicBezTo>
                <a:cubicBezTo>
                  <a:pt x="374871" y="245185"/>
                  <a:pt x="368300" y="246062"/>
                  <a:pt x="361950" y="247650"/>
                </a:cubicBezTo>
                <a:cubicBezTo>
                  <a:pt x="357187" y="250825"/>
                  <a:pt x="352782" y="254615"/>
                  <a:pt x="347662" y="257175"/>
                </a:cubicBezTo>
                <a:cubicBezTo>
                  <a:pt x="326185" y="267913"/>
                  <a:pt x="339559" y="254402"/>
                  <a:pt x="319087" y="271462"/>
                </a:cubicBezTo>
                <a:cubicBezTo>
                  <a:pt x="313913" y="275774"/>
                  <a:pt x="310688" y="282479"/>
                  <a:pt x="304800" y="285750"/>
                </a:cubicBezTo>
                <a:cubicBezTo>
                  <a:pt x="296023" y="290626"/>
                  <a:pt x="285750" y="292100"/>
                  <a:pt x="276225" y="295275"/>
                </a:cubicBezTo>
                <a:lnTo>
                  <a:pt x="261937" y="300037"/>
                </a:lnTo>
                <a:cubicBezTo>
                  <a:pt x="257175" y="303212"/>
                  <a:pt x="252769" y="307002"/>
                  <a:pt x="247650" y="309562"/>
                </a:cubicBezTo>
                <a:cubicBezTo>
                  <a:pt x="243160" y="311807"/>
                  <a:pt x="238189" y="312946"/>
                  <a:pt x="233362" y="314325"/>
                </a:cubicBezTo>
                <a:cubicBezTo>
                  <a:pt x="215347" y="319472"/>
                  <a:pt x="209549" y="314325"/>
                  <a:pt x="204787" y="314325"/>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15" name="Freeform: Shape 14">
            <a:extLst>
              <a:ext uri="{FF2B5EF4-FFF2-40B4-BE49-F238E27FC236}">
                <a16:creationId xmlns:a16="http://schemas.microsoft.com/office/drawing/2014/main" id="{581D2230-84B3-44DF-A4C5-1CFF80316201}"/>
              </a:ext>
            </a:extLst>
          </p:cNvPr>
          <p:cNvSpPr/>
          <p:nvPr/>
        </p:nvSpPr>
        <p:spPr>
          <a:xfrm>
            <a:off x="7248525" y="1164985"/>
            <a:ext cx="3700463" cy="2749905"/>
          </a:xfrm>
          <a:custGeom>
            <a:avLst/>
            <a:gdLst>
              <a:gd name="connsiteX0" fmla="*/ 76200 w 3700463"/>
              <a:gd name="connsiteY0" fmla="*/ 2745028 h 2749905"/>
              <a:gd name="connsiteX1" fmla="*/ 76200 w 3700463"/>
              <a:gd name="connsiteY1" fmla="*/ 2745028 h 2749905"/>
              <a:gd name="connsiteX2" fmla="*/ 119063 w 3700463"/>
              <a:gd name="connsiteY2" fmla="*/ 2749790 h 2749905"/>
              <a:gd name="connsiteX3" fmla="*/ 171450 w 3700463"/>
              <a:gd name="connsiteY3" fmla="*/ 2735503 h 2749905"/>
              <a:gd name="connsiteX4" fmla="*/ 200025 w 3700463"/>
              <a:gd name="connsiteY4" fmla="*/ 2730740 h 2749905"/>
              <a:gd name="connsiteX5" fmla="*/ 228600 w 3700463"/>
              <a:gd name="connsiteY5" fmla="*/ 2721215 h 2749905"/>
              <a:gd name="connsiteX6" fmla="*/ 376238 w 3700463"/>
              <a:gd name="connsiteY6" fmla="*/ 2716453 h 2749905"/>
              <a:gd name="connsiteX7" fmla="*/ 438150 w 3700463"/>
              <a:gd name="connsiteY7" fmla="*/ 2706928 h 2749905"/>
              <a:gd name="connsiteX8" fmla="*/ 495300 w 3700463"/>
              <a:gd name="connsiteY8" fmla="*/ 2697403 h 2749905"/>
              <a:gd name="connsiteX9" fmla="*/ 585788 w 3700463"/>
              <a:gd name="connsiteY9" fmla="*/ 2692640 h 2749905"/>
              <a:gd name="connsiteX10" fmla="*/ 614363 w 3700463"/>
              <a:gd name="connsiteY10" fmla="*/ 2687878 h 2749905"/>
              <a:gd name="connsiteX11" fmla="*/ 619125 w 3700463"/>
              <a:gd name="connsiteY11" fmla="*/ 2668828 h 2749905"/>
              <a:gd name="connsiteX12" fmla="*/ 614363 w 3700463"/>
              <a:gd name="connsiteY12" fmla="*/ 2635490 h 2749905"/>
              <a:gd name="connsiteX13" fmla="*/ 609600 w 3700463"/>
              <a:gd name="connsiteY13" fmla="*/ 2621203 h 2749905"/>
              <a:gd name="connsiteX14" fmla="*/ 595313 w 3700463"/>
              <a:gd name="connsiteY14" fmla="*/ 2616440 h 2749905"/>
              <a:gd name="connsiteX15" fmla="*/ 581025 w 3700463"/>
              <a:gd name="connsiteY15" fmla="*/ 2606915 h 2749905"/>
              <a:gd name="connsiteX16" fmla="*/ 476250 w 3700463"/>
              <a:gd name="connsiteY16" fmla="*/ 2592628 h 2749905"/>
              <a:gd name="connsiteX17" fmla="*/ 414338 w 3700463"/>
              <a:gd name="connsiteY17" fmla="*/ 2583103 h 2749905"/>
              <a:gd name="connsiteX18" fmla="*/ 400050 w 3700463"/>
              <a:gd name="connsiteY18" fmla="*/ 2578340 h 2749905"/>
              <a:gd name="connsiteX19" fmla="*/ 357188 w 3700463"/>
              <a:gd name="connsiteY19" fmla="*/ 2568815 h 2749905"/>
              <a:gd name="connsiteX20" fmla="*/ 338138 w 3700463"/>
              <a:gd name="connsiteY20" fmla="*/ 2564053 h 2749905"/>
              <a:gd name="connsiteX21" fmla="*/ 309563 w 3700463"/>
              <a:gd name="connsiteY21" fmla="*/ 2559290 h 2749905"/>
              <a:gd name="connsiteX22" fmla="*/ 276225 w 3700463"/>
              <a:gd name="connsiteY22" fmla="*/ 2549765 h 2749905"/>
              <a:gd name="connsiteX23" fmla="*/ 238125 w 3700463"/>
              <a:gd name="connsiteY23" fmla="*/ 2540240 h 2749905"/>
              <a:gd name="connsiteX24" fmla="*/ 219075 w 3700463"/>
              <a:gd name="connsiteY24" fmla="*/ 2525953 h 2749905"/>
              <a:gd name="connsiteX25" fmla="*/ 204788 w 3700463"/>
              <a:gd name="connsiteY25" fmla="*/ 2516428 h 2749905"/>
              <a:gd name="connsiteX26" fmla="*/ 176213 w 3700463"/>
              <a:gd name="connsiteY26" fmla="*/ 2483090 h 2749905"/>
              <a:gd name="connsiteX27" fmla="*/ 161925 w 3700463"/>
              <a:gd name="connsiteY27" fmla="*/ 2468803 h 2749905"/>
              <a:gd name="connsiteX28" fmla="*/ 161925 w 3700463"/>
              <a:gd name="connsiteY28" fmla="*/ 2221153 h 2749905"/>
              <a:gd name="connsiteX29" fmla="*/ 166688 w 3700463"/>
              <a:gd name="connsiteY29" fmla="*/ 2206865 h 2749905"/>
              <a:gd name="connsiteX30" fmla="*/ 171450 w 3700463"/>
              <a:gd name="connsiteY30" fmla="*/ 2187815 h 2749905"/>
              <a:gd name="connsiteX31" fmla="*/ 180975 w 3700463"/>
              <a:gd name="connsiteY31" fmla="*/ 2173528 h 2749905"/>
              <a:gd name="connsiteX32" fmla="*/ 185738 w 3700463"/>
              <a:gd name="connsiteY32" fmla="*/ 2159240 h 2749905"/>
              <a:gd name="connsiteX33" fmla="*/ 204788 w 3700463"/>
              <a:gd name="connsiteY33" fmla="*/ 2130665 h 2749905"/>
              <a:gd name="connsiteX34" fmla="*/ 219075 w 3700463"/>
              <a:gd name="connsiteY34" fmla="*/ 2078278 h 2749905"/>
              <a:gd name="connsiteX35" fmla="*/ 238125 w 3700463"/>
              <a:gd name="connsiteY35" fmla="*/ 2040178 h 2749905"/>
              <a:gd name="connsiteX36" fmla="*/ 247650 w 3700463"/>
              <a:gd name="connsiteY36" fmla="*/ 1978265 h 2749905"/>
              <a:gd name="connsiteX37" fmla="*/ 257175 w 3700463"/>
              <a:gd name="connsiteY37" fmla="*/ 1925878 h 2749905"/>
              <a:gd name="connsiteX38" fmla="*/ 266700 w 3700463"/>
              <a:gd name="connsiteY38" fmla="*/ 1902065 h 2749905"/>
              <a:gd name="connsiteX39" fmla="*/ 271463 w 3700463"/>
              <a:gd name="connsiteY39" fmla="*/ 1859203 h 2749905"/>
              <a:gd name="connsiteX40" fmla="*/ 276225 w 3700463"/>
              <a:gd name="connsiteY40" fmla="*/ 1830628 h 2749905"/>
              <a:gd name="connsiteX41" fmla="*/ 280988 w 3700463"/>
              <a:gd name="connsiteY41" fmla="*/ 1730615 h 2749905"/>
              <a:gd name="connsiteX42" fmla="*/ 290513 w 3700463"/>
              <a:gd name="connsiteY42" fmla="*/ 1692515 h 2749905"/>
              <a:gd name="connsiteX43" fmla="*/ 295275 w 3700463"/>
              <a:gd name="connsiteY43" fmla="*/ 1668703 h 2749905"/>
              <a:gd name="connsiteX44" fmla="*/ 304800 w 3700463"/>
              <a:gd name="connsiteY44" fmla="*/ 1640128 h 2749905"/>
              <a:gd name="connsiteX45" fmla="*/ 323850 w 3700463"/>
              <a:gd name="connsiteY45" fmla="*/ 1582978 h 2749905"/>
              <a:gd name="connsiteX46" fmla="*/ 333375 w 3700463"/>
              <a:gd name="connsiteY46" fmla="*/ 1554403 h 2749905"/>
              <a:gd name="connsiteX47" fmla="*/ 342900 w 3700463"/>
              <a:gd name="connsiteY47" fmla="*/ 1521065 h 2749905"/>
              <a:gd name="connsiteX48" fmla="*/ 352425 w 3700463"/>
              <a:gd name="connsiteY48" fmla="*/ 1473440 h 2749905"/>
              <a:gd name="connsiteX49" fmla="*/ 361950 w 3700463"/>
              <a:gd name="connsiteY49" fmla="*/ 1444865 h 2749905"/>
              <a:gd name="connsiteX50" fmla="*/ 366713 w 3700463"/>
              <a:gd name="connsiteY50" fmla="*/ 1430578 h 2749905"/>
              <a:gd name="connsiteX51" fmla="*/ 385763 w 3700463"/>
              <a:gd name="connsiteY51" fmla="*/ 1392478 h 2749905"/>
              <a:gd name="connsiteX52" fmla="*/ 390525 w 3700463"/>
              <a:gd name="connsiteY52" fmla="*/ 1349615 h 2749905"/>
              <a:gd name="connsiteX53" fmla="*/ 414338 w 3700463"/>
              <a:gd name="connsiteY53" fmla="*/ 1330565 h 2749905"/>
              <a:gd name="connsiteX54" fmla="*/ 447675 w 3700463"/>
              <a:gd name="connsiteY54" fmla="*/ 1316278 h 2749905"/>
              <a:gd name="connsiteX55" fmla="*/ 514350 w 3700463"/>
              <a:gd name="connsiteY55" fmla="*/ 1306753 h 2749905"/>
              <a:gd name="connsiteX56" fmla="*/ 542925 w 3700463"/>
              <a:gd name="connsiteY56" fmla="*/ 1297228 h 2749905"/>
              <a:gd name="connsiteX57" fmla="*/ 557213 w 3700463"/>
              <a:gd name="connsiteY57" fmla="*/ 1292465 h 2749905"/>
              <a:gd name="connsiteX58" fmla="*/ 576263 w 3700463"/>
              <a:gd name="connsiteY58" fmla="*/ 1287703 h 2749905"/>
              <a:gd name="connsiteX59" fmla="*/ 595313 w 3700463"/>
              <a:gd name="connsiteY59" fmla="*/ 1278178 h 2749905"/>
              <a:gd name="connsiteX60" fmla="*/ 614363 w 3700463"/>
              <a:gd name="connsiteY60" fmla="*/ 1273415 h 2749905"/>
              <a:gd name="connsiteX61" fmla="*/ 647700 w 3700463"/>
              <a:gd name="connsiteY61" fmla="*/ 1263890 h 2749905"/>
              <a:gd name="connsiteX62" fmla="*/ 695325 w 3700463"/>
              <a:gd name="connsiteY62" fmla="*/ 1240078 h 2749905"/>
              <a:gd name="connsiteX63" fmla="*/ 714375 w 3700463"/>
              <a:gd name="connsiteY63" fmla="*/ 1230553 h 2749905"/>
              <a:gd name="connsiteX64" fmla="*/ 728663 w 3700463"/>
              <a:gd name="connsiteY64" fmla="*/ 1221028 h 2749905"/>
              <a:gd name="connsiteX65" fmla="*/ 742950 w 3700463"/>
              <a:gd name="connsiteY65" fmla="*/ 1216265 h 2749905"/>
              <a:gd name="connsiteX66" fmla="*/ 771525 w 3700463"/>
              <a:gd name="connsiteY66" fmla="*/ 1197215 h 2749905"/>
              <a:gd name="connsiteX67" fmla="*/ 823913 w 3700463"/>
              <a:gd name="connsiteY67" fmla="*/ 1178165 h 2749905"/>
              <a:gd name="connsiteX68" fmla="*/ 838200 w 3700463"/>
              <a:gd name="connsiteY68" fmla="*/ 1173403 h 2749905"/>
              <a:gd name="connsiteX69" fmla="*/ 857250 w 3700463"/>
              <a:gd name="connsiteY69" fmla="*/ 1163878 h 2749905"/>
              <a:gd name="connsiteX70" fmla="*/ 871538 w 3700463"/>
              <a:gd name="connsiteY70" fmla="*/ 1154353 h 2749905"/>
              <a:gd name="connsiteX71" fmla="*/ 900113 w 3700463"/>
              <a:gd name="connsiteY71" fmla="*/ 1144828 h 2749905"/>
              <a:gd name="connsiteX72" fmla="*/ 909638 w 3700463"/>
              <a:gd name="connsiteY72" fmla="*/ 1130540 h 2749905"/>
              <a:gd name="connsiteX73" fmla="*/ 942975 w 3700463"/>
              <a:gd name="connsiteY73" fmla="*/ 1116253 h 2749905"/>
              <a:gd name="connsiteX74" fmla="*/ 971550 w 3700463"/>
              <a:gd name="connsiteY74" fmla="*/ 1092440 h 2749905"/>
              <a:gd name="connsiteX75" fmla="*/ 985838 w 3700463"/>
              <a:gd name="connsiteY75" fmla="*/ 1087678 h 2749905"/>
              <a:gd name="connsiteX76" fmla="*/ 995363 w 3700463"/>
              <a:gd name="connsiteY76" fmla="*/ 1073390 h 2749905"/>
              <a:gd name="connsiteX77" fmla="*/ 1042988 w 3700463"/>
              <a:gd name="connsiteY77" fmla="*/ 1044815 h 2749905"/>
              <a:gd name="connsiteX78" fmla="*/ 1057275 w 3700463"/>
              <a:gd name="connsiteY78" fmla="*/ 1040053 h 2749905"/>
              <a:gd name="connsiteX79" fmla="*/ 1076325 w 3700463"/>
              <a:gd name="connsiteY79" fmla="*/ 1021003 h 2749905"/>
              <a:gd name="connsiteX80" fmla="*/ 1090613 w 3700463"/>
              <a:gd name="connsiteY80" fmla="*/ 1016240 h 2749905"/>
              <a:gd name="connsiteX81" fmla="*/ 1109663 w 3700463"/>
              <a:gd name="connsiteY81" fmla="*/ 1006715 h 2749905"/>
              <a:gd name="connsiteX82" fmla="*/ 1138238 w 3700463"/>
              <a:gd name="connsiteY82" fmla="*/ 987665 h 2749905"/>
              <a:gd name="connsiteX83" fmla="*/ 1162050 w 3700463"/>
              <a:gd name="connsiteY83" fmla="*/ 978140 h 2749905"/>
              <a:gd name="connsiteX84" fmla="*/ 1185863 w 3700463"/>
              <a:gd name="connsiteY84" fmla="*/ 963853 h 2749905"/>
              <a:gd name="connsiteX85" fmla="*/ 1200150 w 3700463"/>
              <a:gd name="connsiteY85" fmla="*/ 954328 h 2749905"/>
              <a:gd name="connsiteX86" fmla="*/ 1223963 w 3700463"/>
              <a:gd name="connsiteY86" fmla="*/ 949565 h 2749905"/>
              <a:gd name="connsiteX87" fmla="*/ 1266825 w 3700463"/>
              <a:gd name="connsiteY87" fmla="*/ 920990 h 2749905"/>
              <a:gd name="connsiteX88" fmla="*/ 1309688 w 3700463"/>
              <a:gd name="connsiteY88" fmla="*/ 897178 h 2749905"/>
              <a:gd name="connsiteX89" fmla="*/ 1328738 w 3700463"/>
              <a:gd name="connsiteY89" fmla="*/ 892415 h 2749905"/>
              <a:gd name="connsiteX90" fmla="*/ 1352550 w 3700463"/>
              <a:gd name="connsiteY90" fmla="*/ 878128 h 2749905"/>
              <a:gd name="connsiteX91" fmla="*/ 1381125 w 3700463"/>
              <a:gd name="connsiteY91" fmla="*/ 868603 h 2749905"/>
              <a:gd name="connsiteX92" fmla="*/ 1404938 w 3700463"/>
              <a:gd name="connsiteY92" fmla="*/ 859078 h 2749905"/>
              <a:gd name="connsiteX93" fmla="*/ 1419225 w 3700463"/>
              <a:gd name="connsiteY93" fmla="*/ 854315 h 2749905"/>
              <a:gd name="connsiteX94" fmla="*/ 1433513 w 3700463"/>
              <a:gd name="connsiteY94" fmla="*/ 844790 h 2749905"/>
              <a:gd name="connsiteX95" fmla="*/ 1476375 w 3700463"/>
              <a:gd name="connsiteY95" fmla="*/ 830503 h 2749905"/>
              <a:gd name="connsiteX96" fmla="*/ 1519238 w 3700463"/>
              <a:gd name="connsiteY96" fmla="*/ 806690 h 2749905"/>
              <a:gd name="connsiteX97" fmla="*/ 1552575 w 3700463"/>
              <a:gd name="connsiteY97" fmla="*/ 797165 h 2749905"/>
              <a:gd name="connsiteX98" fmla="*/ 1566863 w 3700463"/>
              <a:gd name="connsiteY98" fmla="*/ 787640 h 2749905"/>
              <a:gd name="connsiteX99" fmla="*/ 1600200 w 3700463"/>
              <a:gd name="connsiteY99" fmla="*/ 778115 h 2749905"/>
              <a:gd name="connsiteX100" fmla="*/ 1624013 w 3700463"/>
              <a:gd name="connsiteY100" fmla="*/ 768590 h 2749905"/>
              <a:gd name="connsiteX101" fmla="*/ 1652588 w 3700463"/>
              <a:gd name="connsiteY101" fmla="*/ 759065 h 2749905"/>
              <a:gd name="connsiteX102" fmla="*/ 1733550 w 3700463"/>
              <a:gd name="connsiteY102" fmla="*/ 725728 h 2749905"/>
              <a:gd name="connsiteX103" fmla="*/ 1795463 w 3700463"/>
              <a:gd name="connsiteY103" fmla="*/ 706678 h 2749905"/>
              <a:gd name="connsiteX104" fmla="*/ 1819275 w 3700463"/>
              <a:gd name="connsiteY104" fmla="*/ 697153 h 2749905"/>
              <a:gd name="connsiteX105" fmla="*/ 1852613 w 3700463"/>
              <a:gd name="connsiteY105" fmla="*/ 687628 h 2749905"/>
              <a:gd name="connsiteX106" fmla="*/ 1909763 w 3700463"/>
              <a:gd name="connsiteY106" fmla="*/ 678103 h 2749905"/>
              <a:gd name="connsiteX107" fmla="*/ 1924050 w 3700463"/>
              <a:gd name="connsiteY107" fmla="*/ 668578 h 2749905"/>
              <a:gd name="connsiteX108" fmla="*/ 1985963 w 3700463"/>
              <a:gd name="connsiteY108" fmla="*/ 659053 h 2749905"/>
              <a:gd name="connsiteX109" fmla="*/ 2052638 w 3700463"/>
              <a:gd name="connsiteY109" fmla="*/ 649528 h 2749905"/>
              <a:gd name="connsiteX110" fmla="*/ 2085975 w 3700463"/>
              <a:gd name="connsiteY110" fmla="*/ 640003 h 2749905"/>
              <a:gd name="connsiteX111" fmla="*/ 2152650 w 3700463"/>
              <a:gd name="connsiteY111" fmla="*/ 625715 h 2749905"/>
              <a:gd name="connsiteX112" fmla="*/ 2166938 w 3700463"/>
              <a:gd name="connsiteY112" fmla="*/ 620953 h 2749905"/>
              <a:gd name="connsiteX113" fmla="*/ 2190750 w 3700463"/>
              <a:gd name="connsiteY113" fmla="*/ 611428 h 2749905"/>
              <a:gd name="connsiteX114" fmla="*/ 2286000 w 3700463"/>
              <a:gd name="connsiteY114" fmla="*/ 597140 h 2749905"/>
              <a:gd name="connsiteX115" fmla="*/ 2314575 w 3700463"/>
              <a:gd name="connsiteY115" fmla="*/ 587615 h 2749905"/>
              <a:gd name="connsiteX116" fmla="*/ 2328863 w 3700463"/>
              <a:gd name="connsiteY116" fmla="*/ 582853 h 2749905"/>
              <a:gd name="connsiteX117" fmla="*/ 2347913 w 3700463"/>
              <a:gd name="connsiteY117" fmla="*/ 578090 h 2749905"/>
              <a:gd name="connsiteX118" fmla="*/ 2362200 w 3700463"/>
              <a:gd name="connsiteY118" fmla="*/ 573328 h 2749905"/>
              <a:gd name="connsiteX119" fmla="*/ 2405063 w 3700463"/>
              <a:gd name="connsiteY119" fmla="*/ 568565 h 2749905"/>
              <a:gd name="connsiteX120" fmla="*/ 2476500 w 3700463"/>
              <a:gd name="connsiteY120" fmla="*/ 554278 h 2749905"/>
              <a:gd name="connsiteX121" fmla="*/ 2509838 w 3700463"/>
              <a:gd name="connsiteY121" fmla="*/ 544753 h 2749905"/>
              <a:gd name="connsiteX122" fmla="*/ 2528888 w 3700463"/>
              <a:gd name="connsiteY122" fmla="*/ 539990 h 2749905"/>
              <a:gd name="connsiteX123" fmla="*/ 2557463 w 3700463"/>
              <a:gd name="connsiteY123" fmla="*/ 525703 h 2749905"/>
              <a:gd name="connsiteX124" fmla="*/ 2605088 w 3700463"/>
              <a:gd name="connsiteY124" fmla="*/ 511415 h 2749905"/>
              <a:gd name="connsiteX125" fmla="*/ 2638425 w 3700463"/>
              <a:gd name="connsiteY125" fmla="*/ 497128 h 2749905"/>
              <a:gd name="connsiteX126" fmla="*/ 2667000 w 3700463"/>
              <a:gd name="connsiteY126" fmla="*/ 473315 h 2749905"/>
              <a:gd name="connsiteX127" fmla="*/ 2695575 w 3700463"/>
              <a:gd name="connsiteY127" fmla="*/ 463790 h 2749905"/>
              <a:gd name="connsiteX128" fmla="*/ 2733675 w 3700463"/>
              <a:gd name="connsiteY128" fmla="*/ 454265 h 2749905"/>
              <a:gd name="connsiteX129" fmla="*/ 2776538 w 3700463"/>
              <a:gd name="connsiteY129" fmla="*/ 435215 h 2749905"/>
              <a:gd name="connsiteX130" fmla="*/ 2795588 w 3700463"/>
              <a:gd name="connsiteY130" fmla="*/ 430453 h 2749905"/>
              <a:gd name="connsiteX131" fmla="*/ 2867025 w 3700463"/>
              <a:gd name="connsiteY131" fmla="*/ 406640 h 2749905"/>
              <a:gd name="connsiteX132" fmla="*/ 2881313 w 3700463"/>
              <a:gd name="connsiteY132" fmla="*/ 401878 h 2749905"/>
              <a:gd name="connsiteX133" fmla="*/ 2905125 w 3700463"/>
              <a:gd name="connsiteY133" fmla="*/ 397115 h 2749905"/>
              <a:gd name="connsiteX134" fmla="*/ 2924175 w 3700463"/>
              <a:gd name="connsiteY134" fmla="*/ 392353 h 2749905"/>
              <a:gd name="connsiteX135" fmla="*/ 2947988 w 3700463"/>
              <a:gd name="connsiteY135" fmla="*/ 387590 h 2749905"/>
              <a:gd name="connsiteX136" fmla="*/ 3143250 w 3700463"/>
              <a:gd name="connsiteY136" fmla="*/ 378065 h 2749905"/>
              <a:gd name="connsiteX137" fmla="*/ 3228975 w 3700463"/>
              <a:gd name="connsiteY137" fmla="*/ 363778 h 2749905"/>
              <a:gd name="connsiteX138" fmla="*/ 3243263 w 3700463"/>
              <a:gd name="connsiteY138" fmla="*/ 359015 h 2749905"/>
              <a:gd name="connsiteX139" fmla="*/ 3286125 w 3700463"/>
              <a:gd name="connsiteY139" fmla="*/ 349490 h 2749905"/>
              <a:gd name="connsiteX140" fmla="*/ 3314700 w 3700463"/>
              <a:gd name="connsiteY140" fmla="*/ 344728 h 2749905"/>
              <a:gd name="connsiteX141" fmla="*/ 3333750 w 3700463"/>
              <a:gd name="connsiteY141" fmla="*/ 339965 h 2749905"/>
              <a:gd name="connsiteX142" fmla="*/ 3367088 w 3700463"/>
              <a:gd name="connsiteY142" fmla="*/ 335203 h 2749905"/>
              <a:gd name="connsiteX143" fmla="*/ 3386138 w 3700463"/>
              <a:gd name="connsiteY143" fmla="*/ 330440 h 2749905"/>
              <a:gd name="connsiteX144" fmla="*/ 3414713 w 3700463"/>
              <a:gd name="connsiteY144" fmla="*/ 325678 h 2749905"/>
              <a:gd name="connsiteX145" fmla="*/ 3443288 w 3700463"/>
              <a:gd name="connsiteY145" fmla="*/ 316153 h 2749905"/>
              <a:gd name="connsiteX146" fmla="*/ 3457575 w 3700463"/>
              <a:gd name="connsiteY146" fmla="*/ 306628 h 2749905"/>
              <a:gd name="connsiteX147" fmla="*/ 3476625 w 3700463"/>
              <a:gd name="connsiteY147" fmla="*/ 301865 h 2749905"/>
              <a:gd name="connsiteX148" fmla="*/ 3533775 w 3700463"/>
              <a:gd name="connsiteY148" fmla="*/ 287578 h 2749905"/>
              <a:gd name="connsiteX149" fmla="*/ 3548063 w 3700463"/>
              <a:gd name="connsiteY149" fmla="*/ 278053 h 2749905"/>
              <a:gd name="connsiteX150" fmla="*/ 3567113 w 3700463"/>
              <a:gd name="connsiteY150" fmla="*/ 273290 h 2749905"/>
              <a:gd name="connsiteX151" fmla="*/ 3581400 w 3700463"/>
              <a:gd name="connsiteY151" fmla="*/ 268528 h 2749905"/>
              <a:gd name="connsiteX152" fmla="*/ 3609975 w 3700463"/>
              <a:gd name="connsiteY152" fmla="*/ 263765 h 2749905"/>
              <a:gd name="connsiteX153" fmla="*/ 3638550 w 3700463"/>
              <a:gd name="connsiteY153" fmla="*/ 254240 h 2749905"/>
              <a:gd name="connsiteX154" fmla="*/ 3667125 w 3700463"/>
              <a:gd name="connsiteY154" fmla="*/ 239953 h 2749905"/>
              <a:gd name="connsiteX155" fmla="*/ 3700463 w 3700463"/>
              <a:gd name="connsiteY155" fmla="*/ 206615 h 2749905"/>
              <a:gd name="connsiteX156" fmla="*/ 3695700 w 3700463"/>
              <a:gd name="connsiteY156" fmla="*/ 125653 h 2749905"/>
              <a:gd name="connsiteX157" fmla="*/ 3676650 w 3700463"/>
              <a:gd name="connsiteY157" fmla="*/ 97078 h 2749905"/>
              <a:gd name="connsiteX158" fmla="*/ 3638550 w 3700463"/>
              <a:gd name="connsiteY158" fmla="*/ 87553 h 2749905"/>
              <a:gd name="connsiteX159" fmla="*/ 3619500 w 3700463"/>
              <a:gd name="connsiteY159" fmla="*/ 82790 h 2749905"/>
              <a:gd name="connsiteX160" fmla="*/ 2624138 w 3700463"/>
              <a:gd name="connsiteY160" fmla="*/ 82790 h 2749905"/>
              <a:gd name="connsiteX161" fmla="*/ 2533650 w 3700463"/>
              <a:gd name="connsiteY161" fmla="*/ 87553 h 2749905"/>
              <a:gd name="connsiteX162" fmla="*/ 2495550 w 3700463"/>
              <a:gd name="connsiteY162" fmla="*/ 92315 h 2749905"/>
              <a:gd name="connsiteX163" fmla="*/ 2357438 w 3700463"/>
              <a:gd name="connsiteY163" fmla="*/ 97078 h 2749905"/>
              <a:gd name="connsiteX164" fmla="*/ 2324100 w 3700463"/>
              <a:gd name="connsiteY164" fmla="*/ 106603 h 2749905"/>
              <a:gd name="connsiteX165" fmla="*/ 2300288 w 3700463"/>
              <a:gd name="connsiteY165" fmla="*/ 111365 h 2749905"/>
              <a:gd name="connsiteX166" fmla="*/ 2228850 w 3700463"/>
              <a:gd name="connsiteY166" fmla="*/ 120890 h 2749905"/>
              <a:gd name="connsiteX167" fmla="*/ 2200275 w 3700463"/>
              <a:gd name="connsiteY167" fmla="*/ 125653 h 2749905"/>
              <a:gd name="connsiteX168" fmla="*/ 2128838 w 3700463"/>
              <a:gd name="connsiteY168" fmla="*/ 130415 h 2749905"/>
              <a:gd name="connsiteX169" fmla="*/ 2005013 w 3700463"/>
              <a:gd name="connsiteY169" fmla="*/ 154228 h 2749905"/>
              <a:gd name="connsiteX170" fmla="*/ 1957388 w 3700463"/>
              <a:gd name="connsiteY170" fmla="*/ 163753 h 2749905"/>
              <a:gd name="connsiteX171" fmla="*/ 1828800 w 3700463"/>
              <a:gd name="connsiteY171" fmla="*/ 197090 h 2749905"/>
              <a:gd name="connsiteX172" fmla="*/ 1714500 w 3700463"/>
              <a:gd name="connsiteY172" fmla="*/ 216140 h 2749905"/>
              <a:gd name="connsiteX173" fmla="*/ 1657350 w 3700463"/>
              <a:gd name="connsiteY173" fmla="*/ 230428 h 2749905"/>
              <a:gd name="connsiteX174" fmla="*/ 1628775 w 3700463"/>
              <a:gd name="connsiteY174" fmla="*/ 235190 h 2749905"/>
              <a:gd name="connsiteX175" fmla="*/ 1562100 w 3700463"/>
              <a:gd name="connsiteY175" fmla="*/ 249478 h 2749905"/>
              <a:gd name="connsiteX176" fmla="*/ 1390650 w 3700463"/>
              <a:gd name="connsiteY176" fmla="*/ 273290 h 2749905"/>
              <a:gd name="connsiteX177" fmla="*/ 1271588 w 3700463"/>
              <a:gd name="connsiteY177" fmla="*/ 301865 h 2749905"/>
              <a:gd name="connsiteX178" fmla="*/ 1190625 w 3700463"/>
              <a:gd name="connsiteY178" fmla="*/ 320915 h 2749905"/>
              <a:gd name="connsiteX179" fmla="*/ 1128713 w 3700463"/>
              <a:gd name="connsiteY179" fmla="*/ 339965 h 2749905"/>
              <a:gd name="connsiteX180" fmla="*/ 1071563 w 3700463"/>
              <a:gd name="connsiteY180" fmla="*/ 354253 h 2749905"/>
              <a:gd name="connsiteX181" fmla="*/ 1033463 w 3700463"/>
              <a:gd name="connsiteY181" fmla="*/ 373303 h 2749905"/>
              <a:gd name="connsiteX182" fmla="*/ 1004888 w 3700463"/>
              <a:gd name="connsiteY182" fmla="*/ 378065 h 2749905"/>
              <a:gd name="connsiteX183" fmla="*/ 923925 w 3700463"/>
              <a:gd name="connsiteY183" fmla="*/ 397115 h 2749905"/>
              <a:gd name="connsiteX184" fmla="*/ 871538 w 3700463"/>
              <a:gd name="connsiteY184" fmla="*/ 430453 h 2749905"/>
              <a:gd name="connsiteX185" fmla="*/ 823913 w 3700463"/>
              <a:gd name="connsiteY185" fmla="*/ 454265 h 2749905"/>
              <a:gd name="connsiteX186" fmla="*/ 752475 w 3700463"/>
              <a:gd name="connsiteY186" fmla="*/ 473315 h 2749905"/>
              <a:gd name="connsiteX187" fmla="*/ 742950 w 3700463"/>
              <a:gd name="connsiteY187" fmla="*/ 487603 h 2749905"/>
              <a:gd name="connsiteX188" fmla="*/ 709613 w 3700463"/>
              <a:gd name="connsiteY188" fmla="*/ 501890 h 2749905"/>
              <a:gd name="connsiteX189" fmla="*/ 690563 w 3700463"/>
              <a:gd name="connsiteY189" fmla="*/ 511415 h 2749905"/>
              <a:gd name="connsiteX190" fmla="*/ 647700 w 3700463"/>
              <a:gd name="connsiteY190" fmla="*/ 539990 h 2749905"/>
              <a:gd name="connsiteX191" fmla="*/ 623888 w 3700463"/>
              <a:gd name="connsiteY191" fmla="*/ 549515 h 2749905"/>
              <a:gd name="connsiteX192" fmla="*/ 585788 w 3700463"/>
              <a:gd name="connsiteY192" fmla="*/ 568565 h 2749905"/>
              <a:gd name="connsiteX193" fmla="*/ 552450 w 3700463"/>
              <a:gd name="connsiteY193" fmla="*/ 601903 h 2749905"/>
              <a:gd name="connsiteX194" fmla="*/ 533400 w 3700463"/>
              <a:gd name="connsiteY194" fmla="*/ 620953 h 2749905"/>
              <a:gd name="connsiteX195" fmla="*/ 514350 w 3700463"/>
              <a:gd name="connsiteY195" fmla="*/ 630478 h 2749905"/>
              <a:gd name="connsiteX196" fmla="*/ 500063 w 3700463"/>
              <a:gd name="connsiteY196" fmla="*/ 644765 h 2749905"/>
              <a:gd name="connsiteX197" fmla="*/ 447675 w 3700463"/>
              <a:gd name="connsiteY197" fmla="*/ 682865 h 2749905"/>
              <a:gd name="connsiteX198" fmla="*/ 419100 w 3700463"/>
              <a:gd name="connsiteY198" fmla="*/ 711440 h 2749905"/>
              <a:gd name="connsiteX199" fmla="*/ 381000 w 3700463"/>
              <a:gd name="connsiteY199" fmla="*/ 759065 h 2749905"/>
              <a:gd name="connsiteX200" fmla="*/ 366713 w 3700463"/>
              <a:gd name="connsiteY200" fmla="*/ 773353 h 2749905"/>
              <a:gd name="connsiteX201" fmla="*/ 342900 w 3700463"/>
              <a:gd name="connsiteY201" fmla="*/ 806690 h 2749905"/>
              <a:gd name="connsiteX202" fmla="*/ 328613 w 3700463"/>
              <a:gd name="connsiteY202" fmla="*/ 820978 h 2749905"/>
              <a:gd name="connsiteX203" fmla="*/ 285750 w 3700463"/>
              <a:gd name="connsiteY203" fmla="*/ 868603 h 2749905"/>
              <a:gd name="connsiteX204" fmla="*/ 266700 w 3700463"/>
              <a:gd name="connsiteY204" fmla="*/ 882890 h 2749905"/>
              <a:gd name="connsiteX205" fmla="*/ 257175 w 3700463"/>
              <a:gd name="connsiteY205" fmla="*/ 897178 h 2749905"/>
              <a:gd name="connsiteX206" fmla="*/ 242888 w 3700463"/>
              <a:gd name="connsiteY206" fmla="*/ 911465 h 2749905"/>
              <a:gd name="connsiteX207" fmla="*/ 233363 w 3700463"/>
              <a:gd name="connsiteY207" fmla="*/ 930515 h 2749905"/>
              <a:gd name="connsiteX208" fmla="*/ 223838 w 3700463"/>
              <a:gd name="connsiteY208" fmla="*/ 944803 h 2749905"/>
              <a:gd name="connsiteX209" fmla="*/ 190500 w 3700463"/>
              <a:gd name="connsiteY209" fmla="*/ 987665 h 2749905"/>
              <a:gd name="connsiteX210" fmla="*/ 161925 w 3700463"/>
              <a:gd name="connsiteY210" fmla="*/ 1030528 h 2749905"/>
              <a:gd name="connsiteX211" fmla="*/ 147638 w 3700463"/>
              <a:gd name="connsiteY211" fmla="*/ 1044815 h 2749905"/>
              <a:gd name="connsiteX212" fmla="*/ 142875 w 3700463"/>
              <a:gd name="connsiteY212" fmla="*/ 1059103 h 2749905"/>
              <a:gd name="connsiteX213" fmla="*/ 133350 w 3700463"/>
              <a:gd name="connsiteY213" fmla="*/ 1073390 h 2749905"/>
              <a:gd name="connsiteX214" fmla="*/ 119063 w 3700463"/>
              <a:gd name="connsiteY214" fmla="*/ 1106728 h 2749905"/>
              <a:gd name="connsiteX215" fmla="*/ 109538 w 3700463"/>
              <a:gd name="connsiteY215" fmla="*/ 1144828 h 2749905"/>
              <a:gd name="connsiteX216" fmla="*/ 100013 w 3700463"/>
              <a:gd name="connsiteY216" fmla="*/ 1159115 h 2749905"/>
              <a:gd name="connsiteX217" fmla="*/ 80963 w 3700463"/>
              <a:gd name="connsiteY217" fmla="*/ 1182928 h 2749905"/>
              <a:gd name="connsiteX218" fmla="*/ 71438 w 3700463"/>
              <a:gd name="connsiteY218" fmla="*/ 1201978 h 2749905"/>
              <a:gd name="connsiteX219" fmla="*/ 61913 w 3700463"/>
              <a:gd name="connsiteY219" fmla="*/ 1249603 h 2749905"/>
              <a:gd name="connsiteX220" fmla="*/ 57150 w 3700463"/>
              <a:gd name="connsiteY220" fmla="*/ 1273415 h 2749905"/>
              <a:gd name="connsiteX221" fmla="*/ 42863 w 3700463"/>
              <a:gd name="connsiteY221" fmla="*/ 1316278 h 2749905"/>
              <a:gd name="connsiteX222" fmla="*/ 28575 w 3700463"/>
              <a:gd name="connsiteY222" fmla="*/ 1382953 h 2749905"/>
              <a:gd name="connsiteX223" fmla="*/ 23813 w 3700463"/>
              <a:gd name="connsiteY223" fmla="*/ 1411528 h 2749905"/>
              <a:gd name="connsiteX224" fmla="*/ 19050 w 3700463"/>
              <a:gd name="connsiteY224" fmla="*/ 1430578 h 2749905"/>
              <a:gd name="connsiteX225" fmla="*/ 9525 w 3700463"/>
              <a:gd name="connsiteY225" fmla="*/ 1482965 h 2749905"/>
              <a:gd name="connsiteX226" fmla="*/ 4763 w 3700463"/>
              <a:gd name="connsiteY226" fmla="*/ 1525828 h 2749905"/>
              <a:gd name="connsiteX227" fmla="*/ 0 w 3700463"/>
              <a:gd name="connsiteY227" fmla="*/ 1540115 h 2749905"/>
              <a:gd name="connsiteX228" fmla="*/ 4763 w 3700463"/>
              <a:gd name="connsiteY228" fmla="*/ 1630603 h 2749905"/>
              <a:gd name="connsiteX229" fmla="*/ 14288 w 3700463"/>
              <a:gd name="connsiteY229" fmla="*/ 1659178 h 2749905"/>
              <a:gd name="connsiteX230" fmla="*/ 23813 w 3700463"/>
              <a:gd name="connsiteY230" fmla="*/ 1702040 h 2749905"/>
              <a:gd name="connsiteX231" fmla="*/ 28575 w 3700463"/>
              <a:gd name="connsiteY231" fmla="*/ 1716328 h 2749905"/>
              <a:gd name="connsiteX232" fmla="*/ 19050 w 3700463"/>
              <a:gd name="connsiteY232" fmla="*/ 2002078 h 2749905"/>
              <a:gd name="connsiteX233" fmla="*/ 9525 w 3700463"/>
              <a:gd name="connsiteY233" fmla="*/ 2159240 h 2749905"/>
              <a:gd name="connsiteX234" fmla="*/ 9525 w 3700463"/>
              <a:gd name="connsiteY234" fmla="*/ 2344978 h 2749905"/>
              <a:gd name="connsiteX235" fmla="*/ 14288 w 3700463"/>
              <a:gd name="connsiteY235" fmla="*/ 2359265 h 2749905"/>
              <a:gd name="connsiteX236" fmla="*/ 23813 w 3700463"/>
              <a:gd name="connsiteY236" fmla="*/ 2392603 h 2749905"/>
              <a:gd name="connsiteX237" fmla="*/ 28575 w 3700463"/>
              <a:gd name="connsiteY237" fmla="*/ 2421178 h 2749905"/>
              <a:gd name="connsiteX238" fmla="*/ 38100 w 3700463"/>
              <a:gd name="connsiteY238" fmla="*/ 2449753 h 2749905"/>
              <a:gd name="connsiteX239" fmla="*/ 33338 w 3700463"/>
              <a:gd name="connsiteY239" fmla="*/ 2683115 h 2749905"/>
              <a:gd name="connsiteX240" fmla="*/ 38100 w 3700463"/>
              <a:gd name="connsiteY240" fmla="*/ 2697403 h 2749905"/>
              <a:gd name="connsiteX241" fmla="*/ 76200 w 3700463"/>
              <a:gd name="connsiteY241" fmla="*/ 2745028 h 274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3700463" h="2749905">
                <a:moveTo>
                  <a:pt x="76200" y="2745028"/>
                </a:moveTo>
                <a:lnTo>
                  <a:pt x="76200" y="2745028"/>
                </a:lnTo>
                <a:cubicBezTo>
                  <a:pt x="90488" y="2746615"/>
                  <a:pt x="104712" y="2750634"/>
                  <a:pt x="119063" y="2749790"/>
                </a:cubicBezTo>
                <a:cubicBezTo>
                  <a:pt x="159106" y="2747434"/>
                  <a:pt x="145866" y="2741188"/>
                  <a:pt x="171450" y="2735503"/>
                </a:cubicBezTo>
                <a:cubicBezTo>
                  <a:pt x="180876" y="2733408"/>
                  <a:pt x="190657" y="2733082"/>
                  <a:pt x="200025" y="2730740"/>
                </a:cubicBezTo>
                <a:cubicBezTo>
                  <a:pt x="209765" y="2728305"/>
                  <a:pt x="218565" y="2721539"/>
                  <a:pt x="228600" y="2721215"/>
                </a:cubicBezTo>
                <a:lnTo>
                  <a:pt x="376238" y="2716453"/>
                </a:lnTo>
                <a:cubicBezTo>
                  <a:pt x="392227" y="2714169"/>
                  <a:pt x="421649" y="2710228"/>
                  <a:pt x="438150" y="2706928"/>
                </a:cubicBezTo>
                <a:cubicBezTo>
                  <a:pt x="472896" y="2699979"/>
                  <a:pt x="444292" y="2701181"/>
                  <a:pt x="495300" y="2697403"/>
                </a:cubicBezTo>
                <a:cubicBezTo>
                  <a:pt x="525422" y="2695172"/>
                  <a:pt x="555625" y="2694228"/>
                  <a:pt x="585788" y="2692640"/>
                </a:cubicBezTo>
                <a:cubicBezTo>
                  <a:pt x="595313" y="2691053"/>
                  <a:pt x="606505" y="2693491"/>
                  <a:pt x="614363" y="2687878"/>
                </a:cubicBezTo>
                <a:cubicBezTo>
                  <a:pt x="619689" y="2684074"/>
                  <a:pt x="619125" y="2675373"/>
                  <a:pt x="619125" y="2668828"/>
                </a:cubicBezTo>
                <a:cubicBezTo>
                  <a:pt x="619125" y="2657603"/>
                  <a:pt x="616564" y="2646497"/>
                  <a:pt x="614363" y="2635490"/>
                </a:cubicBezTo>
                <a:cubicBezTo>
                  <a:pt x="613378" y="2630567"/>
                  <a:pt x="613150" y="2624753"/>
                  <a:pt x="609600" y="2621203"/>
                </a:cubicBezTo>
                <a:cubicBezTo>
                  <a:pt x="606050" y="2617653"/>
                  <a:pt x="599803" y="2618685"/>
                  <a:pt x="595313" y="2616440"/>
                </a:cubicBezTo>
                <a:cubicBezTo>
                  <a:pt x="590193" y="2613880"/>
                  <a:pt x="586529" y="2608487"/>
                  <a:pt x="581025" y="2606915"/>
                </a:cubicBezTo>
                <a:cubicBezTo>
                  <a:pt x="548524" y="2597629"/>
                  <a:pt x="509623" y="2595662"/>
                  <a:pt x="476250" y="2592628"/>
                </a:cubicBezTo>
                <a:cubicBezTo>
                  <a:pt x="441861" y="2581163"/>
                  <a:pt x="482743" y="2593627"/>
                  <a:pt x="414338" y="2583103"/>
                </a:cubicBezTo>
                <a:cubicBezTo>
                  <a:pt x="409376" y="2582340"/>
                  <a:pt x="404920" y="2579558"/>
                  <a:pt x="400050" y="2578340"/>
                </a:cubicBezTo>
                <a:cubicBezTo>
                  <a:pt x="385851" y="2574790"/>
                  <a:pt x="371449" y="2572106"/>
                  <a:pt x="357188" y="2568815"/>
                </a:cubicBezTo>
                <a:cubicBezTo>
                  <a:pt x="350810" y="2567343"/>
                  <a:pt x="344556" y="2565337"/>
                  <a:pt x="338138" y="2564053"/>
                </a:cubicBezTo>
                <a:cubicBezTo>
                  <a:pt x="328669" y="2562159"/>
                  <a:pt x="319032" y="2561184"/>
                  <a:pt x="309563" y="2559290"/>
                </a:cubicBezTo>
                <a:cubicBezTo>
                  <a:pt x="279804" y="2553338"/>
                  <a:pt x="301201" y="2556577"/>
                  <a:pt x="276225" y="2549765"/>
                </a:cubicBezTo>
                <a:cubicBezTo>
                  <a:pt x="263595" y="2546320"/>
                  <a:pt x="238125" y="2540240"/>
                  <a:pt x="238125" y="2540240"/>
                </a:cubicBezTo>
                <a:cubicBezTo>
                  <a:pt x="231775" y="2535478"/>
                  <a:pt x="225534" y="2530567"/>
                  <a:pt x="219075" y="2525953"/>
                </a:cubicBezTo>
                <a:cubicBezTo>
                  <a:pt x="214417" y="2522626"/>
                  <a:pt x="209185" y="2520092"/>
                  <a:pt x="204788" y="2516428"/>
                </a:cubicBezTo>
                <a:cubicBezTo>
                  <a:pt x="187058" y="2501652"/>
                  <a:pt x="191984" y="2501489"/>
                  <a:pt x="176213" y="2483090"/>
                </a:cubicBezTo>
                <a:cubicBezTo>
                  <a:pt x="171830" y="2477976"/>
                  <a:pt x="166688" y="2473565"/>
                  <a:pt x="161925" y="2468803"/>
                </a:cubicBezTo>
                <a:cubicBezTo>
                  <a:pt x="159303" y="2371784"/>
                  <a:pt x="152124" y="2309365"/>
                  <a:pt x="161925" y="2221153"/>
                </a:cubicBezTo>
                <a:cubicBezTo>
                  <a:pt x="162479" y="2216163"/>
                  <a:pt x="165309" y="2211692"/>
                  <a:pt x="166688" y="2206865"/>
                </a:cubicBezTo>
                <a:cubicBezTo>
                  <a:pt x="168486" y="2200571"/>
                  <a:pt x="168872" y="2193831"/>
                  <a:pt x="171450" y="2187815"/>
                </a:cubicBezTo>
                <a:cubicBezTo>
                  <a:pt x="173705" y="2182554"/>
                  <a:pt x="178415" y="2178647"/>
                  <a:pt x="180975" y="2173528"/>
                </a:cubicBezTo>
                <a:cubicBezTo>
                  <a:pt x="183220" y="2169038"/>
                  <a:pt x="183300" y="2163629"/>
                  <a:pt x="185738" y="2159240"/>
                </a:cubicBezTo>
                <a:cubicBezTo>
                  <a:pt x="191297" y="2149233"/>
                  <a:pt x="204788" y="2130665"/>
                  <a:pt x="204788" y="2130665"/>
                </a:cubicBezTo>
                <a:cubicBezTo>
                  <a:pt x="207344" y="2117884"/>
                  <a:pt x="212169" y="2088638"/>
                  <a:pt x="219075" y="2078278"/>
                </a:cubicBezTo>
                <a:cubicBezTo>
                  <a:pt x="233342" y="2056877"/>
                  <a:pt x="226474" y="2069305"/>
                  <a:pt x="238125" y="2040178"/>
                </a:cubicBezTo>
                <a:cubicBezTo>
                  <a:pt x="248139" y="1950062"/>
                  <a:pt x="237340" y="2029814"/>
                  <a:pt x="247650" y="1978265"/>
                </a:cubicBezTo>
                <a:cubicBezTo>
                  <a:pt x="249456" y="1969234"/>
                  <a:pt x="254113" y="1936083"/>
                  <a:pt x="257175" y="1925878"/>
                </a:cubicBezTo>
                <a:cubicBezTo>
                  <a:pt x="259631" y="1917689"/>
                  <a:pt x="263525" y="1910003"/>
                  <a:pt x="266700" y="1902065"/>
                </a:cubicBezTo>
                <a:cubicBezTo>
                  <a:pt x="268288" y="1887778"/>
                  <a:pt x="269563" y="1873452"/>
                  <a:pt x="271463" y="1859203"/>
                </a:cubicBezTo>
                <a:cubicBezTo>
                  <a:pt x="272739" y="1849631"/>
                  <a:pt x="275512" y="1840258"/>
                  <a:pt x="276225" y="1830628"/>
                </a:cubicBezTo>
                <a:cubicBezTo>
                  <a:pt x="278690" y="1797344"/>
                  <a:pt x="278428" y="1763892"/>
                  <a:pt x="280988" y="1730615"/>
                </a:cubicBezTo>
                <a:cubicBezTo>
                  <a:pt x="282939" y="1705253"/>
                  <a:pt x="285544" y="1712390"/>
                  <a:pt x="290513" y="1692515"/>
                </a:cubicBezTo>
                <a:cubicBezTo>
                  <a:pt x="292476" y="1684662"/>
                  <a:pt x="293145" y="1676512"/>
                  <a:pt x="295275" y="1668703"/>
                </a:cubicBezTo>
                <a:cubicBezTo>
                  <a:pt x="297917" y="1659017"/>
                  <a:pt x="301625" y="1649653"/>
                  <a:pt x="304800" y="1640128"/>
                </a:cubicBezTo>
                <a:lnTo>
                  <a:pt x="323850" y="1582978"/>
                </a:lnTo>
                <a:lnTo>
                  <a:pt x="333375" y="1554403"/>
                </a:lnTo>
                <a:cubicBezTo>
                  <a:pt x="338375" y="1539403"/>
                  <a:pt x="339310" y="1537818"/>
                  <a:pt x="342900" y="1521065"/>
                </a:cubicBezTo>
                <a:cubicBezTo>
                  <a:pt x="346292" y="1505235"/>
                  <a:pt x="347305" y="1488799"/>
                  <a:pt x="352425" y="1473440"/>
                </a:cubicBezTo>
                <a:lnTo>
                  <a:pt x="361950" y="1444865"/>
                </a:lnTo>
                <a:cubicBezTo>
                  <a:pt x="363538" y="1440103"/>
                  <a:pt x="363928" y="1434755"/>
                  <a:pt x="366713" y="1430578"/>
                </a:cubicBezTo>
                <a:cubicBezTo>
                  <a:pt x="380980" y="1409177"/>
                  <a:pt x="374112" y="1421605"/>
                  <a:pt x="385763" y="1392478"/>
                </a:cubicBezTo>
                <a:cubicBezTo>
                  <a:pt x="387350" y="1378190"/>
                  <a:pt x="387039" y="1363561"/>
                  <a:pt x="390525" y="1349615"/>
                </a:cubicBezTo>
                <a:cubicBezTo>
                  <a:pt x="394817" y="1332447"/>
                  <a:pt x="401653" y="1336002"/>
                  <a:pt x="414338" y="1330565"/>
                </a:cubicBezTo>
                <a:cubicBezTo>
                  <a:pt x="426050" y="1325545"/>
                  <a:pt x="435016" y="1318512"/>
                  <a:pt x="447675" y="1316278"/>
                </a:cubicBezTo>
                <a:cubicBezTo>
                  <a:pt x="469784" y="1312377"/>
                  <a:pt x="514350" y="1306753"/>
                  <a:pt x="514350" y="1306753"/>
                </a:cubicBezTo>
                <a:lnTo>
                  <a:pt x="542925" y="1297228"/>
                </a:lnTo>
                <a:cubicBezTo>
                  <a:pt x="547688" y="1295640"/>
                  <a:pt x="552343" y="1293682"/>
                  <a:pt x="557213" y="1292465"/>
                </a:cubicBezTo>
                <a:lnTo>
                  <a:pt x="576263" y="1287703"/>
                </a:lnTo>
                <a:cubicBezTo>
                  <a:pt x="582613" y="1284528"/>
                  <a:pt x="588666" y="1280671"/>
                  <a:pt x="595313" y="1278178"/>
                </a:cubicBezTo>
                <a:cubicBezTo>
                  <a:pt x="601442" y="1275880"/>
                  <a:pt x="608069" y="1275213"/>
                  <a:pt x="614363" y="1273415"/>
                </a:cubicBezTo>
                <a:cubicBezTo>
                  <a:pt x="662189" y="1259750"/>
                  <a:pt x="588145" y="1278780"/>
                  <a:pt x="647700" y="1263890"/>
                </a:cubicBezTo>
                <a:cubicBezTo>
                  <a:pt x="681721" y="1241209"/>
                  <a:pt x="665169" y="1247616"/>
                  <a:pt x="695325" y="1240078"/>
                </a:cubicBezTo>
                <a:cubicBezTo>
                  <a:pt x="701675" y="1236903"/>
                  <a:pt x="708211" y="1234075"/>
                  <a:pt x="714375" y="1230553"/>
                </a:cubicBezTo>
                <a:cubicBezTo>
                  <a:pt x="719345" y="1227713"/>
                  <a:pt x="723543" y="1223588"/>
                  <a:pt x="728663" y="1221028"/>
                </a:cubicBezTo>
                <a:cubicBezTo>
                  <a:pt x="733153" y="1218783"/>
                  <a:pt x="738562" y="1218703"/>
                  <a:pt x="742950" y="1216265"/>
                </a:cubicBezTo>
                <a:cubicBezTo>
                  <a:pt x="752957" y="1210705"/>
                  <a:pt x="760896" y="1201466"/>
                  <a:pt x="771525" y="1197215"/>
                </a:cubicBezTo>
                <a:cubicBezTo>
                  <a:pt x="804657" y="1183963"/>
                  <a:pt x="787232" y="1190392"/>
                  <a:pt x="823913" y="1178165"/>
                </a:cubicBezTo>
                <a:cubicBezTo>
                  <a:pt x="828675" y="1176578"/>
                  <a:pt x="833710" y="1175648"/>
                  <a:pt x="838200" y="1173403"/>
                </a:cubicBezTo>
                <a:cubicBezTo>
                  <a:pt x="844550" y="1170228"/>
                  <a:pt x="851086" y="1167400"/>
                  <a:pt x="857250" y="1163878"/>
                </a:cubicBezTo>
                <a:cubicBezTo>
                  <a:pt x="862220" y="1161038"/>
                  <a:pt x="866307" y="1156678"/>
                  <a:pt x="871538" y="1154353"/>
                </a:cubicBezTo>
                <a:cubicBezTo>
                  <a:pt x="880713" y="1150275"/>
                  <a:pt x="900113" y="1144828"/>
                  <a:pt x="900113" y="1144828"/>
                </a:cubicBezTo>
                <a:cubicBezTo>
                  <a:pt x="903288" y="1140065"/>
                  <a:pt x="905591" y="1134588"/>
                  <a:pt x="909638" y="1130540"/>
                </a:cubicBezTo>
                <a:cubicBezTo>
                  <a:pt x="920601" y="1119576"/>
                  <a:pt x="928401" y="1119896"/>
                  <a:pt x="942975" y="1116253"/>
                </a:cubicBezTo>
                <a:cubicBezTo>
                  <a:pt x="953506" y="1105722"/>
                  <a:pt x="958291" y="1099069"/>
                  <a:pt x="971550" y="1092440"/>
                </a:cubicBezTo>
                <a:cubicBezTo>
                  <a:pt x="976040" y="1090195"/>
                  <a:pt x="981075" y="1089265"/>
                  <a:pt x="985838" y="1087678"/>
                </a:cubicBezTo>
                <a:cubicBezTo>
                  <a:pt x="989013" y="1082915"/>
                  <a:pt x="991055" y="1077159"/>
                  <a:pt x="995363" y="1073390"/>
                </a:cubicBezTo>
                <a:cubicBezTo>
                  <a:pt x="1006196" y="1063911"/>
                  <a:pt x="1028365" y="1051082"/>
                  <a:pt x="1042988" y="1044815"/>
                </a:cubicBezTo>
                <a:cubicBezTo>
                  <a:pt x="1047602" y="1042838"/>
                  <a:pt x="1052513" y="1041640"/>
                  <a:pt x="1057275" y="1040053"/>
                </a:cubicBezTo>
                <a:cubicBezTo>
                  <a:pt x="1063625" y="1033703"/>
                  <a:pt x="1069017" y="1026223"/>
                  <a:pt x="1076325" y="1021003"/>
                </a:cubicBezTo>
                <a:cubicBezTo>
                  <a:pt x="1080410" y="1018085"/>
                  <a:pt x="1085999" y="1018218"/>
                  <a:pt x="1090613" y="1016240"/>
                </a:cubicBezTo>
                <a:cubicBezTo>
                  <a:pt x="1097138" y="1013443"/>
                  <a:pt x="1103575" y="1010368"/>
                  <a:pt x="1109663" y="1006715"/>
                </a:cubicBezTo>
                <a:cubicBezTo>
                  <a:pt x="1119479" y="1000825"/>
                  <a:pt x="1127609" y="991917"/>
                  <a:pt x="1138238" y="987665"/>
                </a:cubicBezTo>
                <a:cubicBezTo>
                  <a:pt x="1146175" y="984490"/>
                  <a:pt x="1154404" y="981963"/>
                  <a:pt x="1162050" y="978140"/>
                </a:cubicBezTo>
                <a:cubicBezTo>
                  <a:pt x="1170329" y="974000"/>
                  <a:pt x="1178013" y="968759"/>
                  <a:pt x="1185863" y="963853"/>
                </a:cubicBezTo>
                <a:cubicBezTo>
                  <a:pt x="1190717" y="960820"/>
                  <a:pt x="1194791" y="956338"/>
                  <a:pt x="1200150" y="954328"/>
                </a:cubicBezTo>
                <a:cubicBezTo>
                  <a:pt x="1207729" y="951486"/>
                  <a:pt x="1216025" y="951153"/>
                  <a:pt x="1223963" y="949565"/>
                </a:cubicBezTo>
                <a:cubicBezTo>
                  <a:pt x="1255811" y="917717"/>
                  <a:pt x="1228246" y="940279"/>
                  <a:pt x="1266825" y="920990"/>
                </a:cubicBezTo>
                <a:cubicBezTo>
                  <a:pt x="1285009" y="911898"/>
                  <a:pt x="1291345" y="904057"/>
                  <a:pt x="1309688" y="897178"/>
                </a:cubicBezTo>
                <a:cubicBezTo>
                  <a:pt x="1315817" y="894880"/>
                  <a:pt x="1322388" y="894003"/>
                  <a:pt x="1328738" y="892415"/>
                </a:cubicBezTo>
                <a:cubicBezTo>
                  <a:pt x="1336675" y="887653"/>
                  <a:pt x="1344123" y="881958"/>
                  <a:pt x="1352550" y="878128"/>
                </a:cubicBezTo>
                <a:cubicBezTo>
                  <a:pt x="1361690" y="873973"/>
                  <a:pt x="1371689" y="872034"/>
                  <a:pt x="1381125" y="868603"/>
                </a:cubicBezTo>
                <a:cubicBezTo>
                  <a:pt x="1389159" y="865681"/>
                  <a:pt x="1396933" y="862080"/>
                  <a:pt x="1404938" y="859078"/>
                </a:cubicBezTo>
                <a:cubicBezTo>
                  <a:pt x="1409638" y="857315"/>
                  <a:pt x="1414735" y="856560"/>
                  <a:pt x="1419225" y="854315"/>
                </a:cubicBezTo>
                <a:cubicBezTo>
                  <a:pt x="1424345" y="851755"/>
                  <a:pt x="1428229" y="846991"/>
                  <a:pt x="1433513" y="844790"/>
                </a:cubicBezTo>
                <a:cubicBezTo>
                  <a:pt x="1447415" y="838998"/>
                  <a:pt x="1463844" y="838857"/>
                  <a:pt x="1476375" y="830503"/>
                </a:cubicBezTo>
                <a:cubicBezTo>
                  <a:pt x="1492114" y="820011"/>
                  <a:pt x="1499330" y="814347"/>
                  <a:pt x="1519238" y="806690"/>
                </a:cubicBezTo>
                <a:cubicBezTo>
                  <a:pt x="1530025" y="802541"/>
                  <a:pt x="1541463" y="800340"/>
                  <a:pt x="1552575" y="797165"/>
                </a:cubicBezTo>
                <a:cubicBezTo>
                  <a:pt x="1557338" y="793990"/>
                  <a:pt x="1561743" y="790200"/>
                  <a:pt x="1566863" y="787640"/>
                </a:cubicBezTo>
                <a:cubicBezTo>
                  <a:pt x="1576031" y="783056"/>
                  <a:pt x="1591051" y="781165"/>
                  <a:pt x="1600200" y="778115"/>
                </a:cubicBezTo>
                <a:cubicBezTo>
                  <a:pt x="1608310" y="775411"/>
                  <a:pt x="1615979" y="771512"/>
                  <a:pt x="1624013" y="768590"/>
                </a:cubicBezTo>
                <a:cubicBezTo>
                  <a:pt x="1633449" y="765159"/>
                  <a:pt x="1643266" y="762794"/>
                  <a:pt x="1652588" y="759065"/>
                </a:cubicBezTo>
                <a:cubicBezTo>
                  <a:pt x="1706344" y="737563"/>
                  <a:pt x="1618516" y="758594"/>
                  <a:pt x="1733550" y="725728"/>
                </a:cubicBezTo>
                <a:cubicBezTo>
                  <a:pt x="1758842" y="718502"/>
                  <a:pt x="1771300" y="715465"/>
                  <a:pt x="1795463" y="706678"/>
                </a:cubicBezTo>
                <a:cubicBezTo>
                  <a:pt x="1803497" y="703756"/>
                  <a:pt x="1811271" y="700155"/>
                  <a:pt x="1819275" y="697153"/>
                </a:cubicBezTo>
                <a:cubicBezTo>
                  <a:pt x="1829106" y="693466"/>
                  <a:pt x="1842599" y="689506"/>
                  <a:pt x="1852613" y="687628"/>
                </a:cubicBezTo>
                <a:cubicBezTo>
                  <a:pt x="1871595" y="684069"/>
                  <a:pt x="1909763" y="678103"/>
                  <a:pt x="1909763" y="678103"/>
                </a:cubicBezTo>
                <a:cubicBezTo>
                  <a:pt x="1914525" y="674928"/>
                  <a:pt x="1918931" y="671138"/>
                  <a:pt x="1924050" y="668578"/>
                </a:cubicBezTo>
                <a:cubicBezTo>
                  <a:pt x="1941502" y="659852"/>
                  <a:pt x="1971388" y="660875"/>
                  <a:pt x="1985963" y="659053"/>
                </a:cubicBezTo>
                <a:cubicBezTo>
                  <a:pt x="2008240" y="656268"/>
                  <a:pt x="2052638" y="649528"/>
                  <a:pt x="2052638" y="649528"/>
                </a:cubicBezTo>
                <a:cubicBezTo>
                  <a:pt x="2063750" y="646353"/>
                  <a:pt x="2074725" y="642650"/>
                  <a:pt x="2085975" y="640003"/>
                </a:cubicBezTo>
                <a:cubicBezTo>
                  <a:pt x="2117008" y="632701"/>
                  <a:pt x="2127197" y="632987"/>
                  <a:pt x="2152650" y="625715"/>
                </a:cubicBezTo>
                <a:cubicBezTo>
                  <a:pt x="2157477" y="624336"/>
                  <a:pt x="2162237" y="622716"/>
                  <a:pt x="2166938" y="620953"/>
                </a:cubicBezTo>
                <a:cubicBezTo>
                  <a:pt x="2174943" y="617951"/>
                  <a:pt x="2182490" y="613631"/>
                  <a:pt x="2190750" y="611428"/>
                </a:cubicBezTo>
                <a:cubicBezTo>
                  <a:pt x="2228710" y="601305"/>
                  <a:pt x="2247208" y="601020"/>
                  <a:pt x="2286000" y="597140"/>
                </a:cubicBezTo>
                <a:lnTo>
                  <a:pt x="2314575" y="587615"/>
                </a:lnTo>
                <a:cubicBezTo>
                  <a:pt x="2319338" y="586028"/>
                  <a:pt x="2323993" y="584071"/>
                  <a:pt x="2328863" y="582853"/>
                </a:cubicBezTo>
                <a:cubicBezTo>
                  <a:pt x="2335213" y="581265"/>
                  <a:pt x="2341619" y="579888"/>
                  <a:pt x="2347913" y="578090"/>
                </a:cubicBezTo>
                <a:cubicBezTo>
                  <a:pt x="2352740" y="576711"/>
                  <a:pt x="2357248" y="574153"/>
                  <a:pt x="2362200" y="573328"/>
                </a:cubicBezTo>
                <a:cubicBezTo>
                  <a:pt x="2376380" y="570965"/>
                  <a:pt x="2390775" y="570153"/>
                  <a:pt x="2405063" y="568565"/>
                </a:cubicBezTo>
                <a:cubicBezTo>
                  <a:pt x="2466376" y="551047"/>
                  <a:pt x="2409579" y="565432"/>
                  <a:pt x="2476500" y="554278"/>
                </a:cubicBezTo>
                <a:cubicBezTo>
                  <a:pt x="2494351" y="551303"/>
                  <a:pt x="2493995" y="549279"/>
                  <a:pt x="2509838" y="544753"/>
                </a:cubicBezTo>
                <a:cubicBezTo>
                  <a:pt x="2516132" y="542955"/>
                  <a:pt x="2522538" y="541578"/>
                  <a:pt x="2528888" y="539990"/>
                </a:cubicBezTo>
                <a:cubicBezTo>
                  <a:pt x="2544545" y="529552"/>
                  <a:pt x="2540207" y="530633"/>
                  <a:pt x="2557463" y="525703"/>
                </a:cubicBezTo>
                <a:cubicBezTo>
                  <a:pt x="2569108" y="522376"/>
                  <a:pt x="2596603" y="517072"/>
                  <a:pt x="2605088" y="511415"/>
                </a:cubicBezTo>
                <a:cubicBezTo>
                  <a:pt x="2624821" y="498259"/>
                  <a:pt x="2613822" y="503278"/>
                  <a:pt x="2638425" y="497128"/>
                </a:cubicBezTo>
                <a:cubicBezTo>
                  <a:pt x="2647950" y="489190"/>
                  <a:pt x="2656290" y="479563"/>
                  <a:pt x="2667000" y="473315"/>
                </a:cubicBezTo>
                <a:cubicBezTo>
                  <a:pt x="2675673" y="468256"/>
                  <a:pt x="2686050" y="466965"/>
                  <a:pt x="2695575" y="463790"/>
                </a:cubicBezTo>
                <a:cubicBezTo>
                  <a:pt x="2717537" y="456470"/>
                  <a:pt x="2704949" y="460011"/>
                  <a:pt x="2733675" y="454265"/>
                </a:cubicBezTo>
                <a:cubicBezTo>
                  <a:pt x="2750272" y="445967"/>
                  <a:pt x="2758295" y="441296"/>
                  <a:pt x="2776538" y="435215"/>
                </a:cubicBezTo>
                <a:cubicBezTo>
                  <a:pt x="2782748" y="433145"/>
                  <a:pt x="2789424" y="432654"/>
                  <a:pt x="2795588" y="430453"/>
                </a:cubicBezTo>
                <a:cubicBezTo>
                  <a:pt x="2912771" y="388603"/>
                  <a:pt x="2797075" y="424128"/>
                  <a:pt x="2867025" y="406640"/>
                </a:cubicBezTo>
                <a:cubicBezTo>
                  <a:pt x="2871895" y="405422"/>
                  <a:pt x="2876443" y="403096"/>
                  <a:pt x="2881313" y="401878"/>
                </a:cubicBezTo>
                <a:cubicBezTo>
                  <a:pt x="2889166" y="399915"/>
                  <a:pt x="2897223" y="398871"/>
                  <a:pt x="2905125" y="397115"/>
                </a:cubicBezTo>
                <a:cubicBezTo>
                  <a:pt x="2911515" y="395695"/>
                  <a:pt x="2917785" y="393773"/>
                  <a:pt x="2924175" y="392353"/>
                </a:cubicBezTo>
                <a:cubicBezTo>
                  <a:pt x="2932077" y="390597"/>
                  <a:pt x="2939924" y="388291"/>
                  <a:pt x="2947988" y="387590"/>
                </a:cubicBezTo>
                <a:cubicBezTo>
                  <a:pt x="2981911" y="384640"/>
                  <a:pt x="3117872" y="379169"/>
                  <a:pt x="3143250" y="378065"/>
                </a:cubicBezTo>
                <a:cubicBezTo>
                  <a:pt x="3203425" y="366030"/>
                  <a:pt x="3174811" y="370548"/>
                  <a:pt x="3228975" y="363778"/>
                </a:cubicBezTo>
                <a:cubicBezTo>
                  <a:pt x="3233738" y="362190"/>
                  <a:pt x="3238436" y="360394"/>
                  <a:pt x="3243263" y="359015"/>
                </a:cubicBezTo>
                <a:cubicBezTo>
                  <a:pt x="3256628" y="355196"/>
                  <a:pt x="3272637" y="351942"/>
                  <a:pt x="3286125" y="349490"/>
                </a:cubicBezTo>
                <a:cubicBezTo>
                  <a:pt x="3295626" y="347763"/>
                  <a:pt x="3305231" y="346622"/>
                  <a:pt x="3314700" y="344728"/>
                </a:cubicBezTo>
                <a:cubicBezTo>
                  <a:pt x="3321118" y="343444"/>
                  <a:pt x="3327310" y="341136"/>
                  <a:pt x="3333750" y="339965"/>
                </a:cubicBezTo>
                <a:cubicBezTo>
                  <a:pt x="3344794" y="337957"/>
                  <a:pt x="3356044" y="337211"/>
                  <a:pt x="3367088" y="335203"/>
                </a:cubicBezTo>
                <a:cubicBezTo>
                  <a:pt x="3373528" y="334032"/>
                  <a:pt x="3379720" y="331724"/>
                  <a:pt x="3386138" y="330440"/>
                </a:cubicBezTo>
                <a:cubicBezTo>
                  <a:pt x="3395607" y="328546"/>
                  <a:pt x="3405188" y="327265"/>
                  <a:pt x="3414713" y="325678"/>
                </a:cubicBezTo>
                <a:cubicBezTo>
                  <a:pt x="3424238" y="322503"/>
                  <a:pt x="3434934" y="321722"/>
                  <a:pt x="3443288" y="316153"/>
                </a:cubicBezTo>
                <a:cubicBezTo>
                  <a:pt x="3448050" y="312978"/>
                  <a:pt x="3452314" y="308883"/>
                  <a:pt x="3457575" y="306628"/>
                </a:cubicBezTo>
                <a:cubicBezTo>
                  <a:pt x="3463591" y="304050"/>
                  <a:pt x="3470356" y="303746"/>
                  <a:pt x="3476625" y="301865"/>
                </a:cubicBezTo>
                <a:cubicBezTo>
                  <a:pt x="3523790" y="287715"/>
                  <a:pt x="3486228" y="295502"/>
                  <a:pt x="3533775" y="287578"/>
                </a:cubicBezTo>
                <a:cubicBezTo>
                  <a:pt x="3538538" y="284403"/>
                  <a:pt x="3542802" y="280308"/>
                  <a:pt x="3548063" y="278053"/>
                </a:cubicBezTo>
                <a:cubicBezTo>
                  <a:pt x="3554079" y="275475"/>
                  <a:pt x="3560819" y="275088"/>
                  <a:pt x="3567113" y="273290"/>
                </a:cubicBezTo>
                <a:cubicBezTo>
                  <a:pt x="3571940" y="271911"/>
                  <a:pt x="3576500" y="269617"/>
                  <a:pt x="3581400" y="268528"/>
                </a:cubicBezTo>
                <a:cubicBezTo>
                  <a:pt x="3590826" y="266433"/>
                  <a:pt x="3600607" y="266107"/>
                  <a:pt x="3609975" y="263765"/>
                </a:cubicBezTo>
                <a:cubicBezTo>
                  <a:pt x="3619715" y="261330"/>
                  <a:pt x="3630196" y="259809"/>
                  <a:pt x="3638550" y="254240"/>
                </a:cubicBezTo>
                <a:cubicBezTo>
                  <a:pt x="3657015" y="241931"/>
                  <a:pt x="3647408" y="246525"/>
                  <a:pt x="3667125" y="239953"/>
                </a:cubicBezTo>
                <a:cubicBezTo>
                  <a:pt x="3699877" y="218118"/>
                  <a:pt x="3692080" y="231763"/>
                  <a:pt x="3700463" y="206615"/>
                </a:cubicBezTo>
                <a:cubicBezTo>
                  <a:pt x="3698875" y="179628"/>
                  <a:pt x="3701443" y="152070"/>
                  <a:pt x="3695700" y="125653"/>
                </a:cubicBezTo>
                <a:cubicBezTo>
                  <a:pt x="3693268" y="114467"/>
                  <a:pt x="3687756" y="99854"/>
                  <a:pt x="3676650" y="97078"/>
                </a:cubicBezTo>
                <a:lnTo>
                  <a:pt x="3638550" y="87553"/>
                </a:lnTo>
                <a:lnTo>
                  <a:pt x="3619500" y="82790"/>
                </a:lnTo>
                <a:cubicBezTo>
                  <a:pt x="3343439" y="-101257"/>
                  <a:pt x="2955896" y="78366"/>
                  <a:pt x="2624138" y="82790"/>
                </a:cubicBezTo>
                <a:cubicBezTo>
                  <a:pt x="2593936" y="83193"/>
                  <a:pt x="2563813" y="85965"/>
                  <a:pt x="2533650" y="87553"/>
                </a:cubicBezTo>
                <a:cubicBezTo>
                  <a:pt x="2520950" y="89140"/>
                  <a:pt x="2508330" y="91624"/>
                  <a:pt x="2495550" y="92315"/>
                </a:cubicBezTo>
                <a:cubicBezTo>
                  <a:pt x="2449552" y="94801"/>
                  <a:pt x="2403344" y="93252"/>
                  <a:pt x="2357438" y="97078"/>
                </a:cubicBezTo>
                <a:cubicBezTo>
                  <a:pt x="2345921" y="98038"/>
                  <a:pt x="2335312" y="103800"/>
                  <a:pt x="2324100" y="106603"/>
                </a:cubicBezTo>
                <a:cubicBezTo>
                  <a:pt x="2316247" y="108566"/>
                  <a:pt x="2308293" y="110164"/>
                  <a:pt x="2300288" y="111365"/>
                </a:cubicBezTo>
                <a:cubicBezTo>
                  <a:pt x="2276530" y="114929"/>
                  <a:pt x="2252632" y="117492"/>
                  <a:pt x="2228850" y="120890"/>
                </a:cubicBezTo>
                <a:cubicBezTo>
                  <a:pt x="2219291" y="122256"/>
                  <a:pt x="2209888" y="124737"/>
                  <a:pt x="2200275" y="125653"/>
                </a:cubicBezTo>
                <a:cubicBezTo>
                  <a:pt x="2176517" y="127916"/>
                  <a:pt x="2152650" y="128828"/>
                  <a:pt x="2128838" y="130415"/>
                </a:cubicBezTo>
                <a:cubicBezTo>
                  <a:pt x="1988685" y="155149"/>
                  <a:pt x="2098541" y="134538"/>
                  <a:pt x="2005013" y="154228"/>
                </a:cubicBezTo>
                <a:cubicBezTo>
                  <a:pt x="1989171" y="157563"/>
                  <a:pt x="1973119" y="159927"/>
                  <a:pt x="1957388" y="163753"/>
                </a:cubicBezTo>
                <a:cubicBezTo>
                  <a:pt x="1914363" y="174218"/>
                  <a:pt x="1872084" y="187754"/>
                  <a:pt x="1828800" y="197090"/>
                </a:cubicBezTo>
                <a:cubicBezTo>
                  <a:pt x="1791043" y="205234"/>
                  <a:pt x="1751972" y="206772"/>
                  <a:pt x="1714500" y="216140"/>
                </a:cubicBezTo>
                <a:cubicBezTo>
                  <a:pt x="1695450" y="220903"/>
                  <a:pt x="1676519" y="226168"/>
                  <a:pt x="1657350" y="230428"/>
                </a:cubicBezTo>
                <a:cubicBezTo>
                  <a:pt x="1647924" y="232523"/>
                  <a:pt x="1638244" y="233296"/>
                  <a:pt x="1628775" y="235190"/>
                </a:cubicBezTo>
                <a:cubicBezTo>
                  <a:pt x="1606487" y="239648"/>
                  <a:pt x="1584540" y="245859"/>
                  <a:pt x="1562100" y="249478"/>
                </a:cubicBezTo>
                <a:cubicBezTo>
                  <a:pt x="1498022" y="259813"/>
                  <a:pt x="1454925" y="257864"/>
                  <a:pt x="1390650" y="273290"/>
                </a:cubicBezTo>
                <a:lnTo>
                  <a:pt x="1271588" y="301865"/>
                </a:lnTo>
                <a:cubicBezTo>
                  <a:pt x="1191320" y="322506"/>
                  <a:pt x="1255197" y="311692"/>
                  <a:pt x="1190625" y="320915"/>
                </a:cubicBezTo>
                <a:cubicBezTo>
                  <a:pt x="1163091" y="330093"/>
                  <a:pt x="1157886" y="332288"/>
                  <a:pt x="1128713" y="339965"/>
                </a:cubicBezTo>
                <a:cubicBezTo>
                  <a:pt x="1109723" y="344962"/>
                  <a:pt x="1090097" y="347766"/>
                  <a:pt x="1071563" y="354253"/>
                </a:cubicBezTo>
                <a:cubicBezTo>
                  <a:pt x="1058161" y="358944"/>
                  <a:pt x="1046835" y="368527"/>
                  <a:pt x="1033463" y="373303"/>
                </a:cubicBezTo>
                <a:cubicBezTo>
                  <a:pt x="1024369" y="376551"/>
                  <a:pt x="1014314" y="375970"/>
                  <a:pt x="1004888" y="378065"/>
                </a:cubicBezTo>
                <a:cubicBezTo>
                  <a:pt x="858697" y="410552"/>
                  <a:pt x="1000462" y="381810"/>
                  <a:pt x="923925" y="397115"/>
                </a:cubicBezTo>
                <a:cubicBezTo>
                  <a:pt x="893875" y="427165"/>
                  <a:pt x="916429" y="409328"/>
                  <a:pt x="871538" y="430453"/>
                </a:cubicBezTo>
                <a:cubicBezTo>
                  <a:pt x="855479" y="438010"/>
                  <a:pt x="840271" y="447378"/>
                  <a:pt x="823913" y="454265"/>
                </a:cubicBezTo>
                <a:cubicBezTo>
                  <a:pt x="789825" y="468618"/>
                  <a:pt x="784406" y="467994"/>
                  <a:pt x="752475" y="473315"/>
                </a:cubicBezTo>
                <a:cubicBezTo>
                  <a:pt x="749300" y="478078"/>
                  <a:pt x="747713" y="484428"/>
                  <a:pt x="742950" y="487603"/>
                </a:cubicBezTo>
                <a:cubicBezTo>
                  <a:pt x="732891" y="494309"/>
                  <a:pt x="720619" y="496887"/>
                  <a:pt x="709613" y="501890"/>
                </a:cubicBezTo>
                <a:cubicBezTo>
                  <a:pt x="703150" y="504828"/>
                  <a:pt x="696609" y="507694"/>
                  <a:pt x="690563" y="511415"/>
                </a:cubicBezTo>
                <a:cubicBezTo>
                  <a:pt x="675939" y="520415"/>
                  <a:pt x="663643" y="533613"/>
                  <a:pt x="647700" y="539990"/>
                </a:cubicBezTo>
                <a:cubicBezTo>
                  <a:pt x="639763" y="543165"/>
                  <a:pt x="631361" y="545363"/>
                  <a:pt x="623888" y="549515"/>
                </a:cubicBezTo>
                <a:cubicBezTo>
                  <a:pt x="584148" y="571593"/>
                  <a:pt x="625282" y="558693"/>
                  <a:pt x="585788" y="568565"/>
                </a:cubicBezTo>
                <a:cubicBezTo>
                  <a:pt x="559810" y="603201"/>
                  <a:pt x="584777" y="573616"/>
                  <a:pt x="552450" y="601903"/>
                </a:cubicBezTo>
                <a:cubicBezTo>
                  <a:pt x="545692" y="607817"/>
                  <a:pt x="540584" y="615565"/>
                  <a:pt x="533400" y="620953"/>
                </a:cubicBezTo>
                <a:cubicBezTo>
                  <a:pt x="527720" y="625213"/>
                  <a:pt x="520127" y="626352"/>
                  <a:pt x="514350" y="630478"/>
                </a:cubicBezTo>
                <a:cubicBezTo>
                  <a:pt x="508870" y="634393"/>
                  <a:pt x="505097" y="640291"/>
                  <a:pt x="500063" y="644765"/>
                </a:cubicBezTo>
                <a:cubicBezTo>
                  <a:pt x="471238" y="670388"/>
                  <a:pt x="476998" y="665272"/>
                  <a:pt x="447675" y="682865"/>
                </a:cubicBezTo>
                <a:cubicBezTo>
                  <a:pt x="425227" y="716538"/>
                  <a:pt x="454544" y="675996"/>
                  <a:pt x="419100" y="711440"/>
                </a:cubicBezTo>
                <a:cubicBezTo>
                  <a:pt x="390958" y="739582"/>
                  <a:pt x="402247" y="734277"/>
                  <a:pt x="381000" y="759065"/>
                </a:cubicBezTo>
                <a:cubicBezTo>
                  <a:pt x="376617" y="764179"/>
                  <a:pt x="370920" y="768094"/>
                  <a:pt x="366713" y="773353"/>
                </a:cubicBezTo>
                <a:cubicBezTo>
                  <a:pt x="358182" y="784017"/>
                  <a:pt x="351431" y="796026"/>
                  <a:pt x="342900" y="806690"/>
                </a:cubicBezTo>
                <a:cubicBezTo>
                  <a:pt x="338693" y="811949"/>
                  <a:pt x="333119" y="815972"/>
                  <a:pt x="328613" y="820978"/>
                </a:cubicBezTo>
                <a:cubicBezTo>
                  <a:pt x="318563" y="832145"/>
                  <a:pt x="299845" y="856522"/>
                  <a:pt x="285750" y="868603"/>
                </a:cubicBezTo>
                <a:cubicBezTo>
                  <a:pt x="279723" y="873769"/>
                  <a:pt x="273050" y="878128"/>
                  <a:pt x="266700" y="882890"/>
                </a:cubicBezTo>
                <a:cubicBezTo>
                  <a:pt x="263525" y="887653"/>
                  <a:pt x="260839" y="892781"/>
                  <a:pt x="257175" y="897178"/>
                </a:cubicBezTo>
                <a:cubicBezTo>
                  <a:pt x="252863" y="902352"/>
                  <a:pt x="246803" y="905985"/>
                  <a:pt x="242888" y="911465"/>
                </a:cubicBezTo>
                <a:cubicBezTo>
                  <a:pt x="238762" y="917242"/>
                  <a:pt x="236885" y="924351"/>
                  <a:pt x="233363" y="930515"/>
                </a:cubicBezTo>
                <a:cubicBezTo>
                  <a:pt x="230523" y="935485"/>
                  <a:pt x="227272" y="940224"/>
                  <a:pt x="223838" y="944803"/>
                </a:cubicBezTo>
                <a:cubicBezTo>
                  <a:pt x="212978" y="959283"/>
                  <a:pt x="199812" y="972144"/>
                  <a:pt x="190500" y="987665"/>
                </a:cubicBezTo>
                <a:cubicBezTo>
                  <a:pt x="179839" y="1005434"/>
                  <a:pt x="175156" y="1015092"/>
                  <a:pt x="161925" y="1030528"/>
                </a:cubicBezTo>
                <a:cubicBezTo>
                  <a:pt x="157542" y="1035642"/>
                  <a:pt x="152400" y="1040053"/>
                  <a:pt x="147638" y="1044815"/>
                </a:cubicBezTo>
                <a:cubicBezTo>
                  <a:pt x="146050" y="1049578"/>
                  <a:pt x="145120" y="1054613"/>
                  <a:pt x="142875" y="1059103"/>
                </a:cubicBezTo>
                <a:cubicBezTo>
                  <a:pt x="140315" y="1064222"/>
                  <a:pt x="136190" y="1068420"/>
                  <a:pt x="133350" y="1073390"/>
                </a:cubicBezTo>
                <a:cubicBezTo>
                  <a:pt x="126560" y="1085272"/>
                  <a:pt x="122548" y="1093948"/>
                  <a:pt x="119063" y="1106728"/>
                </a:cubicBezTo>
                <a:cubicBezTo>
                  <a:pt x="115619" y="1119358"/>
                  <a:pt x="116800" y="1133936"/>
                  <a:pt x="109538" y="1144828"/>
                </a:cubicBezTo>
                <a:cubicBezTo>
                  <a:pt x="106363" y="1149590"/>
                  <a:pt x="103447" y="1154536"/>
                  <a:pt x="100013" y="1159115"/>
                </a:cubicBezTo>
                <a:cubicBezTo>
                  <a:pt x="93914" y="1167247"/>
                  <a:pt x="86602" y="1174470"/>
                  <a:pt x="80963" y="1182928"/>
                </a:cubicBezTo>
                <a:cubicBezTo>
                  <a:pt x="77025" y="1188835"/>
                  <a:pt x="74613" y="1195628"/>
                  <a:pt x="71438" y="1201978"/>
                </a:cubicBezTo>
                <a:cubicBezTo>
                  <a:pt x="59771" y="1283636"/>
                  <a:pt x="72994" y="1205278"/>
                  <a:pt x="61913" y="1249603"/>
                </a:cubicBezTo>
                <a:cubicBezTo>
                  <a:pt x="59950" y="1257456"/>
                  <a:pt x="59374" y="1265632"/>
                  <a:pt x="57150" y="1273415"/>
                </a:cubicBezTo>
                <a:cubicBezTo>
                  <a:pt x="53013" y="1287896"/>
                  <a:pt x="46019" y="1301552"/>
                  <a:pt x="42863" y="1316278"/>
                </a:cubicBezTo>
                <a:cubicBezTo>
                  <a:pt x="38100" y="1338503"/>
                  <a:pt x="33033" y="1360665"/>
                  <a:pt x="28575" y="1382953"/>
                </a:cubicBezTo>
                <a:cubicBezTo>
                  <a:pt x="26681" y="1392422"/>
                  <a:pt x="25707" y="1402059"/>
                  <a:pt x="23813" y="1411528"/>
                </a:cubicBezTo>
                <a:cubicBezTo>
                  <a:pt x="22529" y="1417946"/>
                  <a:pt x="20221" y="1424138"/>
                  <a:pt x="19050" y="1430578"/>
                </a:cubicBezTo>
                <a:cubicBezTo>
                  <a:pt x="7674" y="1493147"/>
                  <a:pt x="20328" y="1439758"/>
                  <a:pt x="9525" y="1482965"/>
                </a:cubicBezTo>
                <a:cubicBezTo>
                  <a:pt x="7938" y="1497253"/>
                  <a:pt x="7126" y="1511648"/>
                  <a:pt x="4763" y="1525828"/>
                </a:cubicBezTo>
                <a:cubicBezTo>
                  <a:pt x="3938" y="1530780"/>
                  <a:pt x="0" y="1535095"/>
                  <a:pt x="0" y="1540115"/>
                </a:cubicBezTo>
                <a:cubicBezTo>
                  <a:pt x="0" y="1570319"/>
                  <a:pt x="1164" y="1600614"/>
                  <a:pt x="4763" y="1630603"/>
                </a:cubicBezTo>
                <a:cubicBezTo>
                  <a:pt x="5959" y="1640572"/>
                  <a:pt x="12319" y="1649333"/>
                  <a:pt x="14288" y="1659178"/>
                </a:cubicBezTo>
                <a:cubicBezTo>
                  <a:pt x="17564" y="1675560"/>
                  <a:pt x="19326" y="1686336"/>
                  <a:pt x="23813" y="1702040"/>
                </a:cubicBezTo>
                <a:cubicBezTo>
                  <a:pt x="25192" y="1706867"/>
                  <a:pt x="26988" y="1711565"/>
                  <a:pt x="28575" y="1716328"/>
                </a:cubicBezTo>
                <a:cubicBezTo>
                  <a:pt x="18580" y="2136169"/>
                  <a:pt x="29466" y="1767713"/>
                  <a:pt x="19050" y="2002078"/>
                </a:cubicBezTo>
                <a:cubicBezTo>
                  <a:pt x="12534" y="2148696"/>
                  <a:pt x="21655" y="2086470"/>
                  <a:pt x="9525" y="2159240"/>
                </a:cubicBezTo>
                <a:cubicBezTo>
                  <a:pt x="4487" y="2249928"/>
                  <a:pt x="1565" y="2249453"/>
                  <a:pt x="9525" y="2344978"/>
                </a:cubicBezTo>
                <a:cubicBezTo>
                  <a:pt x="9942" y="2349981"/>
                  <a:pt x="12909" y="2354438"/>
                  <a:pt x="14288" y="2359265"/>
                </a:cubicBezTo>
                <a:cubicBezTo>
                  <a:pt x="26251" y="2401134"/>
                  <a:pt x="12391" y="2358339"/>
                  <a:pt x="23813" y="2392603"/>
                </a:cubicBezTo>
                <a:cubicBezTo>
                  <a:pt x="25400" y="2402128"/>
                  <a:pt x="26233" y="2411810"/>
                  <a:pt x="28575" y="2421178"/>
                </a:cubicBezTo>
                <a:cubicBezTo>
                  <a:pt x="31010" y="2430918"/>
                  <a:pt x="38100" y="2449753"/>
                  <a:pt x="38100" y="2449753"/>
                </a:cubicBezTo>
                <a:cubicBezTo>
                  <a:pt x="25494" y="2569508"/>
                  <a:pt x="24567" y="2538400"/>
                  <a:pt x="33338" y="2683115"/>
                </a:cubicBezTo>
                <a:cubicBezTo>
                  <a:pt x="33642" y="2688126"/>
                  <a:pt x="35662" y="2693015"/>
                  <a:pt x="38100" y="2697403"/>
                </a:cubicBezTo>
                <a:cubicBezTo>
                  <a:pt x="43659" y="2707410"/>
                  <a:pt x="69850" y="2737091"/>
                  <a:pt x="76200" y="2745028"/>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grpSp>
        <p:nvGrpSpPr>
          <p:cNvPr id="16" name="Group 15">
            <a:extLst>
              <a:ext uri="{FF2B5EF4-FFF2-40B4-BE49-F238E27FC236}">
                <a16:creationId xmlns:a16="http://schemas.microsoft.com/office/drawing/2014/main" id="{A8894B16-2734-4895-9036-2AB190680D84}"/>
              </a:ext>
            </a:extLst>
          </p:cNvPr>
          <p:cNvGrpSpPr/>
          <p:nvPr/>
        </p:nvGrpSpPr>
        <p:grpSpPr>
          <a:xfrm>
            <a:off x="8880366" y="2750409"/>
            <a:ext cx="1957387" cy="1229328"/>
            <a:chOff x="8880366" y="2750409"/>
            <a:chExt cx="1957387" cy="1229328"/>
          </a:xfrm>
          <a:solidFill>
            <a:schemeClr val="bg1"/>
          </a:solidFill>
        </p:grpSpPr>
        <p:sp>
          <p:nvSpPr>
            <p:cNvPr id="17" name="Rectangle 16">
              <a:extLst>
                <a:ext uri="{FF2B5EF4-FFF2-40B4-BE49-F238E27FC236}">
                  <a16:creationId xmlns:a16="http://schemas.microsoft.com/office/drawing/2014/main" id="{376B7093-76C1-42B6-806C-1CF70A12F9B2}"/>
                </a:ext>
              </a:extLst>
            </p:cNvPr>
            <p:cNvSpPr/>
            <p:nvPr/>
          </p:nvSpPr>
          <p:spPr>
            <a:xfrm>
              <a:off x="8880366" y="2871714"/>
              <a:ext cx="1957387" cy="11080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
          <p:nvSpPr>
            <p:cNvPr id="18" name="Rectangle 17">
              <a:extLst>
                <a:ext uri="{FF2B5EF4-FFF2-40B4-BE49-F238E27FC236}">
                  <a16:creationId xmlns:a16="http://schemas.microsoft.com/office/drawing/2014/main" id="{C06F8A0E-5C21-4737-89DD-FC61A36B78DD}"/>
                </a:ext>
              </a:extLst>
            </p:cNvPr>
            <p:cNvSpPr/>
            <p:nvPr/>
          </p:nvSpPr>
          <p:spPr>
            <a:xfrm>
              <a:off x="9261024" y="2750409"/>
              <a:ext cx="1576729" cy="11080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grpSp>
      <p:sp>
        <p:nvSpPr>
          <p:cNvPr id="21" name="TextBox 20">
            <a:extLst>
              <a:ext uri="{FF2B5EF4-FFF2-40B4-BE49-F238E27FC236}">
                <a16:creationId xmlns:a16="http://schemas.microsoft.com/office/drawing/2014/main" id="{769086DD-446D-4795-B385-A0E4F84A3A65}"/>
              </a:ext>
            </a:extLst>
          </p:cNvPr>
          <p:cNvSpPr txBox="1"/>
          <p:nvPr/>
        </p:nvSpPr>
        <p:spPr>
          <a:xfrm rot="16200000">
            <a:off x="10946770" y="5611989"/>
            <a:ext cx="2212622" cy="279399"/>
          </a:xfrm>
          <a:prstGeom prst="rect">
            <a:avLst/>
          </a:prstGeom>
          <a:solidFill>
            <a:schemeClr val="tx2"/>
          </a:solidFill>
        </p:spPr>
        <p:txBody>
          <a:bodyPr wrap="square" lIns="91440" tIns="45720" rIns="91440" rtlCol="0" anchor="t">
            <a:noAutofit/>
          </a:bodyPr>
          <a:lstStyle/>
          <a:p>
            <a:pPr>
              <a:spcBef>
                <a:spcPts val="600"/>
              </a:spcBef>
            </a:pPr>
            <a:r>
              <a:rPr lang="en-US" sz="1000" i="1" dirty="0">
                <a:latin typeface="Arial" panose="020B0604020202020204" pitchFamily="34" charset="0"/>
                <a:cs typeface="Arial" panose="020B0604020202020204" pitchFamily="34" charset="0"/>
              </a:rPr>
              <a:t>Slide credit: Sebastian Vogel (NXP)</a:t>
            </a:r>
            <a:endParaRPr lang="en-US" sz="1000" i="1" dirty="0"/>
          </a:p>
        </p:txBody>
      </p:sp>
    </p:spTree>
    <p:extLst>
      <p:ext uri="{BB962C8B-B14F-4D97-AF65-F5344CB8AC3E}">
        <p14:creationId xmlns:p14="http://schemas.microsoft.com/office/powerpoint/2010/main" val="3527620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Freescale PowerPoint Template&amp;quot;&quot;/&gt;&lt;property id=&quot;20307&quot; value=&quot;257&quot;/&gt;&lt;/object&gt;&lt;object type=&quot;3&quot; unique_id=&quot;10005&quot;&gt;&lt;property id=&quot;20148&quot; value=&quot;5&quot;/&gt;&lt;property id=&quot;20300&quot; value=&quot;Slide 2 - &amp;quot;Sample Slide: Text Only&amp;quot;&quot;/&gt;&lt;property id=&quot;20307&quot; value=&quot;260&quot;/&gt;&lt;/object&gt;&lt;object type=&quot;3&quot; unique_id=&quot;10006&quot;&gt;&lt;property id=&quot;20148&quot; value=&quot;5&quot;/&gt;&lt;property id=&quot;20300&quot; value=&quot;Slide 3 - &amp;quot;Sample Slide: Text + 1 Graphic&amp;quot;&quot;/&gt;&lt;property id=&quot;20307&quot; value=&quot;264&quot;/&gt;&lt;/object&gt;&lt;object type=&quot;3&quot; unique_id=&quot;10007&quot;&gt;&lt;property id=&quot;20148&quot; value=&quot;5&quot;/&gt;&lt;property id=&quot;20300&quot; value=&quot;Slide 4 - &amp;quot;Sample Slide: Text + 1 Graphic&amp;quot;&quot;/&gt;&lt;property id=&quot;20307&quot; value=&quot;265&quot;/&gt;&lt;/object&gt;&lt;object type=&quot;3&quot; unique_id=&quot;10008&quot;&gt;&lt;property id=&quot;20148&quot; value=&quot;5&quot;/&gt;&lt;property id=&quot;20300&quot; value=&quot;Slide 5 - &amp;quot;Sample Slide: Text + 2 Graphics&amp;quot;&quot;/&gt;&lt;property id=&quot;20307&quot; value=&quot;266&quot;/&gt;&lt;/object&gt;&lt;object type=&quot;3&quot; unique_id=&quot;10009&quot;&gt;&lt;property id=&quot;20148&quot; value=&quot;5&quot;/&gt;&lt;property id=&quot;20300&quot; value=&quot;Slide 6 - &amp;quot;Sample Slide: Text + 2 Graphics&amp;quot;&quot;/&gt;&lt;property id=&quot;20307&quot; value=&quot;267&quot;/&gt;&lt;/object&gt;&lt;object type=&quot;3&quot; unique_id=&quot;10010&quot;&gt;&lt;property id=&quot;20148&quot; value=&quot;5&quot;/&gt;&lt;property id=&quot;20300&quot; value=&quot;Slide 7 - &amp;quot;Sample Slide: Text + 3 Graphics&amp;quot;&quot;/&gt;&lt;property id=&quot;20307&quot; value=&quot;268&quot;/&gt;&lt;/object&gt;&lt;object type=&quot;3&quot; unique_id=&quot;10011&quot;&gt;&lt;property id=&quot;20148&quot; value=&quot;5&quot;/&gt;&lt;property id=&quot;20300&quot; value=&quot;Slide 8 - &amp;quot;Sample Slide: Text + 3 Graphics&amp;quot;&quot;/&gt;&lt;property id=&quot;20307&quot; value=&quot;269&quot;/&gt;&lt;/object&gt;&lt;object type=&quot;3&quot; unique_id=&quot;10012&quot;&gt;&lt;property id=&quot;20148&quot; value=&quot;5&quot;/&gt;&lt;property id=&quot;20300&quot; value=&quot;Slide 9 - &amp;quot;Sample Slide: Text and Logos&amp;quot;&quot;/&gt;&lt;property id=&quot;20307&quot; value=&quot;270&quot;/&gt;&lt;/object&gt;&lt;object type=&quot;3&quot; unique_id=&quot;10013&quot;&gt;&lt;property id=&quot;20148&quot; value=&quot;5&quot;/&gt;&lt;property id=&quot;20300&quot; value=&quot;Slide 10 - &amp;quot;Sample Slide: Text and Logos&amp;quot;&quot;/&gt;&lt;property id=&quot;20307&quot; value=&quot;271&quot;/&gt;&lt;/object&gt;&lt;object type=&quot;3&quot; unique_id=&quot;10014&quot;&gt;&lt;property id=&quot;20148&quot; value=&quot;5&quot;/&gt;&lt;property id=&quot;20300&quot; value=&quot;Slide 11 - &amp;quot;Sample Slide: Bar Graph&amp;quot;&quot;/&gt;&lt;property id=&quot;20307&quot; value=&quot;276&quot;/&gt;&lt;/object&gt;&lt;object type=&quot;3&quot; unique_id=&quot;10015&quot;&gt;&lt;property id=&quot;20148&quot; value=&quot;5&quot;/&gt;&lt;property id=&quot;20300&quot; value=&quot;Slide 12 - &amp;quot;Sample Slide: Bar Graph Quadrant&amp;quot;&quot;/&gt;&lt;property id=&quot;20307&quot; value=&quot;296&quot;/&gt;&lt;/object&gt;&lt;object type=&quot;3&quot; unique_id=&quot;10016&quot;&gt;&lt;property id=&quot;20148&quot; value=&quot;5&quot;/&gt;&lt;property id=&quot;20300&quot; value=&quot;Slide 13 - &amp;quot;Sample Slide: Pie Graph&amp;quot;&quot;/&gt;&lt;property id=&quot;20307&quot; value=&quot;277&quot;/&gt;&lt;/object&gt;&lt;object type=&quot;3&quot; unique_id=&quot;10017&quot;&gt;&lt;property id=&quot;20148&quot; value=&quot;5&quot;/&gt;&lt;property id=&quot;20300&quot; value=&quot;Slide 14 - &amp;quot;Sample Slide: Line Graph Quadrant&amp;quot;&quot;/&gt;&lt;property id=&quot;20307&quot; value=&quot;278&quot;/&gt;&lt;/object&gt;&lt;object type=&quot;3&quot; unique_id=&quot;10018&quot;&gt;&lt;property id=&quot;20148&quot; value=&quot;5&quot;/&gt;&lt;property id=&quot;20300&quot; value=&quot;Slide 15 - &amp;quot;Sample Slide: Line Graph&amp;quot;&quot;/&gt;&lt;property id=&quot;20307&quot; value=&quot;297&quot;/&gt;&lt;/object&gt;&lt;object type=&quot;3&quot; unique_id=&quot;10019&quot;&gt;&lt;property id=&quot;20148&quot; value=&quot;5&quot;/&gt;&lt;property id=&quot;20300&quot; value=&quot;Slide 16 - &amp;quot;Sample Slide: Diagram Slide&amp;quot;&quot;/&gt;&lt;property id=&quot;20307&quot; value=&quot;283&quot;/&gt;&lt;/object&gt;&lt;object type=&quot;3&quot; unique_id=&quot;10020&quot;&gt;&lt;property id=&quot;20148&quot; value=&quot;5&quot;/&gt;&lt;property id=&quot;20300&quot; value=&quot;Slide 17&quot;/&gt;&lt;property id=&quot;20307&quot; value=&quot;287&quot;/&gt;&lt;/object&gt;&lt;object type=&quot;3&quot; unique_id=&quot;10021&quot;&gt;&lt;property id=&quot;20148&quot; value=&quot;5&quot;/&gt;&lt;property id=&quot;20300&quot; value=&quot;Slide 18 - &amp;quot;Sample Slide: Text Treatments&amp;quot;&quot;/&gt;&lt;property id=&quot;20307&quot; value=&quot;289&quot;/&gt;&lt;/object&gt;&lt;object type=&quot;3&quot; unique_id=&quot;10022&quot;&gt;&lt;property id=&quot;20148&quot; value=&quot;5&quot;/&gt;&lt;property id=&quot;20300&quot; value=&quot;Slide 19 - &amp;quot;Sample Slide: Timeline&amp;quot;&quot;/&gt;&lt;property id=&quot;20307&quot; value=&quot;290&quot;/&gt;&lt;/object&gt;&lt;object type=&quot;3&quot; unique_id=&quot;10023&quot;&gt;&lt;property id=&quot;20148&quot; value=&quot;5&quot;/&gt;&lt;property id=&quot;20300&quot; value=&quot;Slide 20 - &amp;quot;Sample Slide: Timeline 2&amp;quot;&quot;/&gt;&lt;property id=&quot;20307&quot; value=&quot;294&quot;/&gt;&lt;/object&gt;&lt;object type=&quot;3&quot; unique_id=&quot;10024&quot;&gt;&lt;property id=&quot;20148&quot; value=&quot;5&quot;/&gt;&lt;property id=&quot;20300&quot; value=&quot;Slide 21 - &amp;quot;Sample Slide: Charts&amp;quot;&quot;/&gt;&lt;property id=&quot;20307&quot; value=&quot;295&quot;/&gt;&lt;/object&gt;&lt;object type=&quot;3&quot; unique_id=&quot;10025&quot;&gt;&lt;property id=&quot;20148&quot; value=&quot;5&quot;/&gt;&lt;property id=&quot;20300&quot; value=&quot;Slide 22 - &amp;quot;New Freescale Colors&amp;quot;&quot;/&gt;&lt;property id=&quot;20307&quot; value=&quot;293&quot;/&gt;&lt;/object&gt;&lt;object type=&quot;3&quot; unique_id=&quot;10026&quot;&gt;&lt;property id=&quot;20148&quot; value=&quot;5&quot;/&gt;&lt;property id=&quot;20300&quot; value=&quot;Slide 23 - &amp;quot;Sample Slide: Blank White Page&amp;quot;&quot;/&gt;&lt;property id=&quot;20307&quot; value=&quot;288&quot;/&gt;&lt;/object&gt;&lt;object type=&quot;3&quot; unique_id=&quot;10027&quot;&gt;&lt;property id=&quot;20148&quot; value=&quot;5&quot;/&gt;&lt;property id=&quot;20300&quot; value=&quot;Slide 24&quot;/&gt;&lt;property id=&quot;20307&quot; value=&quot;291&quot;/&gt;&lt;/object&gt;&lt;/object&gt;&lt;/object&gt;&lt;/database&gt;"/>
  <p:tag name="SECTOMILLISECCONVERTED" val="1"/>
</p:tagLst>
</file>

<file path=ppt/theme/theme1.xml><?xml version="1.0" encoding="utf-8"?>
<a:theme xmlns:a="http://schemas.openxmlformats.org/drawingml/2006/main" name="Master Content Slide">
  <a:themeElements>
    <a:clrScheme name="DEC NXP color pallete">
      <a:dk1>
        <a:srgbClr val="000000"/>
      </a:dk1>
      <a:lt1>
        <a:sysClr val="window" lastClr="FFFFFF"/>
      </a:lt1>
      <a:dk2>
        <a:srgbClr val="DADADA"/>
      </a:dk2>
      <a:lt2>
        <a:srgbClr val="FFFFFF"/>
      </a:lt2>
      <a:accent1>
        <a:srgbClr val="4FABE3"/>
      </a:accent1>
      <a:accent2>
        <a:srgbClr val="1A48AA"/>
      </a:accent2>
      <a:accent3>
        <a:srgbClr val="97B81E"/>
      </a:accent3>
      <a:accent4>
        <a:srgbClr val="FF9B09"/>
      </a:accent4>
      <a:accent5>
        <a:srgbClr val="58595B"/>
      </a:accent5>
      <a:accent6>
        <a:srgbClr val="001B46"/>
      </a:accent6>
      <a:hlink>
        <a:srgbClr val="4FABE3"/>
      </a:hlink>
      <a:folHlink>
        <a:srgbClr val="4FABE3"/>
      </a:folHlink>
    </a:clrScheme>
    <a:fontScheme name="Master_PPT_Confident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182880" tIns="182880" rIns="182880" bIns="182880" rtlCol="0" anchor="t"/>
      <a:lstStyle>
        <a:defPPr algn="l">
          <a:defRPr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91440" tIns="45720" rIns="91440" rtlCol="0" anchor="t">
        <a:noAutofit/>
      </a:bodyPr>
      <a:lstStyle>
        <a:defPPr algn="l">
          <a:spcBef>
            <a:spcPts val="600"/>
          </a:spcBef>
          <a:defRPr sz="1700" dirty="0">
            <a:latin typeface="Arial" panose="020B0604020202020204" pitchFamily="34" charset="0"/>
            <a:cs typeface="Arial" panose="020B0604020202020204" pitchFamily="34" charset="0"/>
          </a:defRPr>
        </a:defPPr>
      </a:lstStyle>
    </a:txDef>
  </a:objectDefaults>
  <a:extraClrSchemeLst>
    <a:extraClrScheme>
      <a:clrScheme name="Master_PPT_Confidential 1">
        <a:dk1>
          <a:srgbClr val="000000"/>
        </a:dk1>
        <a:lt1>
          <a:srgbClr val="FFFFFF"/>
        </a:lt1>
        <a:dk2>
          <a:srgbClr val="000000"/>
        </a:dk2>
        <a:lt2>
          <a:srgbClr val="DAD1C6"/>
        </a:lt2>
        <a:accent1>
          <a:srgbClr val="00608B"/>
        </a:accent1>
        <a:accent2>
          <a:srgbClr val="73BFD7"/>
        </a:accent2>
        <a:accent3>
          <a:srgbClr val="FFFFFF"/>
        </a:accent3>
        <a:accent4>
          <a:srgbClr val="000000"/>
        </a:accent4>
        <a:accent5>
          <a:srgbClr val="AAB6C4"/>
        </a:accent5>
        <a:accent6>
          <a:srgbClr val="68ADC3"/>
        </a:accent6>
        <a:hlink>
          <a:srgbClr val="998875"/>
        </a:hlink>
        <a:folHlink>
          <a:srgbClr val="C3CC5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XP_Public_template_2020" id="{33DC2665-1B87-E04B-AA24-88A9C4833A42}" vid="{639ED03A-F95F-6E40-8C80-A587770D7B72}"/>
    </a:ext>
  </a:extLst>
</a:theme>
</file>

<file path=ppt/theme/theme2.xml><?xml version="1.0" encoding="utf-8"?>
<a:theme xmlns:a="http://schemas.openxmlformats.org/drawingml/2006/main" name="Logo Slide">
  <a:themeElements>
    <a:clrScheme name="DEC NXP color pallete">
      <a:dk1>
        <a:srgbClr val="000000"/>
      </a:dk1>
      <a:lt1>
        <a:sysClr val="window" lastClr="FFFFFF"/>
      </a:lt1>
      <a:dk2>
        <a:srgbClr val="DADADA"/>
      </a:dk2>
      <a:lt2>
        <a:srgbClr val="FFFFFF"/>
      </a:lt2>
      <a:accent1>
        <a:srgbClr val="4FABE3"/>
      </a:accent1>
      <a:accent2>
        <a:srgbClr val="1A48AA"/>
      </a:accent2>
      <a:accent3>
        <a:srgbClr val="97B81E"/>
      </a:accent3>
      <a:accent4>
        <a:srgbClr val="FF9B09"/>
      </a:accent4>
      <a:accent5>
        <a:srgbClr val="58595B"/>
      </a:accent5>
      <a:accent6>
        <a:srgbClr val="001B46"/>
      </a:accent6>
      <a:hlink>
        <a:srgbClr val="4FABE3"/>
      </a:hlink>
      <a:folHlink>
        <a:srgbClr val="4FABE3"/>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XP_Public_template_2020" id="{33DC2665-1B87-E04B-AA24-88A9C4833A42}" vid="{2BE940C2-649F-2C4A-9878-4EFC87D95A4E}"/>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617A8083BDF94E85015614CA6835A7" ma:contentTypeVersion="9" ma:contentTypeDescription="Create a new document." ma:contentTypeScope="" ma:versionID="c2bd5e330a9b42136c811760961a236c">
  <xsd:schema xmlns:xsd="http://www.w3.org/2001/XMLSchema" xmlns:xs="http://www.w3.org/2001/XMLSchema" xmlns:p="http://schemas.microsoft.com/office/2006/metadata/properties" xmlns:ns2="23495ac5-28d1-42bf-9bbd-46fa9e025b56" targetNamespace="http://schemas.microsoft.com/office/2006/metadata/properties" ma:root="true" ma:fieldsID="07811ef40c59e64da777786b6e56481a" ns2:_="">
    <xsd:import namespace="23495ac5-28d1-42bf-9bbd-46fa9e025b5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495ac5-28d1-42bf-9bbd-46fa9e025b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02EF57-E97F-4655-9497-89CEF19225B9}">
  <ds:schemaRefs>
    <ds:schemaRef ds:uri="http://schemas.microsoft.com/sharepoint/v3/contenttype/forms"/>
  </ds:schemaRefs>
</ds:datastoreItem>
</file>

<file path=customXml/itemProps2.xml><?xml version="1.0" encoding="utf-8"?>
<ds:datastoreItem xmlns:ds="http://schemas.openxmlformats.org/officeDocument/2006/customXml" ds:itemID="{A32A71CC-D287-4411-ADCF-6703FEDA8998}">
  <ds:schemaRefs>
    <ds:schemaRef ds:uri="http://purl.org/dc/terms/"/>
    <ds:schemaRef ds:uri="http://schemas.microsoft.com/office/infopath/2007/PartnerControls"/>
    <ds:schemaRef ds:uri="http://www.w3.org/XML/1998/namespace"/>
    <ds:schemaRef ds:uri="23495ac5-28d1-42bf-9bbd-46fa9e025b56"/>
    <ds:schemaRef ds:uri="http://purl.org/dc/elements/1.1/"/>
    <ds:schemaRef ds:uri="http://schemas.microsoft.com/office/2006/documentManagement/types"/>
    <ds:schemaRef ds:uri="http://purl.org/dc/dcmityp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83C5E79-B2F9-47B5-86AD-AB36A7DE7C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495ac5-28d1-42bf-9bbd-46fa9e025b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NXP_Public_template_2020</Template>
  <TotalTime>0</TotalTime>
  <Pages>0</Pages>
  <Words>2794</Words>
  <Characters>0</Characters>
  <Application>Microsoft Office PowerPoint</Application>
  <DocSecurity>0</DocSecurity>
  <PresentationFormat>Widescreen</PresentationFormat>
  <Lines>0</Lines>
  <Paragraphs>442</Paragraphs>
  <Slides>30</Slides>
  <Notes>5</Notes>
  <HiddenSlides>1</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Wingdings</vt:lpstr>
      <vt:lpstr>Master Content Slide</vt:lpstr>
      <vt:lpstr>Logo Slide</vt:lpstr>
      <vt:lpstr>Neural Architecture search public</vt:lpstr>
      <vt:lpstr>Intro &amp; Background</vt:lpstr>
      <vt:lpstr>About Willem Sanberg, regarding this talk:</vt:lpstr>
      <vt:lpstr>PowerPoint Presentation</vt:lpstr>
      <vt:lpstr>Nxp has a broad portfolio </vt:lpstr>
      <vt:lpstr>Contents</vt:lpstr>
      <vt:lpstr>Neural Architecture Search: overview</vt:lpstr>
      <vt:lpstr>Neural architectures</vt:lpstr>
      <vt:lpstr>PowerPoint Presentation</vt:lpstr>
      <vt:lpstr>PowerPoint Presentation</vt:lpstr>
      <vt:lpstr>PowerPoint Presentation</vt:lpstr>
      <vt:lpstr>Nash: Nas by hill climbing (concept)</vt:lpstr>
      <vt:lpstr>Nash: Nas by hill climbing (concept)</vt:lpstr>
      <vt:lpstr>Nash: Nas by hill climbing (Results)</vt:lpstr>
      <vt:lpstr>Nash: Nas by hill climbing (improvements)</vt:lpstr>
      <vt:lpstr>NAS recap</vt:lpstr>
      <vt:lpstr>Hardware-aware Neural Architecture Search: motivation</vt:lpstr>
      <vt:lpstr>networks on different embedded devices</vt:lpstr>
      <vt:lpstr>Hardware-aware Neural architecture search </vt:lpstr>
      <vt:lpstr>Hardware-aware NAS is a method for efficient deep learning</vt:lpstr>
      <vt:lpstr>Hardware-aware NAS is a method for efficient deep learning</vt:lpstr>
      <vt:lpstr>Hardware-aware Neural Architecture Search: example</vt:lpstr>
      <vt:lpstr>Example: Strategy from SqueezeNAS (concept)</vt:lpstr>
      <vt:lpstr>Example: Strategy from SqueezeNAS (method)</vt:lpstr>
      <vt:lpstr>Example: Strategy from SqueezeNAS (Key findings)</vt:lpstr>
      <vt:lpstr>Hardware-aware Neural Architecture Search:  there is way more…</vt:lpstr>
      <vt:lpstr>Hardware-awareness adds more complexity to NAS </vt:lpstr>
      <vt:lpstr>Hardware-aware neural architecture search – take home messages</vt:lpstr>
      <vt:lpstr>PowerPoint Presentation</vt:lpstr>
      <vt:lpstr>Exploring New designs automatically and efficiently is relevant to counter Several common assumptions and shortcomings</vt:lpstr>
    </vt:vector>
  </TitlesOfParts>
  <Company/>
  <LinksUpToDate>false</LinksUpToDate>
  <CharactersWithSpaces>0</CharactersWithSpaces>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Neural Architecture search public</dc:title>
  <dc:subject>050520 update</dc:subject>
  <dc:creator>Willem Sanberg</dc:creator>
  <dc:description>333696-CS_2020 PowerPoint Template</dc:description>
  <cp:lastModifiedBy>Willem Sanberg</cp:lastModifiedBy>
  <cp:revision>59</cp:revision>
  <dcterms:created xsi:type="dcterms:W3CDTF">2021-03-11T11:26:36Z</dcterms:created>
  <dcterms:modified xsi:type="dcterms:W3CDTF">2021-03-19T13:56:57Z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0x01010067617A8083BDF94E85015614CA6835A7</vt:lpwstr>
  </property>
</Properties>
</file>