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9"/>
  </p:notesMasterIdLst>
  <p:sldIdLst>
    <p:sldId id="256" r:id="rId5"/>
    <p:sldId id="262" r:id="rId6"/>
    <p:sldId id="261" r:id="rId7"/>
    <p:sldId id="260" r:id="rId8"/>
    <p:sldId id="257" r:id="rId9"/>
    <p:sldId id="263" r:id="rId10"/>
    <p:sldId id="264" r:id="rId11"/>
    <p:sldId id="315" r:id="rId12"/>
    <p:sldId id="265" r:id="rId13"/>
    <p:sldId id="267" r:id="rId14"/>
    <p:sldId id="266" r:id="rId15"/>
    <p:sldId id="273" r:id="rId16"/>
    <p:sldId id="297" r:id="rId17"/>
    <p:sldId id="319" r:id="rId18"/>
    <p:sldId id="293" r:id="rId19"/>
    <p:sldId id="292" r:id="rId20"/>
    <p:sldId id="298" r:id="rId21"/>
    <p:sldId id="299" r:id="rId22"/>
    <p:sldId id="318" r:id="rId23"/>
    <p:sldId id="302" r:id="rId24"/>
    <p:sldId id="316" r:id="rId25"/>
    <p:sldId id="320" r:id="rId26"/>
    <p:sldId id="301" r:id="rId27"/>
    <p:sldId id="321" r:id="rId28"/>
    <p:sldId id="322" r:id="rId29"/>
    <p:sldId id="313" r:id="rId30"/>
    <p:sldId id="276" r:id="rId31"/>
    <p:sldId id="274" r:id="rId32"/>
    <p:sldId id="279" r:id="rId33"/>
    <p:sldId id="281" r:id="rId34"/>
    <p:sldId id="282" r:id="rId35"/>
    <p:sldId id="312" r:id="rId36"/>
    <p:sldId id="269" r:id="rId37"/>
    <p:sldId id="314" r:id="rId3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rreza Yousefzadeh" initials="AY" lastIdx="1" clrIdx="0">
    <p:extLst>
      <p:ext uri="{19B8F6BF-5375-455C-9EA6-DF929625EA0E}">
        <p15:presenceInfo xmlns:p15="http://schemas.microsoft.com/office/powerpoint/2012/main" userId="S::ayousefzadeh@graimatterlabs.ai::0010a7d4-46ed-49aa-840e-6ff466eee3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69BAC-C194-4678-A391-20B226A9535F}" v="74" dt="2021-03-22T14:31:01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reza Yousefzadeh (imec)" userId="364e0e7c-a215-40f3-b02f-2987514ef05a" providerId="ADAL" clId="{CC169BAC-C194-4678-A391-20B226A9535F}"/>
    <pc:docChg chg="custSel modSld sldOrd">
      <pc:chgData name="Amirreza Yousefzadeh (imec)" userId="364e0e7c-a215-40f3-b02f-2987514ef05a" providerId="ADAL" clId="{CC169BAC-C194-4678-A391-20B226A9535F}" dt="2021-03-17T12:19:27.207" v="189" actId="1076"/>
      <pc:docMkLst>
        <pc:docMk/>
      </pc:docMkLst>
      <pc:sldChg chg="addSp modSp mod">
        <pc:chgData name="Amirreza Yousefzadeh (imec)" userId="364e0e7c-a215-40f3-b02f-2987514ef05a" providerId="ADAL" clId="{CC169BAC-C194-4678-A391-20B226A9535F}" dt="2021-03-17T11:50:57.387" v="99" actId="1076"/>
        <pc:sldMkLst>
          <pc:docMk/>
          <pc:sldMk cId="4165803946" sldId="258"/>
        </pc:sldMkLst>
        <pc:spChg chg="mod">
          <ac:chgData name="Amirreza Yousefzadeh (imec)" userId="364e0e7c-a215-40f3-b02f-2987514ef05a" providerId="ADAL" clId="{CC169BAC-C194-4678-A391-20B226A9535F}" dt="2021-03-17T11:49:30.275" v="78" actId="400"/>
          <ac:spMkLst>
            <pc:docMk/>
            <pc:sldMk cId="4165803946" sldId="258"/>
            <ac:spMk id="3" creationId="{295C47C7-E556-493D-9032-B4BB000EBFAD}"/>
          </ac:spMkLst>
        </pc:spChg>
        <pc:spChg chg="add mod">
          <ac:chgData name="Amirreza Yousefzadeh (imec)" userId="364e0e7c-a215-40f3-b02f-2987514ef05a" providerId="ADAL" clId="{CC169BAC-C194-4678-A391-20B226A9535F}" dt="2021-03-17T11:50:57.387" v="99" actId="1076"/>
          <ac:spMkLst>
            <pc:docMk/>
            <pc:sldMk cId="4165803946" sldId="258"/>
            <ac:spMk id="8" creationId="{57124711-1066-435A-B706-784049211DE6}"/>
          </ac:spMkLst>
        </pc:spChg>
      </pc:sldChg>
      <pc:sldChg chg="addSp delSp modSp mod">
        <pc:chgData name="Amirreza Yousefzadeh (imec)" userId="364e0e7c-a215-40f3-b02f-2987514ef05a" providerId="ADAL" clId="{CC169BAC-C194-4678-A391-20B226A9535F}" dt="2021-03-17T11:52:34.468" v="113" actId="1076"/>
        <pc:sldMkLst>
          <pc:docMk/>
          <pc:sldMk cId="3152599294" sldId="260"/>
        </pc:sldMkLst>
        <pc:spChg chg="mod">
          <ac:chgData name="Amirreza Yousefzadeh (imec)" userId="364e0e7c-a215-40f3-b02f-2987514ef05a" providerId="ADAL" clId="{CC169BAC-C194-4678-A391-20B226A9535F}" dt="2021-03-17T11:52:34.468" v="113" actId="1076"/>
          <ac:spMkLst>
            <pc:docMk/>
            <pc:sldMk cId="3152599294" sldId="260"/>
            <ac:spMk id="2" creationId="{4364CBF9-EA03-4487-85E8-861B7EFBECD6}"/>
          </ac:spMkLst>
        </pc:spChg>
        <pc:spChg chg="add mod">
          <ac:chgData name="Amirreza Yousefzadeh (imec)" userId="364e0e7c-a215-40f3-b02f-2987514ef05a" providerId="ADAL" clId="{CC169BAC-C194-4678-A391-20B226A9535F}" dt="2021-03-17T11:52:34.030" v="112" actId="1076"/>
          <ac:spMkLst>
            <pc:docMk/>
            <pc:sldMk cId="3152599294" sldId="260"/>
            <ac:spMk id="4" creationId="{2CD01858-9090-4F4F-9631-5342598C3134}"/>
          </ac:spMkLst>
        </pc:spChg>
        <pc:grpChg chg="del">
          <ac:chgData name="Amirreza Yousefzadeh (imec)" userId="364e0e7c-a215-40f3-b02f-2987514ef05a" providerId="ADAL" clId="{CC169BAC-C194-4678-A391-20B226A9535F}" dt="2021-03-17T10:55:18.386" v="0" actId="478"/>
          <ac:grpSpMkLst>
            <pc:docMk/>
            <pc:sldMk cId="3152599294" sldId="260"/>
            <ac:grpSpMk id="20" creationId="{750F3E6D-95FE-4F23-9F11-D059A0BAD68E}"/>
          </ac:grpSpMkLst>
        </pc:grpChg>
      </pc:sldChg>
      <pc:sldChg chg="addSp modSp mod">
        <pc:chgData name="Amirreza Yousefzadeh (imec)" userId="364e0e7c-a215-40f3-b02f-2987514ef05a" providerId="ADAL" clId="{CC169BAC-C194-4678-A391-20B226A9535F}" dt="2021-03-17T11:47:19.694" v="77" actId="1076"/>
        <pc:sldMkLst>
          <pc:docMk/>
          <pc:sldMk cId="1131208946" sldId="261"/>
        </pc:sldMkLst>
        <pc:spChg chg="mod">
          <ac:chgData name="Amirreza Yousefzadeh (imec)" userId="364e0e7c-a215-40f3-b02f-2987514ef05a" providerId="ADAL" clId="{CC169BAC-C194-4678-A391-20B226A9535F}" dt="2021-03-17T11:45:27.338" v="32" actId="20577"/>
          <ac:spMkLst>
            <pc:docMk/>
            <pc:sldMk cId="1131208946" sldId="261"/>
            <ac:spMk id="2" creationId="{4364CBF9-EA03-4487-85E8-861B7EFBECD6}"/>
          </ac:spMkLst>
        </pc:spChg>
        <pc:spChg chg="mod">
          <ac:chgData name="Amirreza Yousefzadeh (imec)" userId="364e0e7c-a215-40f3-b02f-2987514ef05a" providerId="ADAL" clId="{CC169BAC-C194-4678-A391-20B226A9535F}" dt="2021-03-17T11:45:33.801" v="36" actId="20577"/>
          <ac:spMkLst>
            <pc:docMk/>
            <pc:sldMk cId="1131208946" sldId="261"/>
            <ac:spMk id="3" creationId="{CE847915-7513-4C79-BD85-29EDC2506AAD}"/>
          </ac:spMkLst>
        </pc:spChg>
        <pc:spChg chg="add mod">
          <ac:chgData name="Amirreza Yousefzadeh (imec)" userId="364e0e7c-a215-40f3-b02f-2987514ef05a" providerId="ADAL" clId="{CC169BAC-C194-4678-A391-20B226A9535F}" dt="2021-03-17T11:46:35.722" v="68" actId="1076"/>
          <ac:spMkLst>
            <pc:docMk/>
            <pc:sldMk cId="1131208946" sldId="261"/>
            <ac:spMk id="4" creationId="{097F84A8-2DB0-41A9-AB3A-4F01B759B09F}"/>
          </ac:spMkLst>
        </pc:spChg>
        <pc:spChg chg="add mod">
          <ac:chgData name="Amirreza Yousefzadeh (imec)" userId="364e0e7c-a215-40f3-b02f-2987514ef05a" providerId="ADAL" clId="{CC169BAC-C194-4678-A391-20B226A9535F}" dt="2021-03-17T11:47:19.694" v="77" actId="1076"/>
          <ac:spMkLst>
            <pc:docMk/>
            <pc:sldMk cId="1131208946" sldId="261"/>
            <ac:spMk id="5" creationId="{7180567A-B89A-4D5E-BD7D-B34C9D34DEB4}"/>
          </ac:spMkLst>
        </pc:spChg>
      </pc:sldChg>
      <pc:sldChg chg="ord">
        <pc:chgData name="Amirreza Yousefzadeh (imec)" userId="364e0e7c-a215-40f3-b02f-2987514ef05a" providerId="ADAL" clId="{CC169BAC-C194-4678-A391-20B226A9535F}" dt="2021-03-17T12:01:26.053" v="125"/>
        <pc:sldMkLst>
          <pc:docMk/>
          <pc:sldMk cId="2047164769" sldId="263"/>
        </pc:sldMkLst>
      </pc:sldChg>
      <pc:sldChg chg="addSp modSp mod">
        <pc:chgData name="Amirreza Yousefzadeh (imec)" userId="364e0e7c-a215-40f3-b02f-2987514ef05a" providerId="ADAL" clId="{CC169BAC-C194-4678-A391-20B226A9535F}" dt="2021-03-17T12:09:36.994" v="150" actId="1076"/>
        <pc:sldMkLst>
          <pc:docMk/>
          <pc:sldMk cId="1070339960" sldId="267"/>
        </pc:sldMkLst>
        <pc:spChg chg="add mod">
          <ac:chgData name="Amirreza Yousefzadeh (imec)" userId="364e0e7c-a215-40f3-b02f-2987514ef05a" providerId="ADAL" clId="{CC169BAC-C194-4678-A391-20B226A9535F}" dt="2021-03-17T12:09:36.994" v="150" actId="1076"/>
          <ac:spMkLst>
            <pc:docMk/>
            <pc:sldMk cId="1070339960" sldId="267"/>
            <ac:spMk id="3" creationId="{9D807978-FEAB-4DEB-AF9D-3071512F434F}"/>
          </ac:spMkLst>
        </pc:spChg>
        <pc:spChg chg="mod">
          <ac:chgData name="Amirreza Yousefzadeh (imec)" userId="364e0e7c-a215-40f3-b02f-2987514ef05a" providerId="ADAL" clId="{CC169BAC-C194-4678-A391-20B226A9535F}" dt="2021-03-17T11:27:17.079" v="28" actId="33524"/>
          <ac:spMkLst>
            <pc:docMk/>
            <pc:sldMk cId="1070339960" sldId="267"/>
            <ac:spMk id="12" creationId="{4FCB4474-2C34-0844-9575-52B2356BDC1A}"/>
          </ac:spMkLst>
        </pc:spChg>
      </pc:sldChg>
      <pc:sldChg chg="addSp modSp mod">
        <pc:chgData name="Amirreza Yousefzadeh (imec)" userId="364e0e7c-a215-40f3-b02f-2987514ef05a" providerId="ADAL" clId="{CC169BAC-C194-4678-A391-20B226A9535F}" dt="2021-03-17T11:56:05.799" v="121" actId="13926"/>
        <pc:sldMkLst>
          <pc:docMk/>
          <pc:sldMk cId="3756957968" sldId="269"/>
        </pc:sldMkLst>
        <pc:spChg chg="add mod">
          <ac:chgData name="Amirreza Yousefzadeh (imec)" userId="364e0e7c-a215-40f3-b02f-2987514ef05a" providerId="ADAL" clId="{CC169BAC-C194-4678-A391-20B226A9535F}" dt="2021-03-17T11:56:05.799" v="121" actId="13926"/>
          <ac:spMkLst>
            <pc:docMk/>
            <pc:sldMk cId="3756957968" sldId="269"/>
            <ac:spMk id="3" creationId="{345E88EF-5DCF-418B-8753-4CED86DFAC7B}"/>
          </ac:spMkLst>
        </pc:spChg>
      </pc:sldChg>
      <pc:sldChg chg="addSp modSp mod">
        <pc:chgData name="Amirreza Yousefzadeh (imec)" userId="364e0e7c-a215-40f3-b02f-2987514ef05a" providerId="ADAL" clId="{CC169BAC-C194-4678-A391-20B226A9535F}" dt="2021-03-17T12:12:19.530" v="167" actId="13926"/>
        <pc:sldMkLst>
          <pc:docMk/>
          <pc:sldMk cId="633712803" sldId="272"/>
        </pc:sldMkLst>
        <pc:spChg chg="add mod">
          <ac:chgData name="Amirreza Yousefzadeh (imec)" userId="364e0e7c-a215-40f3-b02f-2987514ef05a" providerId="ADAL" clId="{CC169BAC-C194-4678-A391-20B226A9535F}" dt="2021-03-17T12:12:19.530" v="167" actId="13926"/>
          <ac:spMkLst>
            <pc:docMk/>
            <pc:sldMk cId="633712803" sldId="272"/>
            <ac:spMk id="3" creationId="{98EA6289-76C1-4F49-9ED6-5F54665B707E}"/>
          </ac:spMkLst>
        </pc:spChg>
      </pc:sldChg>
      <pc:sldChg chg="addSp modSp mod">
        <pc:chgData name="Amirreza Yousefzadeh (imec)" userId="364e0e7c-a215-40f3-b02f-2987514ef05a" providerId="ADAL" clId="{CC169BAC-C194-4678-A391-20B226A9535F}" dt="2021-03-17T12:19:27.207" v="189" actId="1076"/>
        <pc:sldMkLst>
          <pc:docMk/>
          <pc:sldMk cId="4098081475" sldId="292"/>
        </pc:sldMkLst>
        <pc:spChg chg="mod">
          <ac:chgData name="Amirreza Yousefzadeh (imec)" userId="364e0e7c-a215-40f3-b02f-2987514ef05a" providerId="ADAL" clId="{CC169BAC-C194-4678-A391-20B226A9535F}" dt="2021-03-17T11:18:15.598" v="4" actId="27636"/>
          <ac:spMkLst>
            <pc:docMk/>
            <pc:sldMk cId="4098081475" sldId="292"/>
            <ac:spMk id="2" creationId="{3442FFCC-D572-4CB3-96F7-5251E26BE836}"/>
          </ac:spMkLst>
        </pc:spChg>
        <pc:spChg chg="add mod">
          <ac:chgData name="Amirreza Yousefzadeh (imec)" userId="364e0e7c-a215-40f3-b02f-2987514ef05a" providerId="ADAL" clId="{CC169BAC-C194-4678-A391-20B226A9535F}" dt="2021-03-17T11:18:27.768" v="27" actId="1076"/>
          <ac:spMkLst>
            <pc:docMk/>
            <pc:sldMk cId="4098081475" sldId="292"/>
            <ac:spMk id="3" creationId="{DEA7A9E3-32D4-4570-9308-E0F15929BE77}"/>
          </ac:spMkLst>
        </pc:spChg>
        <pc:spChg chg="add mod">
          <ac:chgData name="Amirreza Yousefzadeh (imec)" userId="364e0e7c-a215-40f3-b02f-2987514ef05a" providerId="ADAL" clId="{CC169BAC-C194-4678-A391-20B226A9535F}" dt="2021-03-17T12:19:27.207" v="189" actId="1076"/>
          <ac:spMkLst>
            <pc:docMk/>
            <pc:sldMk cId="4098081475" sldId="292"/>
            <ac:spMk id="4" creationId="{EA48D1C9-E6F8-4E6C-B9AA-A8CADC2827EE}"/>
          </ac:spMkLst>
        </pc:spChg>
      </pc:sldChg>
      <pc:sldChg chg="addSp modSp mod">
        <pc:chgData name="Amirreza Yousefzadeh (imec)" userId="364e0e7c-a215-40f3-b02f-2987514ef05a" providerId="ADAL" clId="{CC169BAC-C194-4678-A391-20B226A9535F}" dt="2021-03-17T12:06:51.137" v="144" actId="20577"/>
        <pc:sldMkLst>
          <pc:docMk/>
          <pc:sldMk cId="153313268" sldId="314"/>
        </pc:sldMkLst>
        <pc:spChg chg="add mod">
          <ac:chgData name="Amirreza Yousefzadeh (imec)" userId="364e0e7c-a215-40f3-b02f-2987514ef05a" providerId="ADAL" clId="{CC169BAC-C194-4678-A391-20B226A9535F}" dt="2021-03-17T12:06:51.137" v="144" actId="20577"/>
          <ac:spMkLst>
            <pc:docMk/>
            <pc:sldMk cId="153313268" sldId="314"/>
            <ac:spMk id="4" creationId="{AAA12FC5-C23C-4161-8B6A-53CD1BC0F3F5}"/>
          </ac:spMkLst>
        </pc:spChg>
      </pc:sldChg>
    </pc:docChg>
  </pc:docChgLst>
  <pc:docChgLst>
    <pc:chgData name="Amirreza Yousefzadeh" userId="364e0e7c-a215-40f3-b02f-2987514ef05a" providerId="ADAL" clId="{CC169BAC-C194-4678-A391-20B226A9535F}"/>
    <pc:docChg chg="undo custSel addSld delSld modSld sldOrd">
      <pc:chgData name="Amirreza Yousefzadeh" userId="364e0e7c-a215-40f3-b02f-2987514ef05a" providerId="ADAL" clId="{CC169BAC-C194-4678-A391-20B226A9535F}" dt="2021-03-23T10:39:14.843" v="2153" actId="27636"/>
      <pc:docMkLst>
        <pc:docMk/>
      </pc:docMkLst>
      <pc:sldChg chg="modSp mod">
        <pc:chgData name="Amirreza Yousefzadeh" userId="364e0e7c-a215-40f3-b02f-2987514ef05a" providerId="ADAL" clId="{CC169BAC-C194-4678-A391-20B226A9535F}" dt="2021-03-22T08:42:57.667" v="1" actId="20577"/>
        <pc:sldMkLst>
          <pc:docMk/>
          <pc:sldMk cId="2424106332" sldId="256"/>
        </pc:sldMkLst>
        <pc:spChg chg="mod">
          <ac:chgData name="Amirreza Yousefzadeh" userId="364e0e7c-a215-40f3-b02f-2987514ef05a" providerId="ADAL" clId="{CC169BAC-C194-4678-A391-20B226A9535F}" dt="2021-03-22T08:42:57.667" v="1" actId="20577"/>
          <ac:spMkLst>
            <pc:docMk/>
            <pc:sldMk cId="2424106332" sldId="256"/>
            <ac:spMk id="3" creationId="{AB664BD1-0EC0-44C7-91B6-C85DFC395003}"/>
          </ac:spMkLst>
        </pc:spChg>
      </pc:sldChg>
      <pc:sldChg chg="ord">
        <pc:chgData name="Amirreza Yousefzadeh" userId="364e0e7c-a215-40f3-b02f-2987514ef05a" providerId="ADAL" clId="{CC169BAC-C194-4678-A391-20B226A9535F}" dt="2021-03-22T13:13:31.023" v="1617"/>
        <pc:sldMkLst>
          <pc:docMk/>
          <pc:sldMk cId="3943804074" sldId="257"/>
        </pc:sldMkLst>
      </pc:sldChg>
      <pc:sldChg chg="delSp modSp del mod">
        <pc:chgData name="Amirreza Yousefzadeh" userId="364e0e7c-a215-40f3-b02f-2987514ef05a" providerId="ADAL" clId="{CC169BAC-C194-4678-A391-20B226A9535F}" dt="2021-03-22T13:13:16.551" v="1615" actId="47"/>
        <pc:sldMkLst>
          <pc:docMk/>
          <pc:sldMk cId="4165803946" sldId="258"/>
        </pc:sldMkLst>
        <pc:spChg chg="mod">
          <ac:chgData name="Amirreza Yousefzadeh" userId="364e0e7c-a215-40f3-b02f-2987514ef05a" providerId="ADAL" clId="{CC169BAC-C194-4678-A391-20B226A9535F}" dt="2021-03-22T09:49:59.615" v="164" actId="20577"/>
          <ac:spMkLst>
            <pc:docMk/>
            <pc:sldMk cId="4165803946" sldId="258"/>
            <ac:spMk id="3" creationId="{295C47C7-E556-493D-9032-B4BB000EBFAD}"/>
          </ac:spMkLst>
        </pc:spChg>
        <pc:spChg chg="del">
          <ac:chgData name="Amirreza Yousefzadeh" userId="364e0e7c-a215-40f3-b02f-2987514ef05a" providerId="ADAL" clId="{CC169BAC-C194-4678-A391-20B226A9535F}" dt="2021-03-22T09:49:24.430" v="90" actId="478"/>
          <ac:spMkLst>
            <pc:docMk/>
            <pc:sldMk cId="4165803946" sldId="258"/>
            <ac:spMk id="8" creationId="{57124711-1066-435A-B706-784049211DE6}"/>
          </ac:spMkLst>
        </pc:spChg>
      </pc:sldChg>
      <pc:sldChg chg="del">
        <pc:chgData name="Amirreza Yousefzadeh" userId="364e0e7c-a215-40f3-b02f-2987514ef05a" providerId="ADAL" clId="{CC169BAC-C194-4678-A391-20B226A9535F}" dt="2021-03-22T13:06:04.816" v="1450" actId="47"/>
        <pc:sldMkLst>
          <pc:docMk/>
          <pc:sldMk cId="3634019407" sldId="259"/>
        </pc:sldMkLst>
      </pc:sldChg>
      <pc:sldChg chg="addSp delSp modSp mod ord">
        <pc:chgData name="Amirreza Yousefzadeh" userId="364e0e7c-a215-40f3-b02f-2987514ef05a" providerId="ADAL" clId="{CC169BAC-C194-4678-A391-20B226A9535F}" dt="2021-03-22T14:23:13.317" v="1686" actId="1076"/>
        <pc:sldMkLst>
          <pc:docMk/>
          <pc:sldMk cId="3152599294" sldId="260"/>
        </pc:sldMkLst>
        <pc:spChg chg="mod">
          <ac:chgData name="Amirreza Yousefzadeh" userId="364e0e7c-a215-40f3-b02f-2987514ef05a" providerId="ADAL" clId="{CC169BAC-C194-4678-A391-20B226A9535F}" dt="2021-03-22T14:23:13.317" v="1686" actId="1076"/>
          <ac:spMkLst>
            <pc:docMk/>
            <pc:sldMk cId="3152599294" sldId="260"/>
            <ac:spMk id="3" creationId="{CE847915-7513-4C79-BD85-29EDC2506AAD}"/>
          </ac:spMkLst>
        </pc:spChg>
        <pc:spChg chg="del">
          <ac:chgData name="Amirreza Yousefzadeh" userId="364e0e7c-a215-40f3-b02f-2987514ef05a" providerId="ADAL" clId="{CC169BAC-C194-4678-A391-20B226A9535F}" dt="2021-03-22T09:48:44.593" v="85" actId="478"/>
          <ac:spMkLst>
            <pc:docMk/>
            <pc:sldMk cId="3152599294" sldId="260"/>
            <ac:spMk id="4" creationId="{2CD01858-9090-4F4F-9631-5342598C3134}"/>
          </ac:spMkLst>
        </pc:spChg>
        <pc:spChg chg="del">
          <ac:chgData name="Amirreza Yousefzadeh" userId="364e0e7c-a215-40f3-b02f-2987514ef05a" providerId="ADAL" clId="{CC169BAC-C194-4678-A391-20B226A9535F}" dt="2021-03-22T09:48:45.911" v="87" actId="478"/>
          <ac:spMkLst>
            <pc:docMk/>
            <pc:sldMk cId="3152599294" sldId="260"/>
            <ac:spMk id="15" creationId="{160AEDC0-27C9-408F-8DA6-6980592DA7F5}"/>
          </ac:spMkLst>
        </pc:spChg>
        <pc:spChg chg="del">
          <ac:chgData name="Amirreza Yousefzadeh" userId="364e0e7c-a215-40f3-b02f-2987514ef05a" providerId="ADAL" clId="{CC169BAC-C194-4678-A391-20B226A9535F}" dt="2021-03-22T09:48:46.594" v="88" actId="478"/>
          <ac:spMkLst>
            <pc:docMk/>
            <pc:sldMk cId="3152599294" sldId="260"/>
            <ac:spMk id="16" creationId="{20B12554-FC4D-439D-8C32-FACEC27D3A3C}"/>
          </ac:spMkLst>
        </pc:spChg>
        <pc:spChg chg="add mod">
          <ac:chgData name="Amirreza Yousefzadeh" userId="364e0e7c-a215-40f3-b02f-2987514ef05a" providerId="ADAL" clId="{CC169BAC-C194-4678-A391-20B226A9535F}" dt="2021-03-22T13:11:51.792" v="1603"/>
          <ac:spMkLst>
            <pc:docMk/>
            <pc:sldMk cId="3152599294" sldId="260"/>
            <ac:spMk id="17" creationId="{DBFC913F-17E8-4F4A-8DBE-B422C07B4851}"/>
          </ac:spMkLst>
        </pc:spChg>
        <pc:spChg chg="add del mod">
          <ac:chgData name="Amirreza Yousefzadeh" userId="364e0e7c-a215-40f3-b02f-2987514ef05a" providerId="ADAL" clId="{CC169BAC-C194-4678-A391-20B226A9535F}" dt="2021-03-22T13:13:13.762" v="1614" actId="478"/>
          <ac:spMkLst>
            <pc:docMk/>
            <pc:sldMk cId="3152599294" sldId="260"/>
            <ac:spMk id="18" creationId="{4855924B-E9EC-48D0-94E3-452BD79C3F5C}"/>
          </ac:spMkLst>
        </pc:spChg>
        <pc:picChg chg="mod">
          <ac:chgData name="Amirreza Yousefzadeh" userId="364e0e7c-a215-40f3-b02f-2987514ef05a" providerId="ADAL" clId="{CC169BAC-C194-4678-A391-20B226A9535F}" dt="2021-03-22T14:23:04.709" v="1684" actId="1076"/>
          <ac:picMkLst>
            <pc:docMk/>
            <pc:sldMk cId="3152599294" sldId="260"/>
            <ac:picMk id="7" creationId="{D284D2A6-7D6A-4FDC-B3CB-2C7CBFA70C72}"/>
          </ac:picMkLst>
        </pc:picChg>
        <pc:picChg chg="mod">
          <ac:chgData name="Amirreza Yousefzadeh" userId="364e0e7c-a215-40f3-b02f-2987514ef05a" providerId="ADAL" clId="{CC169BAC-C194-4678-A391-20B226A9535F}" dt="2021-03-22T14:21:47.799" v="1656" actId="1076"/>
          <ac:picMkLst>
            <pc:docMk/>
            <pc:sldMk cId="3152599294" sldId="260"/>
            <ac:picMk id="8" creationId="{D0FB2750-6F4D-4B29-AD90-E747CD66A51F}"/>
          </ac:picMkLst>
        </pc:picChg>
        <pc:picChg chg="del">
          <ac:chgData name="Amirreza Yousefzadeh" userId="364e0e7c-a215-40f3-b02f-2987514ef05a" providerId="ADAL" clId="{CC169BAC-C194-4678-A391-20B226A9535F}" dt="2021-03-22T09:48:43.051" v="84" actId="478"/>
          <ac:picMkLst>
            <pc:docMk/>
            <pc:sldMk cId="3152599294" sldId="260"/>
            <ac:picMk id="10" creationId="{46757420-519E-49EA-9756-8C5C4DE1924E}"/>
          </ac:picMkLst>
        </pc:picChg>
        <pc:picChg chg="del">
          <ac:chgData name="Amirreza Yousefzadeh" userId="364e0e7c-a215-40f3-b02f-2987514ef05a" providerId="ADAL" clId="{CC169BAC-C194-4678-A391-20B226A9535F}" dt="2021-03-22T09:48:45.382" v="86" actId="478"/>
          <ac:picMkLst>
            <pc:docMk/>
            <pc:sldMk cId="3152599294" sldId="260"/>
            <ac:picMk id="11" creationId="{642D3909-0D63-4AF9-9ABA-12988F595587}"/>
          </ac:picMkLst>
        </pc:picChg>
        <pc:picChg chg="add mod">
          <ac:chgData name="Amirreza Yousefzadeh" userId="364e0e7c-a215-40f3-b02f-2987514ef05a" providerId="ADAL" clId="{CC169BAC-C194-4678-A391-20B226A9535F}" dt="2021-03-22T13:11:51.792" v="1603"/>
          <ac:picMkLst>
            <pc:docMk/>
            <pc:sldMk cId="3152599294" sldId="260"/>
            <ac:picMk id="13" creationId="{FC90FE3F-B79C-45E6-9A7B-8D041E296AFD}"/>
          </ac:picMkLst>
        </pc:picChg>
        <pc:picChg chg="add mod">
          <ac:chgData name="Amirreza Yousefzadeh" userId="364e0e7c-a215-40f3-b02f-2987514ef05a" providerId="ADAL" clId="{CC169BAC-C194-4678-A391-20B226A9535F}" dt="2021-03-22T13:11:51.792" v="1603"/>
          <ac:picMkLst>
            <pc:docMk/>
            <pc:sldMk cId="3152599294" sldId="260"/>
            <ac:picMk id="14" creationId="{47040ACC-BDEB-41F1-8EEE-8FFFC7BB4690}"/>
          </ac:picMkLst>
        </pc:picChg>
      </pc:sldChg>
      <pc:sldChg chg="addSp delSp modSp mod">
        <pc:chgData name="Amirreza Yousefzadeh" userId="364e0e7c-a215-40f3-b02f-2987514ef05a" providerId="ADAL" clId="{CC169BAC-C194-4678-A391-20B226A9535F}" dt="2021-03-22T13:11:36.461" v="1602" actId="1076"/>
        <pc:sldMkLst>
          <pc:docMk/>
          <pc:sldMk cId="1131208946" sldId="261"/>
        </pc:sldMkLst>
        <pc:spChg chg="mod">
          <ac:chgData name="Amirreza Yousefzadeh" userId="364e0e7c-a215-40f3-b02f-2987514ef05a" providerId="ADAL" clId="{CC169BAC-C194-4678-A391-20B226A9535F}" dt="2021-03-22T13:07:27.829" v="1523" actId="27636"/>
          <ac:spMkLst>
            <pc:docMk/>
            <pc:sldMk cId="1131208946" sldId="261"/>
            <ac:spMk id="2" creationId="{4364CBF9-EA03-4487-85E8-861B7EFBECD6}"/>
          </ac:spMkLst>
        </pc:spChg>
        <pc:spChg chg="mod">
          <ac:chgData name="Amirreza Yousefzadeh" userId="364e0e7c-a215-40f3-b02f-2987514ef05a" providerId="ADAL" clId="{CC169BAC-C194-4678-A391-20B226A9535F}" dt="2021-03-22T13:11:17.084" v="1594" actId="27636"/>
          <ac:spMkLst>
            <pc:docMk/>
            <pc:sldMk cId="1131208946" sldId="261"/>
            <ac:spMk id="3" creationId="{CE847915-7513-4C79-BD85-29EDC2506AAD}"/>
          </ac:spMkLst>
        </pc:spChg>
        <pc:spChg chg="del">
          <ac:chgData name="Amirreza Yousefzadeh" userId="364e0e7c-a215-40f3-b02f-2987514ef05a" providerId="ADAL" clId="{CC169BAC-C194-4678-A391-20B226A9535F}" dt="2021-03-22T09:43:39.085" v="32" actId="478"/>
          <ac:spMkLst>
            <pc:docMk/>
            <pc:sldMk cId="1131208946" sldId="261"/>
            <ac:spMk id="4" creationId="{097F84A8-2DB0-41A9-AB3A-4F01B759B09F}"/>
          </ac:spMkLst>
        </pc:spChg>
        <pc:spChg chg="del">
          <ac:chgData name="Amirreza Yousefzadeh" userId="364e0e7c-a215-40f3-b02f-2987514ef05a" providerId="ADAL" clId="{CC169BAC-C194-4678-A391-20B226A9535F}" dt="2021-03-22T09:43:40.483" v="33" actId="478"/>
          <ac:spMkLst>
            <pc:docMk/>
            <pc:sldMk cId="1131208946" sldId="261"/>
            <ac:spMk id="5" creationId="{7180567A-B89A-4D5E-BD7D-B34C9D34DEB4}"/>
          </ac:spMkLst>
        </pc:spChg>
        <pc:picChg chg="add del mod">
          <ac:chgData name="Amirreza Yousefzadeh" userId="364e0e7c-a215-40f3-b02f-2987514ef05a" providerId="ADAL" clId="{CC169BAC-C194-4678-A391-20B226A9535F}" dt="2021-03-22T13:11:31.971" v="1599" actId="478"/>
          <ac:picMkLst>
            <pc:docMk/>
            <pc:sldMk cId="1131208946" sldId="261"/>
            <ac:picMk id="6" creationId="{4357801F-1B5B-4997-9ACA-2CDC2FD6CA1C}"/>
          </ac:picMkLst>
        </pc:picChg>
        <pc:picChg chg="add mod modCrop">
          <ac:chgData name="Amirreza Yousefzadeh" userId="364e0e7c-a215-40f3-b02f-2987514ef05a" providerId="ADAL" clId="{CC169BAC-C194-4678-A391-20B226A9535F}" dt="2021-03-22T13:11:36.461" v="1602" actId="1076"/>
          <ac:picMkLst>
            <pc:docMk/>
            <pc:sldMk cId="1131208946" sldId="261"/>
            <ac:picMk id="7" creationId="{A21730CE-1726-4545-AAEF-0A624C1C8F6B}"/>
          </ac:picMkLst>
        </pc:picChg>
      </pc:sldChg>
      <pc:sldChg chg="modSp mod">
        <pc:chgData name="Amirreza Yousefzadeh" userId="364e0e7c-a215-40f3-b02f-2987514ef05a" providerId="ADAL" clId="{CC169BAC-C194-4678-A391-20B226A9535F}" dt="2021-03-22T13:06:50.121" v="1521" actId="20577"/>
        <pc:sldMkLst>
          <pc:docMk/>
          <pc:sldMk cId="1030671792" sldId="262"/>
        </pc:sldMkLst>
        <pc:spChg chg="mod">
          <ac:chgData name="Amirreza Yousefzadeh" userId="364e0e7c-a215-40f3-b02f-2987514ef05a" providerId="ADAL" clId="{CC169BAC-C194-4678-A391-20B226A9535F}" dt="2021-03-22T13:06:33.415" v="1480" actId="20577"/>
          <ac:spMkLst>
            <pc:docMk/>
            <pc:sldMk cId="1030671792" sldId="262"/>
            <ac:spMk id="2" creationId="{4364CBF9-EA03-4487-85E8-861B7EFBECD6}"/>
          </ac:spMkLst>
        </pc:spChg>
        <pc:spChg chg="mod">
          <ac:chgData name="Amirreza Yousefzadeh" userId="364e0e7c-a215-40f3-b02f-2987514ef05a" providerId="ADAL" clId="{CC169BAC-C194-4678-A391-20B226A9535F}" dt="2021-03-22T13:06:50.121" v="1521" actId="20577"/>
          <ac:spMkLst>
            <pc:docMk/>
            <pc:sldMk cId="1030671792" sldId="262"/>
            <ac:spMk id="3" creationId="{CE847915-7513-4C79-BD85-29EDC2506AAD}"/>
          </ac:spMkLst>
        </pc:spChg>
      </pc:sldChg>
      <pc:sldChg chg="addSp delSp modSp mod delAnim modAnim">
        <pc:chgData name="Amirreza Yousefzadeh" userId="364e0e7c-a215-40f3-b02f-2987514ef05a" providerId="ADAL" clId="{CC169BAC-C194-4678-A391-20B226A9535F}" dt="2021-03-22T14:31:06.698" v="1692" actId="1076"/>
        <pc:sldMkLst>
          <pc:docMk/>
          <pc:sldMk cId="2047164769" sldId="263"/>
        </pc:sldMkLst>
        <pc:spChg chg="add del mod">
          <ac:chgData name="Amirreza Yousefzadeh" userId="364e0e7c-a215-40f3-b02f-2987514ef05a" providerId="ADAL" clId="{CC169BAC-C194-4678-A391-20B226A9535F}" dt="2021-03-22T14:30:36.162" v="1690" actId="478"/>
          <ac:spMkLst>
            <pc:docMk/>
            <pc:sldMk cId="2047164769" sldId="263"/>
            <ac:spMk id="4" creationId="{CDDE48D0-BC6D-42F0-8754-C86BF2542AB6}"/>
          </ac:spMkLst>
        </pc:spChg>
        <pc:picChg chg="del">
          <ac:chgData name="Amirreza Yousefzadeh" userId="364e0e7c-a215-40f3-b02f-2987514ef05a" providerId="ADAL" clId="{CC169BAC-C194-4678-A391-20B226A9535F}" dt="2021-03-22T14:30:10.355" v="1687" actId="478"/>
          <ac:picMkLst>
            <pc:docMk/>
            <pc:sldMk cId="2047164769" sldId="263"/>
            <ac:picMk id="3" creationId="{69A7EA3B-DA0F-467F-AB36-B0E79A374606}"/>
          </ac:picMkLst>
        </pc:picChg>
        <pc:picChg chg="add mod">
          <ac:chgData name="Amirreza Yousefzadeh" userId="364e0e7c-a215-40f3-b02f-2987514ef05a" providerId="ADAL" clId="{CC169BAC-C194-4678-A391-20B226A9535F}" dt="2021-03-22T14:31:06.698" v="1692" actId="1076"/>
          <ac:picMkLst>
            <pc:docMk/>
            <pc:sldMk cId="2047164769" sldId="263"/>
            <ac:picMk id="7" creationId="{9F6F7959-5BDC-4933-B959-0A38C33A7928}"/>
          </ac:picMkLst>
        </pc:picChg>
      </pc:sldChg>
      <pc:sldChg chg="modSp mod">
        <pc:chgData name="Amirreza Yousefzadeh" userId="364e0e7c-a215-40f3-b02f-2987514ef05a" providerId="ADAL" clId="{CC169BAC-C194-4678-A391-20B226A9535F}" dt="2021-03-22T09:58:15.426" v="172" actId="14"/>
        <pc:sldMkLst>
          <pc:docMk/>
          <pc:sldMk cId="285537423" sldId="265"/>
        </pc:sldMkLst>
        <pc:spChg chg="mod">
          <ac:chgData name="Amirreza Yousefzadeh" userId="364e0e7c-a215-40f3-b02f-2987514ef05a" providerId="ADAL" clId="{CC169BAC-C194-4678-A391-20B226A9535F}" dt="2021-03-22T09:58:15.426" v="172" actId="14"/>
          <ac:spMkLst>
            <pc:docMk/>
            <pc:sldMk cId="285537423" sldId="265"/>
            <ac:spMk id="3" creationId="{A3887B9C-7661-4CDF-99DA-527E2537ADA4}"/>
          </ac:spMkLst>
        </pc:spChg>
      </pc:sldChg>
      <pc:sldChg chg="addSp delSp modSp mod">
        <pc:chgData name="Amirreza Yousefzadeh" userId="364e0e7c-a215-40f3-b02f-2987514ef05a" providerId="ADAL" clId="{CC169BAC-C194-4678-A391-20B226A9535F}" dt="2021-03-22T14:44:59.158" v="1731" actId="20577"/>
        <pc:sldMkLst>
          <pc:docMk/>
          <pc:sldMk cId="600417319" sldId="266"/>
        </pc:sldMkLst>
        <pc:spChg chg="mod">
          <ac:chgData name="Amirreza Yousefzadeh" userId="364e0e7c-a215-40f3-b02f-2987514ef05a" providerId="ADAL" clId="{CC169BAC-C194-4678-A391-20B226A9535F}" dt="2021-03-22T14:44:59.158" v="1731" actId="20577"/>
          <ac:spMkLst>
            <pc:docMk/>
            <pc:sldMk cId="600417319" sldId="266"/>
            <ac:spMk id="3" creationId="{67CC027F-74D3-4B77-A992-DD7E27CB50D8}"/>
          </ac:spMkLst>
        </pc:spChg>
        <pc:picChg chg="add del mod">
          <ac:chgData name="Amirreza Yousefzadeh" userId="364e0e7c-a215-40f3-b02f-2987514ef05a" providerId="ADAL" clId="{CC169BAC-C194-4678-A391-20B226A9535F}" dt="2021-03-22T12:06:29.645" v="506" actId="478"/>
          <ac:picMkLst>
            <pc:docMk/>
            <pc:sldMk cId="600417319" sldId="266"/>
            <ac:picMk id="4" creationId="{210652A3-7258-40DF-97AF-AB70694FE97E}"/>
          </ac:picMkLst>
        </pc:picChg>
        <pc:picChg chg="add mod">
          <ac:chgData name="Amirreza Yousefzadeh" userId="364e0e7c-a215-40f3-b02f-2987514ef05a" providerId="ADAL" clId="{CC169BAC-C194-4678-A391-20B226A9535F}" dt="2021-03-22T12:06:39.113" v="510" actId="1076"/>
          <ac:picMkLst>
            <pc:docMk/>
            <pc:sldMk cId="600417319" sldId="266"/>
            <ac:picMk id="6" creationId="{9B099C8A-2294-4367-BF10-D14817CB964A}"/>
          </ac:picMkLst>
        </pc:picChg>
      </pc:sldChg>
      <pc:sldChg chg="modSp mod">
        <pc:chgData name="Amirreza Yousefzadeh" userId="364e0e7c-a215-40f3-b02f-2987514ef05a" providerId="ADAL" clId="{CC169BAC-C194-4678-A391-20B226A9535F}" dt="2021-03-22T09:59:49.083" v="173" actId="688"/>
        <pc:sldMkLst>
          <pc:docMk/>
          <pc:sldMk cId="1070339960" sldId="267"/>
        </pc:sldMkLst>
        <pc:spChg chg="mod">
          <ac:chgData name="Amirreza Yousefzadeh" userId="364e0e7c-a215-40f3-b02f-2987514ef05a" providerId="ADAL" clId="{CC169BAC-C194-4678-A391-20B226A9535F}" dt="2021-03-22T09:59:49.083" v="173" actId="688"/>
          <ac:spMkLst>
            <pc:docMk/>
            <pc:sldMk cId="1070339960" sldId="267"/>
            <ac:spMk id="3" creationId="{9D807978-FEAB-4DEB-AF9D-3071512F434F}"/>
          </ac:spMkLst>
        </pc:spChg>
      </pc:sldChg>
      <pc:sldChg chg="ord">
        <pc:chgData name="Amirreza Yousefzadeh" userId="364e0e7c-a215-40f3-b02f-2987514ef05a" providerId="ADAL" clId="{CC169BAC-C194-4678-A391-20B226A9535F}" dt="2021-03-22T09:46:56.520" v="79"/>
        <pc:sldMkLst>
          <pc:docMk/>
          <pc:sldMk cId="3756957968" sldId="269"/>
        </pc:sldMkLst>
      </pc:sldChg>
      <pc:sldChg chg="del">
        <pc:chgData name="Amirreza Yousefzadeh" userId="364e0e7c-a215-40f3-b02f-2987514ef05a" providerId="ADAL" clId="{CC169BAC-C194-4678-A391-20B226A9535F}" dt="2021-03-22T12:05:20.081" v="503" actId="47"/>
        <pc:sldMkLst>
          <pc:docMk/>
          <pc:sldMk cId="2536872416" sldId="270"/>
        </pc:sldMkLst>
      </pc:sldChg>
      <pc:sldChg chg="del">
        <pc:chgData name="Amirreza Yousefzadeh" userId="364e0e7c-a215-40f3-b02f-2987514ef05a" providerId="ADAL" clId="{CC169BAC-C194-4678-A391-20B226A9535F}" dt="2021-03-22T12:06:54.301" v="514" actId="47"/>
        <pc:sldMkLst>
          <pc:docMk/>
          <pc:sldMk cId="936073549" sldId="271"/>
        </pc:sldMkLst>
      </pc:sldChg>
      <pc:sldChg chg="del">
        <pc:chgData name="Amirreza Yousefzadeh" userId="364e0e7c-a215-40f3-b02f-2987514ef05a" providerId="ADAL" clId="{CC169BAC-C194-4678-A391-20B226A9535F}" dt="2021-03-22T12:07:31.410" v="521" actId="47"/>
        <pc:sldMkLst>
          <pc:docMk/>
          <pc:sldMk cId="633712803" sldId="272"/>
        </pc:sldMkLst>
      </pc:sldChg>
      <pc:sldChg chg="delSp modSp mod ord">
        <pc:chgData name="Amirreza Yousefzadeh" userId="364e0e7c-a215-40f3-b02f-2987514ef05a" providerId="ADAL" clId="{CC169BAC-C194-4678-A391-20B226A9535F}" dt="2021-03-22T12:15:01.680" v="853" actId="478"/>
        <pc:sldMkLst>
          <pc:docMk/>
          <pc:sldMk cId="4098081475" sldId="292"/>
        </pc:sldMkLst>
        <pc:spChg chg="del mod">
          <ac:chgData name="Amirreza Yousefzadeh" userId="364e0e7c-a215-40f3-b02f-2987514ef05a" providerId="ADAL" clId="{CC169BAC-C194-4678-A391-20B226A9535F}" dt="2021-03-22T12:15:01.680" v="853" actId="478"/>
          <ac:spMkLst>
            <pc:docMk/>
            <pc:sldMk cId="4098081475" sldId="292"/>
            <ac:spMk id="3" creationId="{DEA7A9E3-32D4-4570-9308-E0F15929BE77}"/>
          </ac:spMkLst>
        </pc:spChg>
        <pc:spChg chg="del">
          <ac:chgData name="Amirreza Yousefzadeh" userId="364e0e7c-a215-40f3-b02f-2987514ef05a" providerId="ADAL" clId="{CC169BAC-C194-4678-A391-20B226A9535F}" dt="2021-03-22T12:14:55.420" v="852" actId="478"/>
          <ac:spMkLst>
            <pc:docMk/>
            <pc:sldMk cId="4098081475" sldId="292"/>
            <ac:spMk id="4" creationId="{EA48D1C9-E6F8-4E6C-B9AA-A8CADC2827EE}"/>
          </ac:spMkLst>
        </pc:spChg>
      </pc:sldChg>
      <pc:sldChg chg="modSp mod">
        <pc:chgData name="Amirreza Yousefzadeh" userId="364e0e7c-a215-40f3-b02f-2987514ef05a" providerId="ADAL" clId="{CC169BAC-C194-4678-A391-20B226A9535F}" dt="2021-03-22T14:50:55.955" v="1797" actId="20577"/>
        <pc:sldMkLst>
          <pc:docMk/>
          <pc:sldMk cId="4190937920" sldId="293"/>
        </pc:sldMkLst>
        <pc:spChg chg="mod">
          <ac:chgData name="Amirreza Yousefzadeh" userId="364e0e7c-a215-40f3-b02f-2987514ef05a" providerId="ADAL" clId="{CC169BAC-C194-4678-A391-20B226A9535F}" dt="2021-03-22T14:50:55.955" v="1797" actId="20577"/>
          <ac:spMkLst>
            <pc:docMk/>
            <pc:sldMk cId="4190937920" sldId="293"/>
            <ac:spMk id="1087" creationId="{29E2F591-CED5-47DD-B24A-280465D8F964}"/>
          </ac:spMkLst>
        </pc:spChg>
      </pc:sldChg>
      <pc:sldChg chg="modSp mod">
        <pc:chgData name="Amirreza Yousefzadeh" userId="364e0e7c-a215-40f3-b02f-2987514ef05a" providerId="ADAL" clId="{CC169BAC-C194-4678-A391-20B226A9535F}" dt="2021-03-22T14:47:29.454" v="1789" actId="20577"/>
        <pc:sldMkLst>
          <pc:docMk/>
          <pc:sldMk cId="1457936009" sldId="297"/>
        </pc:sldMkLst>
        <pc:spChg chg="mod">
          <ac:chgData name="Amirreza Yousefzadeh" userId="364e0e7c-a215-40f3-b02f-2987514ef05a" providerId="ADAL" clId="{CC169BAC-C194-4678-A391-20B226A9535F}" dt="2021-03-22T14:47:29.454" v="1789" actId="20577"/>
          <ac:spMkLst>
            <pc:docMk/>
            <pc:sldMk cId="1457936009" sldId="297"/>
            <ac:spMk id="3" creationId="{00B2F3A6-9AE7-224B-B350-31EF8C9E97E7}"/>
          </ac:spMkLst>
        </pc:spChg>
      </pc:sldChg>
      <pc:sldChg chg="modSp mod">
        <pc:chgData name="Amirreza Yousefzadeh" userId="364e0e7c-a215-40f3-b02f-2987514ef05a" providerId="ADAL" clId="{CC169BAC-C194-4678-A391-20B226A9535F}" dt="2021-03-22T14:56:12.823" v="1799" actId="122"/>
        <pc:sldMkLst>
          <pc:docMk/>
          <pc:sldMk cId="2672633528" sldId="298"/>
        </pc:sldMkLst>
        <pc:spChg chg="mod">
          <ac:chgData name="Amirreza Yousefzadeh" userId="364e0e7c-a215-40f3-b02f-2987514ef05a" providerId="ADAL" clId="{CC169BAC-C194-4678-A391-20B226A9535F}" dt="2021-03-22T14:56:12.823" v="1799" actId="122"/>
          <ac:spMkLst>
            <pc:docMk/>
            <pc:sldMk cId="2672633528" sldId="298"/>
            <ac:spMk id="7" creationId="{CC7B8F61-F4C2-D141-9FAF-523824E35FC5}"/>
          </ac:spMkLst>
        </pc:spChg>
      </pc:sldChg>
      <pc:sldChg chg="modSp mod">
        <pc:chgData name="Amirreza Yousefzadeh" userId="364e0e7c-a215-40f3-b02f-2987514ef05a" providerId="ADAL" clId="{CC169BAC-C194-4678-A391-20B226A9535F}" dt="2021-03-22T12:23:50.273" v="983" actId="12"/>
        <pc:sldMkLst>
          <pc:docMk/>
          <pc:sldMk cId="3394533111" sldId="301"/>
        </pc:sldMkLst>
        <pc:spChg chg="mod">
          <ac:chgData name="Amirreza Yousefzadeh" userId="364e0e7c-a215-40f3-b02f-2987514ef05a" providerId="ADAL" clId="{CC169BAC-C194-4678-A391-20B226A9535F}" dt="2021-03-22T12:23:50.273" v="983" actId="12"/>
          <ac:spMkLst>
            <pc:docMk/>
            <pc:sldMk cId="3394533111" sldId="301"/>
            <ac:spMk id="8" creationId="{1B8CEE69-2770-4C65-AEE1-5546421F7E58}"/>
          </ac:spMkLst>
        </pc:spChg>
        <pc:spChg chg="mod">
          <ac:chgData name="Amirreza Yousefzadeh" userId="364e0e7c-a215-40f3-b02f-2987514ef05a" providerId="ADAL" clId="{CC169BAC-C194-4678-A391-20B226A9535F}" dt="2021-03-22T12:23:22.815" v="967" actId="1076"/>
          <ac:spMkLst>
            <pc:docMk/>
            <pc:sldMk cId="3394533111" sldId="301"/>
            <ac:spMk id="9" creationId="{1D277321-564B-475D-B6E3-1DBBC4D22DE6}"/>
          </ac:spMkLst>
        </pc:spChg>
      </pc:sldChg>
      <pc:sldChg chg="delSp modSp mod">
        <pc:chgData name="Amirreza Yousefzadeh" userId="364e0e7c-a215-40f3-b02f-2987514ef05a" providerId="ADAL" clId="{CC169BAC-C194-4678-A391-20B226A9535F}" dt="2021-03-22T12:16:55.057" v="871" actId="1076"/>
        <pc:sldMkLst>
          <pc:docMk/>
          <pc:sldMk cId="1231031707" sldId="302"/>
        </pc:sldMkLst>
        <pc:spChg chg="mod">
          <ac:chgData name="Amirreza Yousefzadeh" userId="364e0e7c-a215-40f3-b02f-2987514ef05a" providerId="ADAL" clId="{CC169BAC-C194-4678-A391-20B226A9535F}" dt="2021-03-22T12:16:41.070" v="867" actId="1076"/>
          <ac:spMkLst>
            <pc:docMk/>
            <pc:sldMk cId="1231031707" sldId="302"/>
            <ac:spMk id="3" creationId="{15D2A77E-F62E-4922-AFA3-1356C4F89A3A}"/>
          </ac:spMkLst>
        </pc:spChg>
        <pc:spChg chg="mod">
          <ac:chgData name="Amirreza Yousefzadeh" userId="364e0e7c-a215-40f3-b02f-2987514ef05a" providerId="ADAL" clId="{CC169BAC-C194-4678-A391-20B226A9535F}" dt="2021-03-22T12:16:52.162" v="870" actId="1076"/>
          <ac:spMkLst>
            <pc:docMk/>
            <pc:sldMk cId="1231031707" sldId="302"/>
            <ac:spMk id="7" creationId="{5C395E61-9FBD-4298-9037-CB0064F18593}"/>
          </ac:spMkLst>
        </pc:spChg>
        <pc:picChg chg="mod">
          <ac:chgData name="Amirreza Yousefzadeh" userId="364e0e7c-a215-40f3-b02f-2987514ef05a" providerId="ADAL" clId="{CC169BAC-C194-4678-A391-20B226A9535F}" dt="2021-03-22T12:16:35.036" v="864" actId="14100"/>
          <ac:picMkLst>
            <pc:docMk/>
            <pc:sldMk cId="1231031707" sldId="302"/>
            <ac:picMk id="4" creationId="{A162E826-034C-47AD-A88B-F85B3CC15377}"/>
          </ac:picMkLst>
        </pc:picChg>
        <pc:picChg chg="mod">
          <ac:chgData name="Amirreza Yousefzadeh" userId="364e0e7c-a215-40f3-b02f-2987514ef05a" providerId="ADAL" clId="{CC169BAC-C194-4678-A391-20B226A9535F}" dt="2021-03-22T12:16:44.533" v="868" actId="1076"/>
          <ac:picMkLst>
            <pc:docMk/>
            <pc:sldMk cId="1231031707" sldId="302"/>
            <ac:picMk id="5" creationId="{7A7C5BC1-E84A-457A-94C2-1A816F9DAF38}"/>
          </ac:picMkLst>
        </pc:picChg>
        <pc:picChg chg="del">
          <ac:chgData name="Amirreza Yousefzadeh" userId="364e0e7c-a215-40f3-b02f-2987514ef05a" providerId="ADAL" clId="{CC169BAC-C194-4678-A391-20B226A9535F}" dt="2021-03-22T12:16:16.245" v="855" actId="21"/>
          <ac:picMkLst>
            <pc:docMk/>
            <pc:sldMk cId="1231031707" sldId="302"/>
            <ac:picMk id="6" creationId="{F8DEA385-E188-4475-8785-501022DCAA81}"/>
          </ac:picMkLst>
        </pc:picChg>
        <pc:picChg chg="mod">
          <ac:chgData name="Amirreza Yousefzadeh" userId="364e0e7c-a215-40f3-b02f-2987514ef05a" providerId="ADAL" clId="{CC169BAC-C194-4678-A391-20B226A9535F}" dt="2021-03-22T12:16:55.057" v="871" actId="1076"/>
          <ac:picMkLst>
            <pc:docMk/>
            <pc:sldMk cId="1231031707" sldId="302"/>
            <ac:picMk id="8" creationId="{3B9A0577-3947-445E-B339-C32B5E69D5F8}"/>
          </ac:picMkLst>
        </pc:picChg>
      </pc:sldChg>
      <pc:sldChg chg="addSp delSp modSp mod">
        <pc:chgData name="Amirreza Yousefzadeh" userId="364e0e7c-a215-40f3-b02f-2987514ef05a" providerId="ADAL" clId="{CC169BAC-C194-4678-A391-20B226A9535F}" dt="2021-03-22T12:34:16.244" v="1449" actId="1076"/>
        <pc:sldMkLst>
          <pc:docMk/>
          <pc:sldMk cId="1301454279" sldId="313"/>
        </pc:sldMkLst>
        <pc:spChg chg="add del mod">
          <ac:chgData name="Amirreza Yousefzadeh" userId="364e0e7c-a215-40f3-b02f-2987514ef05a" providerId="ADAL" clId="{CC169BAC-C194-4678-A391-20B226A9535F}" dt="2021-03-22T12:34:12.240" v="1448" actId="478"/>
          <ac:spMkLst>
            <pc:docMk/>
            <pc:sldMk cId="1301454279" sldId="313"/>
            <ac:spMk id="5" creationId="{5B3E2873-1A31-4261-A814-9135B7544A9E}"/>
          </ac:spMkLst>
        </pc:spChg>
        <pc:graphicFrameChg chg="mod">
          <ac:chgData name="Amirreza Yousefzadeh" userId="364e0e7c-a215-40f3-b02f-2987514ef05a" providerId="ADAL" clId="{CC169BAC-C194-4678-A391-20B226A9535F}" dt="2021-03-22T12:34:16.244" v="1449" actId="1076"/>
          <ac:graphicFrameMkLst>
            <pc:docMk/>
            <pc:sldMk cId="1301454279" sldId="313"/>
            <ac:graphicFrameMk id="10" creationId="{466F7BA6-E561-CE43-B3CF-14BB3C38DCD8}"/>
          </ac:graphicFrameMkLst>
        </pc:graphicFrameChg>
        <pc:picChg chg="del">
          <ac:chgData name="Amirreza Yousefzadeh" userId="364e0e7c-a215-40f3-b02f-2987514ef05a" providerId="ADAL" clId="{CC169BAC-C194-4678-A391-20B226A9535F}" dt="2021-03-22T12:34:09.155" v="1447" actId="478"/>
          <ac:picMkLst>
            <pc:docMk/>
            <pc:sldMk cId="1301454279" sldId="313"/>
            <ac:picMk id="9" creationId="{92D0D3C8-CA9A-FB4A-B6FC-447D45A0371F}"/>
          </ac:picMkLst>
        </pc:picChg>
      </pc:sldChg>
      <pc:sldChg chg="delSp mod ord">
        <pc:chgData name="Amirreza Yousefzadeh" userId="364e0e7c-a215-40f3-b02f-2987514ef05a" providerId="ADAL" clId="{CC169BAC-C194-4678-A391-20B226A9535F}" dt="2021-03-22T09:54:21.562" v="167" actId="478"/>
        <pc:sldMkLst>
          <pc:docMk/>
          <pc:sldMk cId="153313268" sldId="314"/>
        </pc:sldMkLst>
        <pc:spChg chg="del">
          <ac:chgData name="Amirreza Yousefzadeh" userId="364e0e7c-a215-40f3-b02f-2987514ef05a" providerId="ADAL" clId="{CC169BAC-C194-4678-A391-20B226A9535F}" dt="2021-03-22T09:54:21.562" v="167" actId="478"/>
          <ac:spMkLst>
            <pc:docMk/>
            <pc:sldMk cId="153313268" sldId="314"/>
            <ac:spMk id="4" creationId="{AAA12FC5-C23C-4161-8B6A-53CD1BC0F3F5}"/>
          </ac:spMkLst>
        </pc:spChg>
      </pc:sldChg>
      <pc:sldChg chg="addSp delSp modSp mod">
        <pc:chgData name="Amirreza Yousefzadeh" userId="364e0e7c-a215-40f3-b02f-2987514ef05a" providerId="ADAL" clId="{CC169BAC-C194-4678-A391-20B226A9535F}" dt="2021-03-22T12:18:16.514" v="879" actId="1076"/>
        <pc:sldMkLst>
          <pc:docMk/>
          <pc:sldMk cId="2375875575" sldId="316"/>
        </pc:sldMkLst>
        <pc:spChg chg="mod">
          <ac:chgData name="Amirreza Yousefzadeh" userId="364e0e7c-a215-40f3-b02f-2987514ef05a" providerId="ADAL" clId="{CC169BAC-C194-4678-A391-20B226A9535F}" dt="2021-03-22T12:16:13.475" v="854"/>
          <ac:spMkLst>
            <pc:docMk/>
            <pc:sldMk cId="2375875575" sldId="316"/>
            <ac:spMk id="2" creationId="{F1DE0907-D56F-44F7-AB2D-8C40FF1967F1}"/>
          </ac:spMkLst>
        </pc:spChg>
        <pc:spChg chg="del">
          <ac:chgData name="Amirreza Yousefzadeh" userId="364e0e7c-a215-40f3-b02f-2987514ef05a" providerId="ADAL" clId="{CC169BAC-C194-4678-A391-20B226A9535F}" dt="2021-03-22T12:16:18.931" v="856" actId="478"/>
          <ac:spMkLst>
            <pc:docMk/>
            <pc:sldMk cId="2375875575" sldId="316"/>
            <ac:spMk id="3" creationId="{DC6B7528-6635-4F30-B8F0-6E729B850346}"/>
          </ac:spMkLst>
        </pc:spChg>
        <pc:picChg chg="add mod">
          <ac:chgData name="Amirreza Yousefzadeh" userId="364e0e7c-a215-40f3-b02f-2987514ef05a" providerId="ADAL" clId="{CC169BAC-C194-4678-A391-20B226A9535F}" dt="2021-03-22T12:18:11.389" v="875" actId="1076"/>
          <ac:picMkLst>
            <pc:docMk/>
            <pc:sldMk cId="2375875575" sldId="316"/>
            <ac:picMk id="4" creationId="{E18F85B3-DFE5-43D2-8BCD-4D2F3CC02442}"/>
          </ac:picMkLst>
        </pc:picChg>
        <pc:picChg chg="add mod">
          <ac:chgData name="Amirreza Yousefzadeh" userId="364e0e7c-a215-40f3-b02f-2987514ef05a" providerId="ADAL" clId="{CC169BAC-C194-4678-A391-20B226A9535F}" dt="2021-03-22T12:18:16.514" v="879" actId="1076"/>
          <ac:picMkLst>
            <pc:docMk/>
            <pc:sldMk cId="2375875575" sldId="316"/>
            <ac:picMk id="5" creationId="{16983040-D794-479D-844E-884AD29663D8}"/>
          </ac:picMkLst>
        </pc:picChg>
      </pc:sldChg>
      <pc:sldChg chg="del">
        <pc:chgData name="Amirreza Yousefzadeh" userId="364e0e7c-a215-40f3-b02f-2987514ef05a" providerId="ADAL" clId="{CC169BAC-C194-4678-A391-20B226A9535F}" dt="2021-03-22T12:21:55.559" v="917" actId="47"/>
        <pc:sldMkLst>
          <pc:docMk/>
          <pc:sldMk cId="2814337518" sldId="317"/>
        </pc:sldMkLst>
      </pc:sldChg>
      <pc:sldChg chg="addSp delSp modSp mod ord">
        <pc:chgData name="Amirreza Yousefzadeh" userId="364e0e7c-a215-40f3-b02f-2987514ef05a" providerId="ADAL" clId="{CC169BAC-C194-4678-A391-20B226A9535F}" dt="2021-03-22T12:33:29.680" v="1446" actId="14100"/>
        <pc:sldMkLst>
          <pc:docMk/>
          <pc:sldMk cId="1987189510" sldId="318"/>
        </pc:sldMkLst>
        <pc:spChg chg="mod">
          <ac:chgData name="Amirreza Yousefzadeh" userId="364e0e7c-a215-40f3-b02f-2987514ef05a" providerId="ADAL" clId="{CC169BAC-C194-4678-A391-20B226A9535F}" dt="2021-03-22T12:31:53.409" v="1366" actId="20577"/>
          <ac:spMkLst>
            <pc:docMk/>
            <pc:sldMk cId="1987189510" sldId="318"/>
            <ac:spMk id="2" creationId="{4C44BDD1-01EB-4D71-A424-2ECDC249045E}"/>
          </ac:spMkLst>
        </pc:spChg>
        <pc:spChg chg="del">
          <ac:chgData name="Amirreza Yousefzadeh" userId="364e0e7c-a215-40f3-b02f-2987514ef05a" providerId="ADAL" clId="{CC169BAC-C194-4678-A391-20B226A9535F}" dt="2021-03-22T12:27:04.339" v="1009" actId="478"/>
          <ac:spMkLst>
            <pc:docMk/>
            <pc:sldMk cId="1987189510" sldId="318"/>
            <ac:spMk id="3" creationId="{9FC243D3-A0B7-476C-AFDF-771FB4728355}"/>
          </ac:spMkLst>
        </pc:spChg>
        <pc:spChg chg="add mod">
          <ac:chgData name="Amirreza Yousefzadeh" userId="364e0e7c-a215-40f3-b02f-2987514ef05a" providerId="ADAL" clId="{CC169BAC-C194-4678-A391-20B226A9535F}" dt="2021-03-22T12:33:10.365" v="1441" actId="20577"/>
          <ac:spMkLst>
            <pc:docMk/>
            <pc:sldMk cId="1987189510" sldId="318"/>
            <ac:spMk id="4" creationId="{819218DD-7A27-4AD6-870D-A2F9F1509FA9}"/>
          </ac:spMkLst>
        </pc:spChg>
        <pc:spChg chg="add mod">
          <ac:chgData name="Amirreza Yousefzadeh" userId="364e0e7c-a215-40f3-b02f-2987514ef05a" providerId="ADAL" clId="{CC169BAC-C194-4678-A391-20B226A9535F}" dt="2021-03-22T12:31:41.699" v="1336" actId="1076"/>
          <ac:spMkLst>
            <pc:docMk/>
            <pc:sldMk cId="1987189510" sldId="318"/>
            <ac:spMk id="9" creationId="{355781D4-43C4-4D8E-A9F1-2D29E070552C}"/>
          </ac:spMkLst>
        </pc:spChg>
        <pc:picChg chg="add mod">
          <ac:chgData name="Amirreza Yousefzadeh" userId="364e0e7c-a215-40f3-b02f-2987514ef05a" providerId="ADAL" clId="{CC169BAC-C194-4678-A391-20B226A9535F}" dt="2021-03-22T12:33:29.680" v="1446" actId="14100"/>
          <ac:picMkLst>
            <pc:docMk/>
            <pc:sldMk cId="1987189510" sldId="318"/>
            <ac:picMk id="5" creationId="{EA53A8A0-71D9-4077-BD37-E13D56BF0BFD}"/>
          </ac:picMkLst>
        </pc:picChg>
        <pc:picChg chg="add del mod">
          <ac:chgData name="Amirreza Yousefzadeh" userId="364e0e7c-a215-40f3-b02f-2987514ef05a" providerId="ADAL" clId="{CC169BAC-C194-4678-A391-20B226A9535F}" dt="2021-03-22T12:29:14.873" v="1155" actId="478"/>
          <ac:picMkLst>
            <pc:docMk/>
            <pc:sldMk cId="1987189510" sldId="318"/>
            <ac:picMk id="1026" creationId="{BD58F77C-0E0F-4AAE-8B0B-D04F2B9B7167}"/>
          </ac:picMkLst>
        </pc:picChg>
        <pc:picChg chg="add mod">
          <ac:chgData name="Amirreza Yousefzadeh" userId="364e0e7c-a215-40f3-b02f-2987514ef05a" providerId="ADAL" clId="{CC169BAC-C194-4678-A391-20B226A9535F}" dt="2021-03-22T12:33:21.568" v="1444" actId="1076"/>
          <ac:picMkLst>
            <pc:docMk/>
            <pc:sldMk cId="1987189510" sldId="318"/>
            <ac:picMk id="1028" creationId="{56BBDB1C-8E84-4970-99F4-03B30E05E47B}"/>
          </ac:picMkLst>
        </pc:picChg>
      </pc:sldChg>
      <pc:sldChg chg="addSp delSp modSp new mod ord">
        <pc:chgData name="Amirreza Yousefzadeh" userId="364e0e7c-a215-40f3-b02f-2987514ef05a" providerId="ADAL" clId="{CC169BAC-C194-4678-A391-20B226A9535F}" dt="2021-03-22T12:14:39.597" v="851"/>
        <pc:sldMkLst>
          <pc:docMk/>
          <pc:sldMk cId="308902844" sldId="319"/>
        </pc:sldMkLst>
        <pc:spChg chg="mod">
          <ac:chgData name="Amirreza Yousefzadeh" userId="364e0e7c-a215-40f3-b02f-2987514ef05a" providerId="ADAL" clId="{CC169BAC-C194-4678-A391-20B226A9535F}" dt="2021-03-22T12:10:19.986" v="618" actId="20577"/>
          <ac:spMkLst>
            <pc:docMk/>
            <pc:sldMk cId="308902844" sldId="319"/>
            <ac:spMk id="2" creationId="{1B45C242-4987-4B67-ADCC-48C6B67B8506}"/>
          </ac:spMkLst>
        </pc:spChg>
        <pc:spChg chg="del">
          <ac:chgData name="Amirreza Yousefzadeh" userId="364e0e7c-a215-40f3-b02f-2987514ef05a" providerId="ADAL" clId="{CC169BAC-C194-4678-A391-20B226A9535F}" dt="2021-03-22T12:10:22.506" v="619" actId="478"/>
          <ac:spMkLst>
            <pc:docMk/>
            <pc:sldMk cId="308902844" sldId="319"/>
            <ac:spMk id="3" creationId="{F7889F59-1BFC-4A2D-A737-C7DA6B621236}"/>
          </ac:spMkLst>
        </pc:spChg>
        <pc:spChg chg="add mod">
          <ac:chgData name="Amirreza Yousefzadeh" userId="364e0e7c-a215-40f3-b02f-2987514ef05a" providerId="ADAL" clId="{CC169BAC-C194-4678-A391-20B226A9535F}" dt="2021-03-22T12:11:27.548" v="654" actId="1076"/>
          <ac:spMkLst>
            <pc:docMk/>
            <pc:sldMk cId="308902844" sldId="319"/>
            <ac:spMk id="5" creationId="{E339753F-E7A4-4442-940A-7AF4BE27F775}"/>
          </ac:spMkLst>
        </pc:spChg>
        <pc:spChg chg="add">
          <ac:chgData name="Amirreza Yousefzadeh" userId="364e0e7c-a215-40f3-b02f-2987514ef05a" providerId="ADAL" clId="{CC169BAC-C194-4678-A391-20B226A9535F}" dt="2021-03-22T12:11:35.706" v="656" actId="11529"/>
          <ac:spMkLst>
            <pc:docMk/>
            <pc:sldMk cId="308902844" sldId="319"/>
            <ac:spMk id="6" creationId="{7AAF8E39-3AE4-494F-BAEE-43121DABE103}"/>
          </ac:spMkLst>
        </pc:spChg>
        <pc:spChg chg="add mod">
          <ac:chgData name="Amirreza Yousefzadeh" userId="364e0e7c-a215-40f3-b02f-2987514ef05a" providerId="ADAL" clId="{CC169BAC-C194-4678-A391-20B226A9535F}" dt="2021-03-22T12:12:37.435" v="688" actId="1076"/>
          <ac:spMkLst>
            <pc:docMk/>
            <pc:sldMk cId="308902844" sldId="319"/>
            <ac:spMk id="8" creationId="{6C6268B9-F67F-46C2-8C98-789B63A7A3C5}"/>
          </ac:spMkLst>
        </pc:spChg>
        <pc:spChg chg="add mod">
          <ac:chgData name="Amirreza Yousefzadeh" userId="364e0e7c-a215-40f3-b02f-2987514ef05a" providerId="ADAL" clId="{CC169BAC-C194-4678-A391-20B226A9535F}" dt="2021-03-22T12:13:04.542" v="748" actId="1076"/>
          <ac:spMkLst>
            <pc:docMk/>
            <pc:sldMk cId="308902844" sldId="319"/>
            <ac:spMk id="9" creationId="{D928C997-F798-4A79-B9FA-B7676B050A59}"/>
          </ac:spMkLst>
        </pc:spChg>
        <pc:spChg chg="add mod">
          <ac:chgData name="Amirreza Yousefzadeh" userId="364e0e7c-a215-40f3-b02f-2987514ef05a" providerId="ADAL" clId="{CC169BAC-C194-4678-A391-20B226A9535F}" dt="2021-03-22T12:13:48.174" v="832" actId="207"/>
          <ac:spMkLst>
            <pc:docMk/>
            <pc:sldMk cId="308902844" sldId="319"/>
            <ac:spMk id="10" creationId="{357F5995-A3DB-4F48-AC5D-6AD75A541FD8}"/>
          </ac:spMkLst>
        </pc:spChg>
        <pc:graphicFrameChg chg="add mod modGraphic">
          <ac:chgData name="Amirreza Yousefzadeh" userId="364e0e7c-a215-40f3-b02f-2987514ef05a" providerId="ADAL" clId="{CC169BAC-C194-4678-A391-20B226A9535F}" dt="2021-03-22T12:12:14.983" v="680" actId="20577"/>
          <ac:graphicFrameMkLst>
            <pc:docMk/>
            <pc:sldMk cId="308902844" sldId="319"/>
            <ac:graphicFrameMk id="4" creationId="{9F1D8B35-D3C5-43CB-9446-11012E083730}"/>
          </ac:graphicFrameMkLst>
        </pc:graphicFrameChg>
        <pc:graphicFrameChg chg="add del mod modGraphic">
          <ac:chgData name="Amirreza Yousefzadeh" userId="364e0e7c-a215-40f3-b02f-2987514ef05a" providerId="ADAL" clId="{CC169BAC-C194-4678-A391-20B226A9535F}" dt="2021-03-22T12:11:47.156" v="661" actId="478"/>
          <ac:graphicFrameMkLst>
            <pc:docMk/>
            <pc:sldMk cId="308902844" sldId="319"/>
            <ac:graphicFrameMk id="7" creationId="{90568810-CAF0-4C9A-B637-66B854A7EDCD}"/>
          </ac:graphicFrameMkLst>
        </pc:graphicFrameChg>
        <pc:graphicFrameChg chg="add mod modGraphic">
          <ac:chgData name="Amirreza Yousefzadeh" userId="364e0e7c-a215-40f3-b02f-2987514ef05a" providerId="ADAL" clId="{CC169BAC-C194-4678-A391-20B226A9535F}" dt="2021-03-22T12:14:15.210" v="847" actId="20577"/>
          <ac:graphicFrameMkLst>
            <pc:docMk/>
            <pc:sldMk cId="308902844" sldId="319"/>
            <ac:graphicFrameMk id="11" creationId="{38231051-CB6E-4A30-8CCF-FF1DEC7B6146}"/>
          </ac:graphicFrameMkLst>
        </pc:graphicFrameChg>
      </pc:sldChg>
      <pc:sldChg chg="addSp delSp modSp new mod">
        <pc:chgData name="Amirreza Yousefzadeh" userId="364e0e7c-a215-40f3-b02f-2987514ef05a" providerId="ADAL" clId="{CC169BAC-C194-4678-A391-20B226A9535F}" dt="2021-03-22T12:21:24.917" v="916" actId="403"/>
        <pc:sldMkLst>
          <pc:docMk/>
          <pc:sldMk cId="359684" sldId="320"/>
        </pc:sldMkLst>
        <pc:spChg chg="mod">
          <ac:chgData name="Amirreza Yousefzadeh" userId="364e0e7c-a215-40f3-b02f-2987514ef05a" providerId="ADAL" clId="{CC169BAC-C194-4678-A391-20B226A9535F}" dt="2021-03-22T12:19:26.888" v="886" actId="20577"/>
          <ac:spMkLst>
            <pc:docMk/>
            <pc:sldMk cId="359684" sldId="320"/>
            <ac:spMk id="2" creationId="{60617C47-9F26-45BB-806B-089CC0545538}"/>
          </ac:spMkLst>
        </pc:spChg>
        <pc:spChg chg="del">
          <ac:chgData name="Amirreza Yousefzadeh" userId="364e0e7c-a215-40f3-b02f-2987514ef05a" providerId="ADAL" clId="{CC169BAC-C194-4678-A391-20B226A9535F}" dt="2021-03-22T12:19:29.430" v="887" actId="478"/>
          <ac:spMkLst>
            <pc:docMk/>
            <pc:sldMk cId="359684" sldId="320"/>
            <ac:spMk id="3" creationId="{25D6DCB1-CE1B-467F-AF02-0F71270CBAA0}"/>
          </ac:spMkLst>
        </pc:spChg>
        <pc:spChg chg="add mod">
          <ac:chgData name="Amirreza Yousefzadeh" userId="364e0e7c-a215-40f3-b02f-2987514ef05a" providerId="ADAL" clId="{CC169BAC-C194-4678-A391-20B226A9535F}" dt="2021-03-22T12:21:24.917" v="916" actId="403"/>
          <ac:spMkLst>
            <pc:docMk/>
            <pc:sldMk cId="359684" sldId="320"/>
            <ac:spMk id="6" creationId="{6A1B17BF-3703-453C-B8AD-9071123505DA}"/>
          </ac:spMkLst>
        </pc:spChg>
        <pc:picChg chg="add mod">
          <ac:chgData name="Amirreza Yousefzadeh" userId="364e0e7c-a215-40f3-b02f-2987514ef05a" providerId="ADAL" clId="{CC169BAC-C194-4678-A391-20B226A9535F}" dt="2021-03-22T12:20:05.942" v="894" actId="1076"/>
          <ac:picMkLst>
            <pc:docMk/>
            <pc:sldMk cId="359684" sldId="320"/>
            <ac:picMk id="4" creationId="{E42BA997-DD0F-48A3-A040-FCF0297964C2}"/>
          </ac:picMkLst>
        </pc:picChg>
      </pc:sldChg>
      <pc:sldChg chg="addSp delSp modSp new mod">
        <pc:chgData name="Amirreza Yousefzadeh" userId="364e0e7c-a215-40f3-b02f-2987514ef05a" providerId="ADAL" clId="{CC169BAC-C194-4678-A391-20B226A9535F}" dt="2021-03-22T12:26:46.249" v="1007" actId="20577"/>
        <pc:sldMkLst>
          <pc:docMk/>
          <pc:sldMk cId="1437441884" sldId="321"/>
        </pc:sldMkLst>
        <pc:spChg chg="mod">
          <ac:chgData name="Amirreza Yousefzadeh" userId="364e0e7c-a215-40f3-b02f-2987514ef05a" providerId="ADAL" clId="{CC169BAC-C194-4678-A391-20B226A9535F}" dt="2021-03-22T12:25:39.598" v="995" actId="20577"/>
          <ac:spMkLst>
            <pc:docMk/>
            <pc:sldMk cId="1437441884" sldId="321"/>
            <ac:spMk id="2" creationId="{64C6844C-3938-4671-8829-61BA5D3A4EED}"/>
          </ac:spMkLst>
        </pc:spChg>
        <pc:spChg chg="del">
          <ac:chgData name="Amirreza Yousefzadeh" userId="364e0e7c-a215-40f3-b02f-2987514ef05a" providerId="ADAL" clId="{CC169BAC-C194-4678-A391-20B226A9535F}" dt="2021-03-22T12:25:41.627" v="996" actId="478"/>
          <ac:spMkLst>
            <pc:docMk/>
            <pc:sldMk cId="1437441884" sldId="321"/>
            <ac:spMk id="3" creationId="{8FCD27D9-4111-4072-A101-B40D5D09D725}"/>
          </ac:spMkLst>
        </pc:spChg>
        <pc:spChg chg="add mod">
          <ac:chgData name="Amirreza Yousefzadeh" userId="364e0e7c-a215-40f3-b02f-2987514ef05a" providerId="ADAL" clId="{CC169BAC-C194-4678-A391-20B226A9535F}" dt="2021-03-22T12:26:46.249" v="1007" actId="20577"/>
          <ac:spMkLst>
            <pc:docMk/>
            <pc:sldMk cId="1437441884" sldId="321"/>
            <ac:spMk id="5" creationId="{90B63766-EEDE-4F00-9444-7B9EE8E7BC66}"/>
          </ac:spMkLst>
        </pc:spChg>
        <pc:picChg chg="add mod">
          <ac:chgData name="Amirreza Yousefzadeh" userId="364e0e7c-a215-40f3-b02f-2987514ef05a" providerId="ADAL" clId="{CC169BAC-C194-4678-A391-20B226A9535F}" dt="2021-03-22T12:25:50.178" v="999" actId="1076"/>
          <ac:picMkLst>
            <pc:docMk/>
            <pc:sldMk cId="1437441884" sldId="321"/>
            <ac:picMk id="4" creationId="{D0EBE9E1-4D8B-483E-B8E0-025FC1F2C7D1}"/>
          </ac:picMkLst>
        </pc:picChg>
      </pc:sldChg>
      <pc:sldChg chg="modSp new mod ord">
        <pc:chgData name="Amirreza Yousefzadeh" userId="364e0e7c-a215-40f3-b02f-2987514ef05a" providerId="ADAL" clId="{CC169BAC-C194-4678-A391-20B226A9535F}" dt="2021-03-23T10:39:14.843" v="2153" actId="27636"/>
        <pc:sldMkLst>
          <pc:docMk/>
          <pc:sldMk cId="3679959900" sldId="322"/>
        </pc:sldMkLst>
        <pc:spChg chg="mod">
          <ac:chgData name="Amirreza Yousefzadeh" userId="364e0e7c-a215-40f3-b02f-2987514ef05a" providerId="ADAL" clId="{CC169BAC-C194-4678-A391-20B226A9535F}" dt="2021-03-23T10:39:14.843" v="2153" actId="27636"/>
          <ac:spMkLst>
            <pc:docMk/>
            <pc:sldMk cId="3679959900" sldId="322"/>
            <ac:spMk id="2" creationId="{870491E2-4574-4018-AEAD-20F7D1DBF6C7}"/>
          </ac:spMkLst>
        </pc:spChg>
        <pc:spChg chg="mod">
          <ac:chgData name="Amirreza Yousefzadeh" userId="364e0e7c-a215-40f3-b02f-2987514ef05a" providerId="ADAL" clId="{CC169BAC-C194-4678-A391-20B226A9535F}" dt="2021-03-23T10:37:34.722" v="2042" actId="313"/>
          <ac:spMkLst>
            <pc:docMk/>
            <pc:sldMk cId="3679959900" sldId="322"/>
            <ac:spMk id="3" creationId="{B7725513-B338-437D-82CC-BE6D93EE337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4T12:13:32.4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4T12:35:29.965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1 0,'0'2,"0"1,0 3,0 1,0 1,0 0,1 3,3-2,1 0,1 0,0 0,0-2,3-2,2-2,-2-1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24T12:37:37.108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1 0,'0'3,"0"4,0 4,0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8ECC-001C-4A54-9AD2-71FC3E0C7BA6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AF8F7-E60F-4671-BCBD-B42D9BB0A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9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4FC0C-C63E-4600-B3A3-8842E78FBFA0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83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4FC0C-C63E-4600-B3A3-8842E78FBFA0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049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1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0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8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6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2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1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2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2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MSIPCMContentMarking" descr="{&quot;HashCode&quot;:-44200559,&quot;Placement&quot;:&quot;Footer&quot;,&quot;Top&quot;:522.0343,&quot;Left&quot;:921.883362,&quot;SlideWidth&quot;:960,&quot;SlideHeight&quot;:540}">
            <a:extLst>
              <a:ext uri="{FF2B5EF4-FFF2-40B4-BE49-F238E27FC236}">
                <a16:creationId xmlns:a16="http://schemas.microsoft.com/office/drawing/2014/main" id="{4513A831-ABD7-4797-8F8A-56CB4DAF77A2}"/>
              </a:ext>
            </a:extLst>
          </p:cNvPr>
          <p:cNvSpPr txBox="1"/>
          <p:nvPr userDrawn="1"/>
        </p:nvSpPr>
        <p:spPr>
          <a:xfrm>
            <a:off x="11707919" y="6629836"/>
            <a:ext cx="484082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8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11781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43" r:id="rId5"/>
    <p:sldLayoutId id="2147483737" r:id="rId6"/>
    <p:sldLayoutId id="2147483738" r:id="rId7"/>
    <p:sldLayoutId id="2147483739" r:id="rId8"/>
    <p:sldLayoutId id="2147483742" r:id="rId9"/>
    <p:sldLayoutId id="2147483740" r:id="rId10"/>
    <p:sldLayoutId id="214748374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apteva.com/announcements/epiphany-v-a-1024-core-64-bit-risc-processor/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pol2e.com/at34.04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34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2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6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piNNak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op_motion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bbs.fmuser.com/t/what-is-gop-in-hdmi-sdi-h-264-iptv-streaming-video-encoder/139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FcjUBN3pw0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video" Target="https://www.youtube.com/embed/RFcjUBN3pw0?feature=oembed" TargetMode="External"/><Relationship Id="rId1" Type="http://schemas.openxmlformats.org/officeDocument/2006/relationships/video" Target="https://www.youtube.com/embed/5NNoq1Gq4sc?feature=oembed" TargetMode="External"/><Relationship Id="rId6" Type="http://schemas.openxmlformats.org/officeDocument/2006/relationships/hyperlink" Target="https://youtu.be/5NNoq1Gq4sc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file:///C:\Users\yousef21\OneDrive%20-%20imec\MyPresentations\Event-based,%206-DOF%20Pose%20Tracking%20for%20High-Speed%20Maneuvers%20using%20a%20Dynamic%20Vision%20Sensor.mp4" TargetMode="External"/><Relationship Id="rId1" Type="http://schemas.microsoft.com/office/2007/relationships/media" Target="file:///C:\Users\yousef21\OneDrive%20-%20imec\MyPresentations\Event-based,%206-DOF%20Pose%20Tracking%20for%20High-Speed%20Maneuvers%20using%20a%20Dynamic%20Vision%20Sensor.mp4" TargetMode="External"/><Relationship Id="rId6" Type="http://schemas.openxmlformats.org/officeDocument/2006/relationships/hyperlink" Target="https://www.frontiersin.org/articles/10.3389/fnins.2013.00223/full" TargetMode="External"/><Relationship Id="rId5" Type="http://schemas.openxmlformats.org/officeDocument/2006/relationships/hyperlink" Target="https://youtu.be/LauQ6LWTkxM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rophesee.ai/2020/02/19/prophesee-sony-stacked-event-based-vision-senso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rophesee.ai/2020/02/19/prophesee-sony-stacked-event-based-vision-senso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76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Rectangle 78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0" name="Picture 6" descr="Image result for imec logo">
            <a:extLst>
              <a:ext uri="{FF2B5EF4-FFF2-40B4-BE49-F238E27FC236}">
                <a16:creationId xmlns:a16="http://schemas.microsoft.com/office/drawing/2014/main" id="{F71DCFFD-832C-45C8-901F-A131D24B2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r="5118" b="-2"/>
          <a:stretch/>
        </p:blipFill>
        <p:spPr bwMode="auto">
          <a:xfrm>
            <a:off x="446534" y="599724"/>
            <a:ext cx="5614416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F6F073A-BEBE-4EAA-B786-864BE2730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5" r="3" b="3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611D4-8A68-4DD8-A18F-BBB5271B1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120" y="4319752"/>
            <a:ext cx="10947620" cy="115595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Neuromorphic Sensors and Processors</a:t>
            </a:r>
            <a:endParaRPr lang="LID4096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64BD1-0EC0-44C7-91B6-C85DFC395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120" y="5475712"/>
            <a:ext cx="10947620" cy="4760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800" dirty="0">
                <a:solidFill>
                  <a:srgbClr val="FFFFFF">
                    <a:alpha val="75000"/>
                  </a:srgbClr>
                </a:solidFill>
              </a:rPr>
              <a:t>Amirreza Yousefzadeh  (Amirreza.Yousefzadeh@imec.nl)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solidFill>
                  <a:srgbClr val="FFFFFF">
                    <a:alpha val="75000"/>
                  </a:srgbClr>
                </a:solidFill>
              </a:rPr>
              <a:t>March 2021</a:t>
            </a:r>
            <a:endParaRPr lang="LID4096" sz="800" dirty="0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0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07A7-8183-6F4F-BEE5-1D7EB9F4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9" y="178194"/>
            <a:ext cx="2381799" cy="222043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Von-Neumann processors</a:t>
            </a:r>
          </a:p>
        </p:txBody>
      </p:sp>
      <p:pic>
        <p:nvPicPr>
          <p:cNvPr id="1037" name="Picture 2" descr="https://lh3.googleusercontent.com/r0tNBSQ44y2HoNe71s-vP6fnJkUSPyqmPsW7jCQWQ5wqX0PcawtVttbG-4pxdEYMH_c2TJXFC4MkV-ipUruK2aUKiCpH5Db_XjNQyZltktQxp2T-WhDfUEoa2POMPOS_E9nDQXkTJAw">
            <a:extLst>
              <a:ext uri="{FF2B5EF4-FFF2-40B4-BE49-F238E27FC236}">
                <a16:creationId xmlns:a16="http://schemas.microsoft.com/office/drawing/2014/main" id="{666BE346-F55A-1C4A-87D0-E7312AD9F5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93" y="792473"/>
            <a:ext cx="3225898" cy="191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00A67-C1BB-D443-9200-54C6C1076A68}"/>
              </a:ext>
            </a:extLst>
          </p:cNvPr>
          <p:cNvSpPr txBox="1"/>
          <p:nvPr/>
        </p:nvSpPr>
        <p:spPr>
          <a:xfrm>
            <a:off x="2132590" y="3166642"/>
            <a:ext cx="4733877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Separated Memory and processor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High power consumption on data transfer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Memory bottleneck issue for scalability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Centralized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Not scalable anymore!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Static and fully synchronous programing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Always executing something! even NOP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DC50-4010-E743-BE6F-C0B296542274}"/>
              </a:ext>
            </a:extLst>
          </p:cNvPr>
          <p:cNvSpPr txBox="1"/>
          <p:nvPr/>
        </p:nvSpPr>
        <p:spPr>
          <a:xfrm>
            <a:off x="2130093" y="2770130"/>
            <a:ext cx="363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Conventional processors: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18573-7602-C84F-9A49-6341F8029769}"/>
              </a:ext>
            </a:extLst>
          </p:cNvPr>
          <p:cNvSpPr txBox="1"/>
          <p:nvPr/>
        </p:nvSpPr>
        <p:spPr>
          <a:xfrm>
            <a:off x="7294949" y="2797310"/>
            <a:ext cx="299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Biological Brain: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491D6A-8F38-8144-B9D8-8E8B501125DD}"/>
              </a:ext>
            </a:extLst>
          </p:cNvPr>
          <p:cNvSpPr txBox="1"/>
          <p:nvPr/>
        </p:nvSpPr>
        <p:spPr>
          <a:xfrm>
            <a:off x="7319384" y="3166642"/>
            <a:ext cx="4533949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In-memory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Memory and processor are the same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Fully distributed memory/processing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scalable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b="1" dirty="0">
                <a:solidFill>
                  <a:srgbClr val="002060"/>
                </a:solidFill>
              </a:rPr>
              <a:t>Sparse event-driven processing/communication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Only process relevant data</a:t>
            </a:r>
          </a:p>
        </p:txBody>
      </p:sp>
      <p:sp>
        <p:nvSpPr>
          <p:cNvPr id="11" name="U-Turn Arrow 10">
            <a:extLst>
              <a:ext uri="{FF2B5EF4-FFF2-40B4-BE49-F238E27FC236}">
                <a16:creationId xmlns:a16="http://schemas.microsoft.com/office/drawing/2014/main" id="{7FF5514A-9FCE-F64C-B09B-E57291894118}"/>
              </a:ext>
            </a:extLst>
          </p:cNvPr>
          <p:cNvSpPr/>
          <p:nvPr/>
        </p:nvSpPr>
        <p:spPr>
          <a:xfrm flipV="1">
            <a:off x="6488281" y="4803847"/>
            <a:ext cx="1456267" cy="665129"/>
          </a:xfrm>
          <a:prstGeom prst="uturnArrow">
            <a:avLst>
              <a:gd name="adj1" fmla="val 22132"/>
              <a:gd name="adj2" fmla="val 25000"/>
              <a:gd name="adj3" fmla="val 25841"/>
              <a:gd name="adj4" fmla="val 43750"/>
              <a:gd name="adj5" fmla="val 99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FE8A7FD-6E7A-1E48-BE4A-64F1C1BDE85B}"/>
              </a:ext>
            </a:extLst>
          </p:cNvPr>
          <p:cNvSpPr txBox="1">
            <a:spLocks/>
          </p:cNvSpPr>
          <p:nvPr/>
        </p:nvSpPr>
        <p:spPr>
          <a:xfrm>
            <a:off x="6801883" y="180457"/>
            <a:ext cx="2381798" cy="221817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Biological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4218A-1167-4D4F-A44E-FCE28A01A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632" y="792473"/>
            <a:ext cx="2408767" cy="191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CB4474-2C34-0844-9575-52B2356BDC1A}"/>
              </a:ext>
            </a:extLst>
          </p:cNvPr>
          <p:cNvSpPr txBox="1"/>
          <p:nvPr/>
        </p:nvSpPr>
        <p:spPr>
          <a:xfrm>
            <a:off x="6413489" y="5528583"/>
            <a:ext cx="17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are halfway!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9734D-81C6-BB47-A3AF-BEACBCC32C58}"/>
              </a:ext>
            </a:extLst>
          </p:cNvPr>
          <p:cNvSpPr txBox="1"/>
          <p:nvPr/>
        </p:nvSpPr>
        <p:spPr>
          <a:xfrm>
            <a:off x="2130093" y="4767080"/>
            <a:ext cx="341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Designed to perform exact calculation</a:t>
            </a:r>
          </a:p>
          <a:p>
            <a:r>
              <a:rPr lang="en-US" sz="1400" dirty="0">
                <a:solidFill>
                  <a:srgbClr val="C00000"/>
                </a:solidFill>
              </a:rPr>
              <a:t>Not good for signal processing!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3D6C9CD-76A7-984B-B4F1-52352D7E3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256035"/>
              </p:ext>
            </p:extLst>
          </p:nvPr>
        </p:nvGraphicFramePr>
        <p:xfrm>
          <a:off x="8238491" y="4803847"/>
          <a:ext cx="3219450" cy="1158240"/>
        </p:xfrm>
        <a:graphic>
          <a:graphicData uri="http://schemas.openxmlformats.org/drawingml/2006/table">
            <a:tbl>
              <a:tblPr/>
              <a:tblGrid>
                <a:gridCol w="3219450">
                  <a:extLst>
                    <a:ext uri="{9D8B030D-6E8A-4147-A177-3AD203B41FA5}">
                      <a16:colId xmlns:a16="http://schemas.microsoft.com/office/drawing/2014/main" val="3042863019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Human Brain*</a:t>
                      </a:r>
                      <a:endParaRPr lang="en-US">
                        <a:effectLst/>
                      </a:endParaRPr>
                    </a:p>
                  </a:txBody>
                  <a:tcPr marL="66675" marR="66675" marT="38100" marB="38100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52554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86B neurons, 150T Synapses (20 Watt)</a:t>
                      </a:r>
                      <a:endParaRPr lang="fr">
                        <a:effectLst/>
                      </a:endParaRPr>
                    </a:p>
                  </a:txBody>
                  <a:tcPr marL="66675" marR="66675" marT="38100" marB="38100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6784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 Processing -&gt; 30%</a:t>
                      </a:r>
                      <a:endParaRPr lang="en-US">
                        <a:effectLst/>
                      </a:endParaRPr>
                    </a:p>
                  </a:txBody>
                  <a:tcPr marL="66675" marR="66675" marT="38100" marB="38100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10070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Auditory Processing -&gt; 3%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38100" marB="38100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56115"/>
                  </a:ext>
                </a:extLst>
              </a:tr>
            </a:tbl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id="{E930CDE8-D67D-D94E-9265-6A9B79A3F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8490" y="5941880"/>
            <a:ext cx="321945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AEABAB"/>
                </a:solidFill>
                <a:effectLst/>
                <a:latin typeface="Calibri" panose="020F0502020204030204" pitchFamily="34" charset="0"/>
              </a:rPr>
              <a:t>*Provided numbers are estimations and averaged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07978-FEAB-4DEB-AF9D-3071512F434F}"/>
              </a:ext>
            </a:extLst>
          </p:cNvPr>
          <p:cNvSpPr txBox="1"/>
          <p:nvPr/>
        </p:nvSpPr>
        <p:spPr>
          <a:xfrm rot="2209071">
            <a:off x="10290315" y="5467028"/>
            <a:ext cx="65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33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40F3-B6DF-48F9-832A-CE0C42AC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Biological Processing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C027F-74D3-4B77-A992-DD7E27CB5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19000" indent="-457200" fontAlgn="base"/>
            <a:r>
              <a:rPr lang="en-US" b="1" dirty="0"/>
              <a:t>Parallel Processing </a:t>
            </a:r>
          </a:p>
          <a:p>
            <a:pPr marL="1143000" lvl="1" indent="-457200" fontAlgn="base"/>
            <a:r>
              <a:rPr lang="en-US" sz="1400" dirty="0"/>
              <a:t>Going towards higher number of small processors</a:t>
            </a:r>
            <a:endParaRPr lang="en-US" dirty="0"/>
          </a:p>
          <a:p>
            <a:pPr marL="819000" indent="-457200" fontAlgn="base"/>
            <a:r>
              <a:rPr lang="en-US" b="1" dirty="0"/>
              <a:t>Distributed Memory</a:t>
            </a:r>
          </a:p>
          <a:p>
            <a:pPr marL="1143000" lvl="1" indent="-457200" fontAlgn="base"/>
            <a:r>
              <a:rPr lang="en-US" dirty="0"/>
              <a:t>Having more tightly coupled data memory, cache, ...</a:t>
            </a:r>
          </a:p>
          <a:p>
            <a:pPr marL="1143000" lvl="1" indent="-457200" fontAlgn="base"/>
            <a:r>
              <a:rPr lang="en-US" dirty="0"/>
              <a:t>Bring more memory closer to the processor</a:t>
            </a:r>
          </a:p>
          <a:p>
            <a:pPr marL="819000" indent="-457200" fontAlgn="base"/>
            <a:r>
              <a:rPr lang="en-US" b="1" dirty="0"/>
              <a:t>Sparse Event-Driven processing</a:t>
            </a:r>
          </a:p>
          <a:p>
            <a:pPr marL="1143000" lvl="1" indent="-457200" fontAlgn="base"/>
            <a:r>
              <a:rPr lang="en-US" dirty="0"/>
              <a:t>Skipping redundant operations</a:t>
            </a:r>
          </a:p>
          <a:p>
            <a:pPr marL="819000" indent="-457200" fontAlgn="base"/>
            <a:r>
              <a:rPr lang="en-US" b="1" dirty="0"/>
              <a:t>Data-flow Communication</a:t>
            </a:r>
          </a:p>
          <a:p>
            <a:pPr marL="1143000" lvl="1" indent="-457200" fontAlgn="base"/>
            <a:r>
              <a:rPr lang="en-US" dirty="0"/>
              <a:t>Data moves toward the place it is consumed</a:t>
            </a:r>
          </a:p>
          <a:p>
            <a:pPr marL="1143000" lvl="1" indent="-457200" fontAlgn="base"/>
            <a:r>
              <a:rPr lang="en-US" dirty="0"/>
              <a:t>Direct communication between processors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99C8A-2294-4367-BF10-D14817CB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143" y="2179455"/>
            <a:ext cx="4990664" cy="39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17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50211-2889-432D-ABA7-54D9B3D3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9628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Communications between Processors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6537B9-6E02-4338-864F-55A49C029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69" y="2127063"/>
            <a:ext cx="7409645" cy="151283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/>
              <a:t>Learning from biology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</a:p>
          <a:p>
            <a:pPr fontAlgn="base"/>
            <a:r>
              <a:rPr lang="en-US" dirty="0"/>
              <a:t>Direct communication of neurons with spikes!</a:t>
            </a:r>
          </a:p>
          <a:p>
            <a:pPr marL="1028700" lvl="1" indent="-342900" fontAlgn="base">
              <a:buFont typeface="Arial" panose="020B0604020202020204" pitchFamily="34" charset="0"/>
              <a:buChar char="•"/>
            </a:pPr>
            <a:r>
              <a:rPr lang="en-US" dirty="0"/>
              <a:t>Spikes can be a packet of data containing the address of the source neuron or it can be a pulse for a short time</a:t>
            </a:r>
          </a:p>
        </p:txBody>
      </p:sp>
      <p:pic>
        <p:nvPicPr>
          <p:cNvPr id="5" name="Picture 2" descr="https://lh3.googleusercontent.com/BwBl5FrEOkRJSRr1G-uuRdhZ1bPJ2jTSoC2g5Ksw8yVkNW4r_GEOX-aAKCYeZAcPITBsOZJlPQcGoxuZc6ev1f2EL7SeYlYHMEDM-YkliB0gPubecCrXy9QNOisw9L2BXqnbG0ZbqLg">
            <a:extLst>
              <a:ext uri="{FF2B5EF4-FFF2-40B4-BE49-F238E27FC236}">
                <a16:creationId xmlns:a16="http://schemas.microsoft.com/office/drawing/2014/main" id="{F26E51A2-7C6B-401B-A83C-5B3CD902F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/>
        </p:blipFill>
        <p:spPr bwMode="auto">
          <a:xfrm>
            <a:off x="1454174" y="4404276"/>
            <a:ext cx="5219700" cy="20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6.googleusercontent.com/dK5imIwDIwlzal0m-nkvjrB9su2WIwGetO7ou1512I1QwaDkmC90k1KS5kBH0_wsj-pGY5Gr9f5m72DY745BDrOvRDnJdfRr0qvyg6WXgX5FvBrf58AbcXkNiGmOkwV3kcPeJ4P5JoQ">
            <a:extLst>
              <a:ext uri="{FF2B5EF4-FFF2-40B4-BE49-F238E27FC236}">
                <a16:creationId xmlns:a16="http://schemas.microsoft.com/office/drawing/2014/main" id="{ECC985A1-67AD-49F6-8A6C-71D617CD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72" y="2563913"/>
            <a:ext cx="3372449" cy="176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lh4.googleusercontent.com/ZbigSEP_H0nllkY-2YfiPd3ncGFbLuraQj06b5Z7l89DditMBU0cHyE0_U0Up1NJ8mTssHbuvoQOwkh_00Hpqn2C66zpJl_spNmyNyLgA3YTjx8NzKMiNYFY-_g3tG8GoXRUwqK2ZEo">
            <a:extLst>
              <a:ext uri="{FF2B5EF4-FFF2-40B4-BE49-F238E27FC236}">
                <a16:creationId xmlns:a16="http://schemas.microsoft.com/office/drawing/2014/main" id="{4454BF0D-558A-493B-97F1-DA1A15DE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88" y="4404276"/>
            <a:ext cx="3750733" cy="20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C034DB-FA55-4CAB-B909-9BF6CBBDC3EB}"/>
              </a:ext>
            </a:extLst>
          </p:cNvPr>
          <p:cNvSpPr/>
          <p:nvPr/>
        </p:nvSpPr>
        <p:spPr>
          <a:xfrm>
            <a:off x="8498697" y="6488668"/>
            <a:ext cx="3430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EPIPHANY 1024-RISC Processors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DC12E-C24A-4B4F-8560-0DE44E2CF177}"/>
              </a:ext>
            </a:extLst>
          </p:cNvPr>
          <p:cNvSpPr txBox="1"/>
          <p:nvPr/>
        </p:nvSpPr>
        <p:spPr>
          <a:xfrm>
            <a:off x="8178488" y="2206401"/>
            <a:ext cx="302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SpiNNaker 16-ARM Processors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AEA73F4A-FE23-49D3-9E19-891F0BEDC90E}"/>
              </a:ext>
            </a:extLst>
          </p:cNvPr>
          <p:cNvSpPr/>
          <p:nvPr/>
        </p:nvSpPr>
        <p:spPr>
          <a:xfrm>
            <a:off x="6996185" y="5260205"/>
            <a:ext cx="1058334" cy="372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6A3DF11C-7728-4C38-B7F3-14B3F3740134}"/>
              </a:ext>
            </a:extLst>
          </p:cNvPr>
          <p:cNvSpPr/>
          <p:nvPr/>
        </p:nvSpPr>
        <p:spPr>
          <a:xfrm rot="19517462">
            <a:off x="6984286" y="4140112"/>
            <a:ext cx="1058334" cy="372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56333-3E14-4BB2-B767-447679909B51}"/>
              </a:ext>
            </a:extLst>
          </p:cNvPr>
          <p:cNvSpPr/>
          <p:nvPr/>
        </p:nvSpPr>
        <p:spPr>
          <a:xfrm rot="5400000">
            <a:off x="11221578" y="5364522"/>
            <a:ext cx="1663222" cy="2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hlinkClick r:id="rId5"/>
              </a:rPr>
              <a:t>http://www.adapteva.com/announcements/epiphany-v-a-1024-core-64-bit-risc-processor/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57507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1988-64B8-354B-928F-4E986013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7572"/>
          </a:xfrm>
        </p:spPr>
        <p:txBody>
          <a:bodyPr>
            <a:normAutofit/>
          </a:bodyPr>
          <a:lstStyle/>
          <a:p>
            <a:r>
              <a:rPr lang="en-US" sz="3200" b="0" dirty="0"/>
              <a:t>Asynchronous Processing and Communication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2F3A6-9AE7-224B-B350-31EF8C9E9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26298"/>
            <a:ext cx="10422467" cy="2069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Learning from Biology </a:t>
            </a:r>
            <a:r>
              <a:rPr lang="en-US" sz="1400" dirty="0">
                <a:sym typeface="Wingdings" pitchFamily="2" charset="2"/>
              </a:rPr>
              <a:t> Asynchrony is the key feature for scalability</a:t>
            </a:r>
          </a:p>
          <a:p>
            <a:pPr marL="1028700" lvl="1" indent="-342900" fontAlgn="base">
              <a:buFont typeface="Arial" panose="020B0604020202020204" pitchFamily="34" charset="0"/>
              <a:buChar char="•"/>
            </a:pPr>
            <a:r>
              <a:rPr lang="en-US" sz="1400" dirty="0"/>
              <a:t>Not possible with off the shelf processors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43ADF-9F55-6A40-9266-435004D25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91EF-6E69-BF45-94C2-699224421F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21" name="Picture 9" descr="https://lh6.googleusercontent.com/_ygA9tJqAmJflR5kzYOdJonKlsV9BR_zPnjWdcvEzGEXR0Jj7lOK2c3EhXrUuV0BDCQOT8l889c9kQc4mYptkJ4FmuIiwYWL9A6Aqb3tl-in4UFECXqq9dsXQoILxWWD_c632Wm1A_0">
            <a:extLst>
              <a:ext uri="{FF2B5EF4-FFF2-40B4-BE49-F238E27FC236}">
                <a16:creationId xmlns:a16="http://schemas.microsoft.com/office/drawing/2014/main" id="{B7858407-FDF9-8041-9F43-05A4211C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215409"/>
            <a:ext cx="1037167" cy="9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s://lh6.googleusercontent.com/QUS51l1gjW9SdsMwuyn5J7f9Tjx6udvA08EPlAs02jpAi9JnEnd_jc3vI-iZmxhwmNK8gdIwULstKei3YUI2AHu_b2w3ZAJ2TeOXkRryjt1Yp13EThocvcNc2LLx3cR6smDBhg-44nc">
            <a:extLst>
              <a:ext uri="{FF2B5EF4-FFF2-40B4-BE49-F238E27FC236}">
                <a16:creationId xmlns:a16="http://schemas.microsoft.com/office/drawing/2014/main" id="{8A49A051-4B9A-DF44-B504-1D9248BA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33" y="4215409"/>
            <a:ext cx="1224928" cy="9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s://lh4.googleusercontent.com/HVuVyrGReuE7t9Gkd00oIoXCI9_6lzuC_-h1013GQVsSJ2sbNbbmWLh9x4HYW1ib5nS3yY502HClzFd6Z9Amg54fNTDvftf0JiyL_ENyPpq3KWufJZ8RFIEzRERAUGSo0RHGInApNho">
            <a:extLst>
              <a:ext uri="{FF2B5EF4-FFF2-40B4-BE49-F238E27FC236}">
                <a16:creationId xmlns:a16="http://schemas.microsoft.com/office/drawing/2014/main" id="{440FE343-343E-FE4B-B14B-B1ECED3A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77" y="4215409"/>
            <a:ext cx="1257448" cy="9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https://lh4.googleusercontent.com/WNtLVXxHQ260aKBvm5RpNLJzGpiHdRasPGWsLIhFYy4xc39XIWRrz7JpVZKc8OJAQt-xWI-KPHuC3okyiO0YVDrzEIlDMb2g8qsxrE4iUZIaSfod0GbGukx4ebwyVYRzNjZBMorBwYo">
            <a:extLst>
              <a:ext uri="{FF2B5EF4-FFF2-40B4-BE49-F238E27FC236}">
                <a16:creationId xmlns:a16="http://schemas.microsoft.com/office/drawing/2014/main" id="{A7095117-D43F-5B42-AA73-81085C90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41" y="4219679"/>
            <a:ext cx="718026" cy="9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https://lh5.googleusercontent.com/VtjIbILIatbtRcfk7V7jfik5G7O9-cpQUrMhUFVyhwe1dBJoTCjUv5Ruz2J3hbvEH-BUthqPMf5KDRnqL41InYfel06TegdXnJZPsDb-u4UVtn9xlTzRASyElygMkC8ljVKIxCGwxmQ">
            <a:extLst>
              <a:ext uri="{FF2B5EF4-FFF2-40B4-BE49-F238E27FC236}">
                <a16:creationId xmlns:a16="http://schemas.microsoft.com/office/drawing/2014/main" id="{B2E70F4F-312D-3649-AABF-3EDEF4B8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3" y="4211920"/>
            <a:ext cx="1284818" cy="95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https://lh6.googleusercontent.com/9Z4KBDWoL2J3RROsELT8yUQYIdPDum3Bzzxu5aLyI8XizNuzUP3gNouFMhmJ1iAhcEDIEEPshH2qoPpSR42yd42RqFzfWvWky2WtM0dEByhT36fiBdDmdxfjset5x12QS-tD8WOWkfk">
            <a:extLst>
              <a:ext uri="{FF2B5EF4-FFF2-40B4-BE49-F238E27FC236}">
                <a16:creationId xmlns:a16="http://schemas.microsoft.com/office/drawing/2014/main" id="{7B4B02F1-EC2E-104E-ACE8-F6CB4A0E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25" y="4209116"/>
            <a:ext cx="1427110" cy="95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455767-0543-7144-B887-F59444E1A639}"/>
              </a:ext>
            </a:extLst>
          </p:cNvPr>
          <p:cNvSpPr txBox="1"/>
          <p:nvPr/>
        </p:nvSpPr>
        <p:spPr>
          <a:xfrm>
            <a:off x="2225026" y="516268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91E01-9CAE-4445-B8CB-D430823F20F7}"/>
              </a:ext>
            </a:extLst>
          </p:cNvPr>
          <p:cNvSpPr txBox="1"/>
          <p:nvPr/>
        </p:nvSpPr>
        <p:spPr>
          <a:xfrm>
            <a:off x="3317772" y="514894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D7A26-8982-7B48-BF68-78AFDA84AA28}"/>
              </a:ext>
            </a:extLst>
          </p:cNvPr>
          <p:cNvSpPr txBox="1"/>
          <p:nvPr/>
        </p:nvSpPr>
        <p:spPr>
          <a:xfrm>
            <a:off x="4678310" y="514894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960K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D5816-76CC-DD4E-99CC-20303828B1FB}"/>
              </a:ext>
            </a:extLst>
          </p:cNvPr>
          <p:cNvSpPr txBox="1"/>
          <p:nvPr/>
        </p:nvSpPr>
        <p:spPr>
          <a:xfrm>
            <a:off x="5709207" y="51489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310M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9EEE6-9297-2D4F-9DA8-9AD517E40E97}"/>
              </a:ext>
            </a:extLst>
          </p:cNvPr>
          <p:cNvSpPr txBox="1"/>
          <p:nvPr/>
        </p:nvSpPr>
        <p:spPr>
          <a:xfrm>
            <a:off x="6854668" y="512556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7C00F-00C5-E84E-8B9F-58C4DFA3CBE3}"/>
              </a:ext>
            </a:extLst>
          </p:cNvPr>
          <p:cNvSpPr txBox="1"/>
          <p:nvPr/>
        </p:nvSpPr>
        <p:spPr>
          <a:xfrm>
            <a:off x="8380652" y="512556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28B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1537ABA-AAC7-B24F-B77D-80CF307D5161}"/>
              </a:ext>
            </a:extLst>
          </p:cNvPr>
          <p:cNvSpPr/>
          <p:nvPr/>
        </p:nvSpPr>
        <p:spPr>
          <a:xfrm>
            <a:off x="3403600" y="5586243"/>
            <a:ext cx="4977052" cy="656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Similar architecture, scaling up 10</a:t>
            </a:r>
            <a:r>
              <a:rPr lang="en-US" sz="1600" baseline="30000" dirty="0"/>
              <a:t>6</a:t>
            </a:r>
            <a:r>
              <a:rPr lang="en-US" sz="1600" dirty="0"/>
              <a:t> times!!!</a:t>
            </a:r>
            <a:r>
              <a:rPr lang="en-US" sz="1600" baseline="300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936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C242-4987-4B67-ADCC-48C6B67B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Event driven ...vs...	vector processing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1D8B35-D3C5-43CB-9446-11012E083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063035"/>
              </p:ext>
            </p:extLst>
          </p:nvPr>
        </p:nvGraphicFramePr>
        <p:xfrm>
          <a:off x="2010979" y="2952785"/>
          <a:ext cx="462105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05">
                  <a:extLst>
                    <a:ext uri="{9D8B030D-6E8A-4147-A177-3AD203B41FA5}">
                      <a16:colId xmlns:a16="http://schemas.microsoft.com/office/drawing/2014/main" val="2967976518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168997659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973936323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1504517267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838423686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015738523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91478760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478295137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295072380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291419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0984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39753F-E7A4-4442-940A-7AF4BE27F775}"/>
              </a:ext>
            </a:extLst>
          </p:cNvPr>
          <p:cNvSpPr txBox="1"/>
          <p:nvPr/>
        </p:nvSpPr>
        <p:spPr>
          <a:xfrm>
            <a:off x="7430814" y="2958370"/>
            <a:ext cx="169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Vector</a:t>
            </a:r>
            <a:endParaRPr lang="en-GB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AAF8E39-3AE4-494F-BAEE-43121DABE103}"/>
              </a:ext>
            </a:extLst>
          </p:cNvPr>
          <p:cNvSpPr/>
          <p:nvPr/>
        </p:nvSpPr>
        <p:spPr>
          <a:xfrm>
            <a:off x="4981903" y="3531476"/>
            <a:ext cx="588580" cy="9879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268B9-F67F-46C2-8C98-789B63A7A3C5}"/>
              </a:ext>
            </a:extLst>
          </p:cNvPr>
          <p:cNvSpPr txBox="1"/>
          <p:nvPr/>
        </p:nvSpPr>
        <p:spPr>
          <a:xfrm>
            <a:off x="4581131" y="472729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2</a:t>
            </a:r>
            <a:r>
              <a:rPr lang="en-US" dirty="0"/>
              <a:t>,7), (</a:t>
            </a:r>
            <a:r>
              <a:rPr lang="en-US" b="1" dirty="0"/>
              <a:t>6</a:t>
            </a:r>
            <a:r>
              <a:rPr lang="en-US" dirty="0"/>
              <a:t>,5)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8C997-F798-4A79-B9FA-B7676B050A59}"/>
              </a:ext>
            </a:extLst>
          </p:cNvPr>
          <p:cNvSpPr txBox="1"/>
          <p:nvPr/>
        </p:nvSpPr>
        <p:spPr>
          <a:xfrm>
            <a:off x="7366134" y="4727299"/>
            <a:ext cx="332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vector representation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F5995-A3DB-4F48-AC5D-6AD75A541FD8}"/>
              </a:ext>
            </a:extLst>
          </p:cNvPr>
          <p:cNvSpPr txBox="1"/>
          <p:nvPr/>
        </p:nvSpPr>
        <p:spPr>
          <a:xfrm>
            <a:off x="1203434" y="5971178"/>
            <a:ext cx="978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Event-based processing only process relevant input data (here it is non-zero) 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8231051-CB6E-4A30-8CCF-FF1DEC7B6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47588"/>
              </p:ext>
            </p:extLst>
          </p:nvPr>
        </p:nvGraphicFramePr>
        <p:xfrm>
          <a:off x="2010979" y="2537943"/>
          <a:ext cx="462105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05">
                  <a:extLst>
                    <a:ext uri="{9D8B030D-6E8A-4147-A177-3AD203B41FA5}">
                      <a16:colId xmlns:a16="http://schemas.microsoft.com/office/drawing/2014/main" val="2967976518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168997659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973936323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1504517267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838423686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015738523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91478760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478295137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3295072380"/>
                    </a:ext>
                  </a:extLst>
                </a:gridCol>
                <a:gridCol w="462105">
                  <a:extLst>
                    <a:ext uri="{9D8B030D-6E8A-4147-A177-3AD203B41FA5}">
                      <a16:colId xmlns:a16="http://schemas.microsoft.com/office/drawing/2014/main" val="2291419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0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0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75A1-37C8-456D-AB19-CD6B174E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Typical Large scale Neuromorphic Architectures</a:t>
            </a:r>
            <a:endParaRPr lang="LID4096" dirty="0"/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96E4B962-0143-4EE1-AC6D-29BC73328B27}"/>
              </a:ext>
            </a:extLst>
          </p:cNvPr>
          <p:cNvSpPr/>
          <p:nvPr/>
        </p:nvSpPr>
        <p:spPr>
          <a:xfrm>
            <a:off x="2220926" y="3073648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8" name="Rectangle: Rounded Corners 467">
            <a:extLst>
              <a:ext uri="{FF2B5EF4-FFF2-40B4-BE49-F238E27FC236}">
                <a16:creationId xmlns:a16="http://schemas.microsoft.com/office/drawing/2014/main" id="{77712107-D95C-4C1C-BF1F-6A07E9159686}"/>
              </a:ext>
            </a:extLst>
          </p:cNvPr>
          <p:cNvSpPr/>
          <p:nvPr/>
        </p:nvSpPr>
        <p:spPr>
          <a:xfrm>
            <a:off x="2320904" y="312131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9" name="Rectangle: Rounded Corners 468">
            <a:extLst>
              <a:ext uri="{FF2B5EF4-FFF2-40B4-BE49-F238E27FC236}">
                <a16:creationId xmlns:a16="http://schemas.microsoft.com/office/drawing/2014/main" id="{7818AD71-2E69-4F6B-A35B-E1A640539D2C}"/>
              </a:ext>
            </a:extLst>
          </p:cNvPr>
          <p:cNvSpPr/>
          <p:nvPr/>
        </p:nvSpPr>
        <p:spPr>
          <a:xfrm>
            <a:off x="2606773" y="312131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0" name="Rectangle: Rounded Corners 479">
            <a:extLst>
              <a:ext uri="{FF2B5EF4-FFF2-40B4-BE49-F238E27FC236}">
                <a16:creationId xmlns:a16="http://schemas.microsoft.com/office/drawing/2014/main" id="{FA7A4D99-F3F9-40E7-8601-632E158081B0}"/>
              </a:ext>
            </a:extLst>
          </p:cNvPr>
          <p:cNvSpPr/>
          <p:nvPr/>
        </p:nvSpPr>
        <p:spPr>
          <a:xfrm>
            <a:off x="2881449" y="312131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63CDA6AC-6D84-42B1-B71E-3C975750E879}"/>
              </a:ext>
            </a:extLst>
          </p:cNvPr>
          <p:cNvSpPr/>
          <p:nvPr/>
        </p:nvSpPr>
        <p:spPr>
          <a:xfrm>
            <a:off x="3164670" y="312131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5A363B23-7765-423B-ABB1-15F9849F6ADD}"/>
              </a:ext>
            </a:extLst>
          </p:cNvPr>
          <p:cNvSpPr/>
          <p:nvPr/>
        </p:nvSpPr>
        <p:spPr>
          <a:xfrm>
            <a:off x="3447892" y="312131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3" name="Rectangle: Rounded Corners 482">
            <a:extLst>
              <a:ext uri="{FF2B5EF4-FFF2-40B4-BE49-F238E27FC236}">
                <a16:creationId xmlns:a16="http://schemas.microsoft.com/office/drawing/2014/main" id="{13A16E24-B0D5-43A1-BA66-3F5A95F406CF}"/>
              </a:ext>
            </a:extLst>
          </p:cNvPr>
          <p:cNvSpPr/>
          <p:nvPr/>
        </p:nvSpPr>
        <p:spPr>
          <a:xfrm>
            <a:off x="2320987" y="335544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4" name="Rectangle: Rounded Corners 483">
            <a:extLst>
              <a:ext uri="{FF2B5EF4-FFF2-40B4-BE49-F238E27FC236}">
                <a16:creationId xmlns:a16="http://schemas.microsoft.com/office/drawing/2014/main" id="{2C333597-034D-4C2B-97A5-D0B3F81B0DC0}"/>
              </a:ext>
            </a:extLst>
          </p:cNvPr>
          <p:cNvSpPr/>
          <p:nvPr/>
        </p:nvSpPr>
        <p:spPr>
          <a:xfrm>
            <a:off x="2606856" y="335544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5" name="Rectangle: Rounded Corners 484">
            <a:extLst>
              <a:ext uri="{FF2B5EF4-FFF2-40B4-BE49-F238E27FC236}">
                <a16:creationId xmlns:a16="http://schemas.microsoft.com/office/drawing/2014/main" id="{A83BA3F3-375C-47F8-97B2-7159BC87A88F}"/>
              </a:ext>
            </a:extLst>
          </p:cNvPr>
          <p:cNvSpPr/>
          <p:nvPr/>
        </p:nvSpPr>
        <p:spPr>
          <a:xfrm>
            <a:off x="2881532" y="335544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CB9FC619-243C-4F1E-8108-27939EE29E4F}"/>
              </a:ext>
            </a:extLst>
          </p:cNvPr>
          <p:cNvSpPr/>
          <p:nvPr/>
        </p:nvSpPr>
        <p:spPr>
          <a:xfrm>
            <a:off x="3164753" y="335544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7" name="Rectangle: Rounded Corners 486">
            <a:extLst>
              <a:ext uri="{FF2B5EF4-FFF2-40B4-BE49-F238E27FC236}">
                <a16:creationId xmlns:a16="http://schemas.microsoft.com/office/drawing/2014/main" id="{E60F13C9-5542-4165-B273-2D165CD227C3}"/>
              </a:ext>
            </a:extLst>
          </p:cNvPr>
          <p:cNvSpPr/>
          <p:nvPr/>
        </p:nvSpPr>
        <p:spPr>
          <a:xfrm>
            <a:off x="3447975" y="335544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8" name="Rectangle: Rounded Corners 487">
            <a:extLst>
              <a:ext uri="{FF2B5EF4-FFF2-40B4-BE49-F238E27FC236}">
                <a16:creationId xmlns:a16="http://schemas.microsoft.com/office/drawing/2014/main" id="{F2986A7E-51D2-4B47-B8FA-141266529C71}"/>
              </a:ext>
            </a:extLst>
          </p:cNvPr>
          <p:cNvSpPr/>
          <p:nvPr/>
        </p:nvSpPr>
        <p:spPr>
          <a:xfrm>
            <a:off x="2322917" y="35895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9" name="Rectangle: Rounded Corners 488">
            <a:extLst>
              <a:ext uri="{FF2B5EF4-FFF2-40B4-BE49-F238E27FC236}">
                <a16:creationId xmlns:a16="http://schemas.microsoft.com/office/drawing/2014/main" id="{56656D3E-72E8-4696-948D-9683C18DAAFA}"/>
              </a:ext>
            </a:extLst>
          </p:cNvPr>
          <p:cNvSpPr/>
          <p:nvPr/>
        </p:nvSpPr>
        <p:spPr>
          <a:xfrm>
            <a:off x="2608786" y="35895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1" name="Rectangle: Rounded Corners 500">
            <a:extLst>
              <a:ext uri="{FF2B5EF4-FFF2-40B4-BE49-F238E27FC236}">
                <a16:creationId xmlns:a16="http://schemas.microsoft.com/office/drawing/2014/main" id="{F0B6C07B-09B4-4414-B817-C36A602F7B53}"/>
              </a:ext>
            </a:extLst>
          </p:cNvPr>
          <p:cNvSpPr/>
          <p:nvPr/>
        </p:nvSpPr>
        <p:spPr>
          <a:xfrm>
            <a:off x="2883462" y="35895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2" name="Rectangle: Rounded Corners 501">
            <a:extLst>
              <a:ext uri="{FF2B5EF4-FFF2-40B4-BE49-F238E27FC236}">
                <a16:creationId xmlns:a16="http://schemas.microsoft.com/office/drawing/2014/main" id="{6CCDF573-3244-4400-BF3E-03BD67E8DB4A}"/>
              </a:ext>
            </a:extLst>
          </p:cNvPr>
          <p:cNvSpPr/>
          <p:nvPr/>
        </p:nvSpPr>
        <p:spPr>
          <a:xfrm>
            <a:off x="3166683" y="35895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4" name="Rectangle: Rounded Corners 503">
            <a:extLst>
              <a:ext uri="{FF2B5EF4-FFF2-40B4-BE49-F238E27FC236}">
                <a16:creationId xmlns:a16="http://schemas.microsoft.com/office/drawing/2014/main" id="{A31F0C96-CE50-4030-94ED-5273E629A0CF}"/>
              </a:ext>
            </a:extLst>
          </p:cNvPr>
          <p:cNvSpPr/>
          <p:nvPr/>
        </p:nvSpPr>
        <p:spPr>
          <a:xfrm>
            <a:off x="3449905" y="35895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5" name="Rectangle: Rounded Corners 504">
            <a:extLst>
              <a:ext uri="{FF2B5EF4-FFF2-40B4-BE49-F238E27FC236}">
                <a16:creationId xmlns:a16="http://schemas.microsoft.com/office/drawing/2014/main" id="{BD3E84E1-3EA7-4EAC-95AC-17D0BCED8AA4}"/>
              </a:ext>
            </a:extLst>
          </p:cNvPr>
          <p:cNvSpPr/>
          <p:nvPr/>
        </p:nvSpPr>
        <p:spPr>
          <a:xfrm>
            <a:off x="2320987" y="38236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9" name="Rectangle: Rounded Corners 508">
            <a:extLst>
              <a:ext uri="{FF2B5EF4-FFF2-40B4-BE49-F238E27FC236}">
                <a16:creationId xmlns:a16="http://schemas.microsoft.com/office/drawing/2014/main" id="{34DD36C0-6135-47A5-83C8-CF0F3FC4108B}"/>
              </a:ext>
            </a:extLst>
          </p:cNvPr>
          <p:cNvSpPr/>
          <p:nvPr/>
        </p:nvSpPr>
        <p:spPr>
          <a:xfrm>
            <a:off x="2606856" y="38236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0" name="Rectangle: Rounded Corners 509">
            <a:extLst>
              <a:ext uri="{FF2B5EF4-FFF2-40B4-BE49-F238E27FC236}">
                <a16:creationId xmlns:a16="http://schemas.microsoft.com/office/drawing/2014/main" id="{8EEED93E-D2E4-41F0-9FD7-73284489248B}"/>
              </a:ext>
            </a:extLst>
          </p:cNvPr>
          <p:cNvSpPr/>
          <p:nvPr/>
        </p:nvSpPr>
        <p:spPr>
          <a:xfrm>
            <a:off x="2881532" y="38236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4849FDC0-BB6B-416D-B226-63D56B9E2C90}"/>
              </a:ext>
            </a:extLst>
          </p:cNvPr>
          <p:cNvSpPr/>
          <p:nvPr/>
        </p:nvSpPr>
        <p:spPr>
          <a:xfrm>
            <a:off x="3164753" y="38236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72D6D924-720A-4479-AF6D-CFE56836792F}"/>
              </a:ext>
            </a:extLst>
          </p:cNvPr>
          <p:cNvSpPr/>
          <p:nvPr/>
        </p:nvSpPr>
        <p:spPr>
          <a:xfrm>
            <a:off x="3447975" y="38236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7" name="Rectangle: Rounded Corners 516">
            <a:extLst>
              <a:ext uri="{FF2B5EF4-FFF2-40B4-BE49-F238E27FC236}">
                <a16:creationId xmlns:a16="http://schemas.microsoft.com/office/drawing/2014/main" id="{48AA75BF-7F44-48C2-9932-23E448C70E59}"/>
              </a:ext>
            </a:extLst>
          </p:cNvPr>
          <p:cNvSpPr/>
          <p:nvPr/>
        </p:nvSpPr>
        <p:spPr>
          <a:xfrm>
            <a:off x="2320987" y="40578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53A62D6E-29F6-4B39-A167-07A57BE1F5B4}"/>
              </a:ext>
            </a:extLst>
          </p:cNvPr>
          <p:cNvSpPr/>
          <p:nvPr/>
        </p:nvSpPr>
        <p:spPr>
          <a:xfrm>
            <a:off x="2606856" y="40578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1" name="Rectangle: Rounded Corners 520">
            <a:extLst>
              <a:ext uri="{FF2B5EF4-FFF2-40B4-BE49-F238E27FC236}">
                <a16:creationId xmlns:a16="http://schemas.microsoft.com/office/drawing/2014/main" id="{DDAB17B9-3DE8-419E-924A-B37B78DE6013}"/>
              </a:ext>
            </a:extLst>
          </p:cNvPr>
          <p:cNvSpPr/>
          <p:nvPr/>
        </p:nvSpPr>
        <p:spPr>
          <a:xfrm>
            <a:off x="2881532" y="40578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3FFEC71B-3FC0-45DB-8820-3773EDE686F3}"/>
              </a:ext>
            </a:extLst>
          </p:cNvPr>
          <p:cNvSpPr/>
          <p:nvPr/>
        </p:nvSpPr>
        <p:spPr>
          <a:xfrm>
            <a:off x="3164753" y="40578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9" name="Rectangle: Rounded Corners 528">
            <a:extLst>
              <a:ext uri="{FF2B5EF4-FFF2-40B4-BE49-F238E27FC236}">
                <a16:creationId xmlns:a16="http://schemas.microsoft.com/office/drawing/2014/main" id="{916D7C63-2FA8-4C82-8B68-91C203510BE8}"/>
              </a:ext>
            </a:extLst>
          </p:cNvPr>
          <p:cNvSpPr/>
          <p:nvPr/>
        </p:nvSpPr>
        <p:spPr>
          <a:xfrm>
            <a:off x="3447975" y="40578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30" name="Rectangle: Rounded Corners 529">
            <a:extLst>
              <a:ext uri="{FF2B5EF4-FFF2-40B4-BE49-F238E27FC236}">
                <a16:creationId xmlns:a16="http://schemas.microsoft.com/office/drawing/2014/main" id="{F94AA8AE-71E5-4F3B-BB6A-DA970E561AA8}"/>
              </a:ext>
            </a:extLst>
          </p:cNvPr>
          <p:cNvSpPr/>
          <p:nvPr/>
        </p:nvSpPr>
        <p:spPr>
          <a:xfrm>
            <a:off x="480280" y="2823726"/>
            <a:ext cx="1019827" cy="6640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33E85E63-8798-4BB3-92BB-38B473397F94}"/>
              </a:ext>
            </a:extLst>
          </p:cNvPr>
          <p:cNvSpPr/>
          <p:nvPr/>
        </p:nvSpPr>
        <p:spPr>
          <a:xfrm>
            <a:off x="543527" y="2877394"/>
            <a:ext cx="444381" cy="3865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RAM</a:t>
            </a:r>
            <a:endParaRPr lang="en-NL" sz="900" dirty="0"/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47593D92-8D71-433E-A84C-DA7ECB21CE4E}"/>
              </a:ext>
            </a:extLst>
          </p:cNvPr>
          <p:cNvSpPr/>
          <p:nvPr/>
        </p:nvSpPr>
        <p:spPr>
          <a:xfrm>
            <a:off x="1001046" y="2877394"/>
            <a:ext cx="444381" cy="3865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ROM</a:t>
            </a:r>
            <a:endParaRPr lang="en-NL" sz="800" dirty="0"/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B1DA99BE-B5BD-4BC5-802C-A7EAD8E4E9B1}"/>
              </a:ext>
            </a:extLst>
          </p:cNvPr>
          <p:cNvSpPr/>
          <p:nvPr/>
        </p:nvSpPr>
        <p:spPr>
          <a:xfrm>
            <a:off x="543527" y="3286102"/>
            <a:ext cx="910446" cy="1385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ED-Proc</a:t>
            </a:r>
            <a:endParaRPr lang="en-NL" sz="1050" dirty="0"/>
          </a:p>
        </p:txBody>
      </p:sp>
      <p:cxnSp>
        <p:nvCxnSpPr>
          <p:cNvPr id="534" name="Straight Arrow Connector 533">
            <a:extLst>
              <a:ext uri="{FF2B5EF4-FFF2-40B4-BE49-F238E27FC236}">
                <a16:creationId xmlns:a16="http://schemas.microsoft.com/office/drawing/2014/main" id="{26C636D0-91FF-471D-92FB-31BB7FB5665D}"/>
              </a:ext>
            </a:extLst>
          </p:cNvPr>
          <p:cNvCxnSpPr>
            <a:cxnSpLocks/>
          </p:cNvCxnSpPr>
          <p:nvPr/>
        </p:nvCxnSpPr>
        <p:spPr>
          <a:xfrm>
            <a:off x="1479602" y="2861916"/>
            <a:ext cx="923478" cy="259399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DA31EE5-D11D-4B66-957C-0CF1F3EC7A9D}"/>
              </a:ext>
            </a:extLst>
          </p:cNvPr>
          <p:cNvCxnSpPr>
            <a:cxnSpLocks/>
            <a:endCxn id="468" idx="2"/>
          </p:cNvCxnSpPr>
          <p:nvPr/>
        </p:nvCxnSpPr>
        <p:spPr>
          <a:xfrm flipV="1">
            <a:off x="1445427" y="3284771"/>
            <a:ext cx="974076" cy="19470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F346BA8A-7130-4CF9-9ED0-DE5E2F1C8954}"/>
              </a:ext>
            </a:extLst>
          </p:cNvPr>
          <p:cNvCxnSpPr>
            <a:cxnSpLocks/>
            <a:endCxn id="469" idx="1"/>
          </p:cNvCxnSpPr>
          <p:nvPr/>
        </p:nvCxnSpPr>
        <p:spPr>
          <a:xfrm>
            <a:off x="2518101" y="3203043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34C37A64-5AAE-4802-BBA8-A193CA7B698C}"/>
              </a:ext>
            </a:extLst>
          </p:cNvPr>
          <p:cNvCxnSpPr>
            <a:cxnSpLocks/>
            <a:stCxn id="469" idx="3"/>
            <a:endCxn id="480" idx="1"/>
          </p:cNvCxnSpPr>
          <p:nvPr/>
        </p:nvCxnSpPr>
        <p:spPr>
          <a:xfrm>
            <a:off x="2803970" y="3203043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563BD0DA-E1A6-41AB-BA6F-25FB2400AD29}"/>
              </a:ext>
            </a:extLst>
          </p:cNvPr>
          <p:cNvCxnSpPr>
            <a:cxnSpLocks/>
            <a:stCxn id="480" idx="3"/>
            <a:endCxn id="481" idx="1"/>
          </p:cNvCxnSpPr>
          <p:nvPr/>
        </p:nvCxnSpPr>
        <p:spPr>
          <a:xfrm>
            <a:off x="3078646" y="3203043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685F15A8-302D-4CEE-A235-BD65B8F13ECF}"/>
              </a:ext>
            </a:extLst>
          </p:cNvPr>
          <p:cNvCxnSpPr>
            <a:cxnSpLocks/>
            <a:endCxn id="482" idx="1"/>
          </p:cNvCxnSpPr>
          <p:nvPr/>
        </p:nvCxnSpPr>
        <p:spPr>
          <a:xfrm>
            <a:off x="3361867" y="3203043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E479471E-6389-4BFF-B7A4-A4FF15C08A7F}"/>
              </a:ext>
            </a:extLst>
          </p:cNvPr>
          <p:cNvCxnSpPr>
            <a:cxnSpLocks/>
            <a:stCxn id="468" idx="2"/>
            <a:endCxn id="483" idx="0"/>
          </p:cNvCxnSpPr>
          <p:nvPr/>
        </p:nvCxnSpPr>
        <p:spPr>
          <a:xfrm>
            <a:off x="2419503" y="3284771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F5FA3CD1-6553-4936-A028-A995FF74F382}"/>
              </a:ext>
            </a:extLst>
          </p:cNvPr>
          <p:cNvCxnSpPr>
            <a:cxnSpLocks/>
            <a:stCxn id="483" idx="2"/>
            <a:endCxn id="488" idx="0"/>
          </p:cNvCxnSpPr>
          <p:nvPr/>
        </p:nvCxnSpPr>
        <p:spPr>
          <a:xfrm>
            <a:off x="2419586" y="3518899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00921A9F-0CA1-4D97-A968-75BE42B0D583}"/>
              </a:ext>
            </a:extLst>
          </p:cNvPr>
          <p:cNvCxnSpPr>
            <a:cxnSpLocks/>
            <a:stCxn id="488" idx="2"/>
            <a:endCxn id="505" idx="0"/>
          </p:cNvCxnSpPr>
          <p:nvPr/>
        </p:nvCxnSpPr>
        <p:spPr>
          <a:xfrm flipH="1">
            <a:off x="2419586" y="3753027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E6B39F80-DD03-4772-A760-6949BE8E9445}"/>
              </a:ext>
            </a:extLst>
          </p:cNvPr>
          <p:cNvCxnSpPr>
            <a:cxnSpLocks/>
            <a:stCxn id="505" idx="2"/>
            <a:endCxn id="517" idx="0"/>
          </p:cNvCxnSpPr>
          <p:nvPr/>
        </p:nvCxnSpPr>
        <p:spPr>
          <a:xfrm>
            <a:off x="2419586" y="3987155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4799B188-D367-4AFA-9468-8490451C2D58}"/>
              </a:ext>
            </a:extLst>
          </p:cNvPr>
          <p:cNvCxnSpPr>
            <a:cxnSpLocks/>
            <a:stCxn id="483" idx="3"/>
            <a:endCxn id="484" idx="1"/>
          </p:cNvCxnSpPr>
          <p:nvPr/>
        </p:nvCxnSpPr>
        <p:spPr>
          <a:xfrm>
            <a:off x="2518184" y="3437171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C83CEE8F-2407-4A87-AE92-66DAC0A7C59F}"/>
              </a:ext>
            </a:extLst>
          </p:cNvPr>
          <p:cNvCxnSpPr>
            <a:cxnSpLocks/>
            <a:stCxn id="488" idx="3"/>
            <a:endCxn id="489" idx="1"/>
          </p:cNvCxnSpPr>
          <p:nvPr/>
        </p:nvCxnSpPr>
        <p:spPr>
          <a:xfrm>
            <a:off x="2520114" y="3671299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EE54D0-83B1-4B49-A1B3-19B8A68826AB}"/>
              </a:ext>
            </a:extLst>
          </p:cNvPr>
          <p:cNvCxnSpPr>
            <a:cxnSpLocks/>
            <a:stCxn id="505" idx="3"/>
            <a:endCxn id="509" idx="1"/>
          </p:cNvCxnSpPr>
          <p:nvPr/>
        </p:nvCxnSpPr>
        <p:spPr>
          <a:xfrm>
            <a:off x="2518184" y="3905427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2D49E106-ADF4-48BD-BEE6-B7DB1F40959B}"/>
              </a:ext>
            </a:extLst>
          </p:cNvPr>
          <p:cNvCxnSpPr>
            <a:cxnSpLocks/>
            <a:stCxn id="517" idx="3"/>
            <a:endCxn id="518" idx="1"/>
          </p:cNvCxnSpPr>
          <p:nvPr/>
        </p:nvCxnSpPr>
        <p:spPr>
          <a:xfrm>
            <a:off x="2518184" y="4139555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E892A57D-A6CF-4D24-8ED0-22124514B558}"/>
              </a:ext>
            </a:extLst>
          </p:cNvPr>
          <p:cNvCxnSpPr>
            <a:cxnSpLocks/>
            <a:stCxn id="469" idx="2"/>
            <a:endCxn id="484" idx="0"/>
          </p:cNvCxnSpPr>
          <p:nvPr/>
        </p:nvCxnSpPr>
        <p:spPr>
          <a:xfrm>
            <a:off x="2705372" y="3284771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DB8E6177-A55F-4986-A1B8-7D0CD97F4202}"/>
              </a:ext>
            </a:extLst>
          </p:cNvPr>
          <p:cNvCxnSpPr>
            <a:cxnSpLocks/>
            <a:stCxn id="484" idx="2"/>
            <a:endCxn id="489" idx="0"/>
          </p:cNvCxnSpPr>
          <p:nvPr/>
        </p:nvCxnSpPr>
        <p:spPr>
          <a:xfrm>
            <a:off x="2705455" y="3518899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61350FF5-7802-40D1-81F0-34E443C0D59D}"/>
              </a:ext>
            </a:extLst>
          </p:cNvPr>
          <p:cNvCxnSpPr>
            <a:cxnSpLocks/>
            <a:stCxn id="489" idx="2"/>
            <a:endCxn id="509" idx="0"/>
          </p:cNvCxnSpPr>
          <p:nvPr/>
        </p:nvCxnSpPr>
        <p:spPr>
          <a:xfrm flipH="1">
            <a:off x="2705455" y="3753027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D5763264-F842-4771-B337-ABE2AEF6C27B}"/>
              </a:ext>
            </a:extLst>
          </p:cNvPr>
          <p:cNvCxnSpPr>
            <a:cxnSpLocks/>
            <a:stCxn id="509" idx="2"/>
            <a:endCxn id="518" idx="0"/>
          </p:cNvCxnSpPr>
          <p:nvPr/>
        </p:nvCxnSpPr>
        <p:spPr>
          <a:xfrm>
            <a:off x="2705455" y="3987155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9" name="Straight Connector 578">
            <a:extLst>
              <a:ext uri="{FF2B5EF4-FFF2-40B4-BE49-F238E27FC236}">
                <a16:creationId xmlns:a16="http://schemas.microsoft.com/office/drawing/2014/main" id="{4E8C2F61-BB9E-4DBB-9811-87CDB7780DFC}"/>
              </a:ext>
            </a:extLst>
          </p:cNvPr>
          <p:cNvCxnSpPr>
            <a:cxnSpLocks/>
            <a:stCxn id="480" idx="2"/>
            <a:endCxn id="485" idx="0"/>
          </p:cNvCxnSpPr>
          <p:nvPr/>
        </p:nvCxnSpPr>
        <p:spPr>
          <a:xfrm>
            <a:off x="2980048" y="3284771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B5A9C49B-60AD-4A80-9991-C06E4EEFB6FD}"/>
              </a:ext>
            </a:extLst>
          </p:cNvPr>
          <p:cNvCxnSpPr>
            <a:cxnSpLocks/>
            <a:stCxn id="485" idx="2"/>
            <a:endCxn id="501" idx="0"/>
          </p:cNvCxnSpPr>
          <p:nvPr/>
        </p:nvCxnSpPr>
        <p:spPr>
          <a:xfrm>
            <a:off x="2980131" y="3518899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95081B41-1F52-4C67-8B29-BE971F8983DE}"/>
              </a:ext>
            </a:extLst>
          </p:cNvPr>
          <p:cNvCxnSpPr>
            <a:cxnSpLocks/>
            <a:stCxn id="501" idx="2"/>
            <a:endCxn id="510" idx="0"/>
          </p:cNvCxnSpPr>
          <p:nvPr/>
        </p:nvCxnSpPr>
        <p:spPr>
          <a:xfrm flipH="1">
            <a:off x="2980131" y="3753027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6" name="Straight Connector 585">
            <a:extLst>
              <a:ext uri="{FF2B5EF4-FFF2-40B4-BE49-F238E27FC236}">
                <a16:creationId xmlns:a16="http://schemas.microsoft.com/office/drawing/2014/main" id="{E801F6F2-85C7-4028-A1FB-0D4211E7A79B}"/>
              </a:ext>
            </a:extLst>
          </p:cNvPr>
          <p:cNvCxnSpPr>
            <a:cxnSpLocks/>
            <a:stCxn id="521" idx="0"/>
            <a:endCxn id="510" idx="2"/>
          </p:cNvCxnSpPr>
          <p:nvPr/>
        </p:nvCxnSpPr>
        <p:spPr>
          <a:xfrm flipV="1">
            <a:off x="2980131" y="3987155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B36E742B-5D4C-4AB5-A3A0-2531FC20EA48}"/>
              </a:ext>
            </a:extLst>
          </p:cNvPr>
          <p:cNvCxnSpPr>
            <a:cxnSpLocks/>
            <a:stCxn id="486" idx="0"/>
            <a:endCxn id="481" idx="2"/>
          </p:cNvCxnSpPr>
          <p:nvPr/>
        </p:nvCxnSpPr>
        <p:spPr>
          <a:xfrm flipH="1" flipV="1">
            <a:off x="3263269" y="3284771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4" name="Straight Connector 593">
            <a:extLst>
              <a:ext uri="{FF2B5EF4-FFF2-40B4-BE49-F238E27FC236}">
                <a16:creationId xmlns:a16="http://schemas.microsoft.com/office/drawing/2014/main" id="{ACB874F4-6E2D-4C8E-9C96-C8DAAE9134EC}"/>
              </a:ext>
            </a:extLst>
          </p:cNvPr>
          <p:cNvCxnSpPr>
            <a:cxnSpLocks/>
            <a:stCxn id="502" idx="0"/>
            <a:endCxn id="486" idx="2"/>
          </p:cNvCxnSpPr>
          <p:nvPr/>
        </p:nvCxnSpPr>
        <p:spPr>
          <a:xfrm flipH="1" flipV="1">
            <a:off x="3263352" y="3518899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5" name="Straight Connector 594">
            <a:extLst>
              <a:ext uri="{FF2B5EF4-FFF2-40B4-BE49-F238E27FC236}">
                <a16:creationId xmlns:a16="http://schemas.microsoft.com/office/drawing/2014/main" id="{B3EF8148-DE8C-46EE-B900-213E712EB347}"/>
              </a:ext>
            </a:extLst>
          </p:cNvPr>
          <p:cNvCxnSpPr>
            <a:cxnSpLocks/>
            <a:stCxn id="513" idx="0"/>
            <a:endCxn id="502" idx="2"/>
          </p:cNvCxnSpPr>
          <p:nvPr/>
        </p:nvCxnSpPr>
        <p:spPr>
          <a:xfrm flipV="1">
            <a:off x="3263352" y="3753027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6" name="Straight Connector 595">
            <a:extLst>
              <a:ext uri="{FF2B5EF4-FFF2-40B4-BE49-F238E27FC236}">
                <a16:creationId xmlns:a16="http://schemas.microsoft.com/office/drawing/2014/main" id="{44A0708B-CF29-442D-B80B-1D4E8D6F3CA9}"/>
              </a:ext>
            </a:extLst>
          </p:cNvPr>
          <p:cNvCxnSpPr>
            <a:cxnSpLocks/>
            <a:stCxn id="513" idx="2"/>
            <a:endCxn id="522" idx="0"/>
          </p:cNvCxnSpPr>
          <p:nvPr/>
        </p:nvCxnSpPr>
        <p:spPr>
          <a:xfrm>
            <a:off x="3263352" y="3987155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7" name="Straight Connector 596">
            <a:extLst>
              <a:ext uri="{FF2B5EF4-FFF2-40B4-BE49-F238E27FC236}">
                <a16:creationId xmlns:a16="http://schemas.microsoft.com/office/drawing/2014/main" id="{E9A6CD24-33D7-4813-9606-9CCD8D4FD0B7}"/>
              </a:ext>
            </a:extLst>
          </p:cNvPr>
          <p:cNvCxnSpPr>
            <a:cxnSpLocks/>
            <a:stCxn id="487" idx="0"/>
            <a:endCxn id="482" idx="2"/>
          </p:cNvCxnSpPr>
          <p:nvPr/>
        </p:nvCxnSpPr>
        <p:spPr>
          <a:xfrm flipH="1" flipV="1">
            <a:off x="3546491" y="3284771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8" name="Straight Connector 597">
            <a:extLst>
              <a:ext uri="{FF2B5EF4-FFF2-40B4-BE49-F238E27FC236}">
                <a16:creationId xmlns:a16="http://schemas.microsoft.com/office/drawing/2014/main" id="{2FC573DD-5BD3-4E48-A9AB-F005780A986F}"/>
              </a:ext>
            </a:extLst>
          </p:cNvPr>
          <p:cNvCxnSpPr>
            <a:cxnSpLocks/>
            <a:stCxn id="504" idx="0"/>
            <a:endCxn id="487" idx="2"/>
          </p:cNvCxnSpPr>
          <p:nvPr/>
        </p:nvCxnSpPr>
        <p:spPr>
          <a:xfrm flipH="1" flipV="1">
            <a:off x="3546574" y="3518899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3DAD89F6-CDD5-4606-8332-39F7EAA995B8}"/>
              </a:ext>
            </a:extLst>
          </p:cNvPr>
          <p:cNvCxnSpPr>
            <a:cxnSpLocks/>
            <a:stCxn id="514" idx="0"/>
            <a:endCxn id="504" idx="2"/>
          </p:cNvCxnSpPr>
          <p:nvPr/>
        </p:nvCxnSpPr>
        <p:spPr>
          <a:xfrm flipV="1">
            <a:off x="3546574" y="3753027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8" name="Straight Connector 627">
            <a:extLst>
              <a:ext uri="{FF2B5EF4-FFF2-40B4-BE49-F238E27FC236}">
                <a16:creationId xmlns:a16="http://schemas.microsoft.com/office/drawing/2014/main" id="{6D6219FA-D200-4E4A-B415-FB56BE31AD24}"/>
              </a:ext>
            </a:extLst>
          </p:cNvPr>
          <p:cNvCxnSpPr>
            <a:cxnSpLocks/>
            <a:stCxn id="529" idx="0"/>
            <a:endCxn id="514" idx="2"/>
          </p:cNvCxnSpPr>
          <p:nvPr/>
        </p:nvCxnSpPr>
        <p:spPr>
          <a:xfrm flipV="1">
            <a:off x="3546574" y="3987155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9" name="Straight Connector 628">
            <a:extLst>
              <a:ext uri="{FF2B5EF4-FFF2-40B4-BE49-F238E27FC236}">
                <a16:creationId xmlns:a16="http://schemas.microsoft.com/office/drawing/2014/main" id="{CE8F4192-AC49-45C9-B323-AB11DFF21B51}"/>
              </a:ext>
            </a:extLst>
          </p:cNvPr>
          <p:cNvCxnSpPr>
            <a:cxnSpLocks/>
            <a:stCxn id="522" idx="3"/>
            <a:endCxn id="529" idx="1"/>
          </p:cNvCxnSpPr>
          <p:nvPr/>
        </p:nvCxnSpPr>
        <p:spPr>
          <a:xfrm>
            <a:off x="3361950" y="4139555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0" name="Straight Connector 629">
            <a:extLst>
              <a:ext uri="{FF2B5EF4-FFF2-40B4-BE49-F238E27FC236}">
                <a16:creationId xmlns:a16="http://schemas.microsoft.com/office/drawing/2014/main" id="{DD8C11B5-3368-40AA-A9D3-03857320F57C}"/>
              </a:ext>
            </a:extLst>
          </p:cNvPr>
          <p:cNvCxnSpPr>
            <a:cxnSpLocks/>
            <a:stCxn id="521" idx="3"/>
            <a:endCxn id="522" idx="1"/>
          </p:cNvCxnSpPr>
          <p:nvPr/>
        </p:nvCxnSpPr>
        <p:spPr>
          <a:xfrm>
            <a:off x="3078729" y="4139555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1" name="Straight Connector 630">
            <a:extLst>
              <a:ext uri="{FF2B5EF4-FFF2-40B4-BE49-F238E27FC236}">
                <a16:creationId xmlns:a16="http://schemas.microsoft.com/office/drawing/2014/main" id="{4C5DF019-7E4B-479A-917B-96790B8A9FD5}"/>
              </a:ext>
            </a:extLst>
          </p:cNvPr>
          <p:cNvCxnSpPr>
            <a:cxnSpLocks/>
            <a:stCxn id="518" idx="3"/>
            <a:endCxn id="521" idx="1"/>
          </p:cNvCxnSpPr>
          <p:nvPr/>
        </p:nvCxnSpPr>
        <p:spPr>
          <a:xfrm>
            <a:off x="2804053" y="4139555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56EC0476-8FBD-489C-A048-4E87986E5A0F}"/>
              </a:ext>
            </a:extLst>
          </p:cNvPr>
          <p:cNvCxnSpPr>
            <a:cxnSpLocks/>
            <a:stCxn id="486" idx="3"/>
            <a:endCxn id="487" idx="1"/>
          </p:cNvCxnSpPr>
          <p:nvPr/>
        </p:nvCxnSpPr>
        <p:spPr>
          <a:xfrm>
            <a:off x="3361950" y="3437171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DCA1F47C-DE9C-4A9F-A4C7-8EE46AF519E3}"/>
              </a:ext>
            </a:extLst>
          </p:cNvPr>
          <p:cNvCxnSpPr>
            <a:cxnSpLocks/>
            <a:stCxn id="485" idx="3"/>
            <a:endCxn id="486" idx="1"/>
          </p:cNvCxnSpPr>
          <p:nvPr/>
        </p:nvCxnSpPr>
        <p:spPr>
          <a:xfrm>
            <a:off x="3078729" y="3437171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5E88F5CF-CF0B-4516-B896-72F1722372C9}"/>
              </a:ext>
            </a:extLst>
          </p:cNvPr>
          <p:cNvCxnSpPr>
            <a:cxnSpLocks/>
            <a:stCxn id="484" idx="3"/>
            <a:endCxn id="485" idx="1"/>
          </p:cNvCxnSpPr>
          <p:nvPr/>
        </p:nvCxnSpPr>
        <p:spPr>
          <a:xfrm>
            <a:off x="2804053" y="3437171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47FEC817-CABA-40A4-A0CF-92044229E881}"/>
              </a:ext>
            </a:extLst>
          </p:cNvPr>
          <p:cNvCxnSpPr>
            <a:cxnSpLocks/>
            <a:stCxn id="489" idx="3"/>
            <a:endCxn id="501" idx="1"/>
          </p:cNvCxnSpPr>
          <p:nvPr/>
        </p:nvCxnSpPr>
        <p:spPr>
          <a:xfrm>
            <a:off x="2805983" y="3671299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ECDC29F0-8FD2-42C2-A0FC-65CA7E1922AB}"/>
              </a:ext>
            </a:extLst>
          </p:cNvPr>
          <p:cNvCxnSpPr>
            <a:cxnSpLocks/>
            <a:stCxn id="501" idx="3"/>
            <a:endCxn id="502" idx="1"/>
          </p:cNvCxnSpPr>
          <p:nvPr/>
        </p:nvCxnSpPr>
        <p:spPr>
          <a:xfrm>
            <a:off x="3080659" y="3671299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9523F60B-F71C-4B5E-8816-95195FC088B9}"/>
              </a:ext>
            </a:extLst>
          </p:cNvPr>
          <p:cNvCxnSpPr>
            <a:cxnSpLocks/>
            <a:stCxn id="502" idx="3"/>
            <a:endCxn id="504" idx="1"/>
          </p:cNvCxnSpPr>
          <p:nvPr/>
        </p:nvCxnSpPr>
        <p:spPr>
          <a:xfrm>
            <a:off x="3363880" y="3671299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0" name="Straight Connector 639">
            <a:extLst>
              <a:ext uri="{FF2B5EF4-FFF2-40B4-BE49-F238E27FC236}">
                <a16:creationId xmlns:a16="http://schemas.microsoft.com/office/drawing/2014/main" id="{B07D8151-6B47-4642-8DB7-6DFC6C05B263}"/>
              </a:ext>
            </a:extLst>
          </p:cNvPr>
          <p:cNvCxnSpPr>
            <a:cxnSpLocks/>
            <a:stCxn id="513" idx="3"/>
            <a:endCxn id="514" idx="1"/>
          </p:cNvCxnSpPr>
          <p:nvPr/>
        </p:nvCxnSpPr>
        <p:spPr>
          <a:xfrm>
            <a:off x="3361950" y="3905427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FAB6EF92-3C19-4906-BCD9-8FECC207F7FC}"/>
              </a:ext>
            </a:extLst>
          </p:cNvPr>
          <p:cNvCxnSpPr>
            <a:cxnSpLocks/>
            <a:stCxn id="510" idx="3"/>
            <a:endCxn id="513" idx="1"/>
          </p:cNvCxnSpPr>
          <p:nvPr/>
        </p:nvCxnSpPr>
        <p:spPr>
          <a:xfrm>
            <a:off x="3078729" y="3905427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9A738CE0-EEDF-4ACF-A81F-BC40E6C94572}"/>
              </a:ext>
            </a:extLst>
          </p:cNvPr>
          <p:cNvCxnSpPr>
            <a:cxnSpLocks/>
            <a:stCxn id="509" idx="3"/>
            <a:endCxn id="510" idx="1"/>
          </p:cNvCxnSpPr>
          <p:nvPr/>
        </p:nvCxnSpPr>
        <p:spPr>
          <a:xfrm>
            <a:off x="2804053" y="3905427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43" name="Rectangle 642">
            <a:extLst>
              <a:ext uri="{FF2B5EF4-FFF2-40B4-BE49-F238E27FC236}">
                <a16:creationId xmlns:a16="http://schemas.microsoft.com/office/drawing/2014/main" id="{B9C5030C-EC44-4297-A46F-721FCDD57E9F}"/>
              </a:ext>
            </a:extLst>
          </p:cNvPr>
          <p:cNvSpPr/>
          <p:nvPr/>
        </p:nvSpPr>
        <p:spPr>
          <a:xfrm>
            <a:off x="4073221" y="3078004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4" name="Rectangle: Rounded Corners 643">
            <a:extLst>
              <a:ext uri="{FF2B5EF4-FFF2-40B4-BE49-F238E27FC236}">
                <a16:creationId xmlns:a16="http://schemas.microsoft.com/office/drawing/2014/main" id="{9A0E65D4-1351-4E3A-970D-4C4E008FC6D9}"/>
              </a:ext>
            </a:extLst>
          </p:cNvPr>
          <p:cNvSpPr/>
          <p:nvPr/>
        </p:nvSpPr>
        <p:spPr>
          <a:xfrm>
            <a:off x="4173199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5" name="Rectangle: Rounded Corners 644">
            <a:extLst>
              <a:ext uri="{FF2B5EF4-FFF2-40B4-BE49-F238E27FC236}">
                <a16:creationId xmlns:a16="http://schemas.microsoft.com/office/drawing/2014/main" id="{5320922E-455B-4D83-BD32-05209A8B7A7B}"/>
              </a:ext>
            </a:extLst>
          </p:cNvPr>
          <p:cNvSpPr/>
          <p:nvPr/>
        </p:nvSpPr>
        <p:spPr>
          <a:xfrm>
            <a:off x="4459068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6" name="Rectangle: Rounded Corners 645">
            <a:extLst>
              <a:ext uri="{FF2B5EF4-FFF2-40B4-BE49-F238E27FC236}">
                <a16:creationId xmlns:a16="http://schemas.microsoft.com/office/drawing/2014/main" id="{6D6FD486-4A13-4303-81FE-A47F3560DA1B}"/>
              </a:ext>
            </a:extLst>
          </p:cNvPr>
          <p:cNvSpPr/>
          <p:nvPr/>
        </p:nvSpPr>
        <p:spPr>
          <a:xfrm>
            <a:off x="4733744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7" name="Rectangle: Rounded Corners 646">
            <a:extLst>
              <a:ext uri="{FF2B5EF4-FFF2-40B4-BE49-F238E27FC236}">
                <a16:creationId xmlns:a16="http://schemas.microsoft.com/office/drawing/2014/main" id="{B28F16AA-DA67-4C19-9BE8-B62A7C6E5608}"/>
              </a:ext>
            </a:extLst>
          </p:cNvPr>
          <p:cNvSpPr/>
          <p:nvPr/>
        </p:nvSpPr>
        <p:spPr>
          <a:xfrm>
            <a:off x="5016965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8" name="Rectangle: Rounded Corners 647">
            <a:extLst>
              <a:ext uri="{FF2B5EF4-FFF2-40B4-BE49-F238E27FC236}">
                <a16:creationId xmlns:a16="http://schemas.microsoft.com/office/drawing/2014/main" id="{B037CBAA-E4F9-45A3-8661-2E2902D1805D}"/>
              </a:ext>
            </a:extLst>
          </p:cNvPr>
          <p:cNvSpPr/>
          <p:nvPr/>
        </p:nvSpPr>
        <p:spPr>
          <a:xfrm>
            <a:off x="5300187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9" name="Rectangle: Rounded Corners 648">
            <a:extLst>
              <a:ext uri="{FF2B5EF4-FFF2-40B4-BE49-F238E27FC236}">
                <a16:creationId xmlns:a16="http://schemas.microsoft.com/office/drawing/2014/main" id="{8B894824-0C5F-4193-B9FA-3620C2DABDB8}"/>
              </a:ext>
            </a:extLst>
          </p:cNvPr>
          <p:cNvSpPr/>
          <p:nvPr/>
        </p:nvSpPr>
        <p:spPr>
          <a:xfrm>
            <a:off x="4173282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0" name="Rectangle: Rounded Corners 649">
            <a:extLst>
              <a:ext uri="{FF2B5EF4-FFF2-40B4-BE49-F238E27FC236}">
                <a16:creationId xmlns:a16="http://schemas.microsoft.com/office/drawing/2014/main" id="{95D81E71-2B03-46EB-ACB8-E974ECCA8BB8}"/>
              </a:ext>
            </a:extLst>
          </p:cNvPr>
          <p:cNvSpPr/>
          <p:nvPr/>
        </p:nvSpPr>
        <p:spPr>
          <a:xfrm>
            <a:off x="4459151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1" name="Rectangle: Rounded Corners 650">
            <a:extLst>
              <a:ext uri="{FF2B5EF4-FFF2-40B4-BE49-F238E27FC236}">
                <a16:creationId xmlns:a16="http://schemas.microsoft.com/office/drawing/2014/main" id="{1DB730FA-E8D5-4C2B-8806-EDE654AB83DB}"/>
              </a:ext>
            </a:extLst>
          </p:cNvPr>
          <p:cNvSpPr/>
          <p:nvPr/>
        </p:nvSpPr>
        <p:spPr>
          <a:xfrm>
            <a:off x="4733827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3" name="Rectangle: Rounded Corners 652">
            <a:extLst>
              <a:ext uri="{FF2B5EF4-FFF2-40B4-BE49-F238E27FC236}">
                <a16:creationId xmlns:a16="http://schemas.microsoft.com/office/drawing/2014/main" id="{33DC9218-E6BD-43FC-95CE-19766CA27583}"/>
              </a:ext>
            </a:extLst>
          </p:cNvPr>
          <p:cNvSpPr/>
          <p:nvPr/>
        </p:nvSpPr>
        <p:spPr>
          <a:xfrm>
            <a:off x="5017048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4" name="Rectangle: Rounded Corners 653">
            <a:extLst>
              <a:ext uri="{FF2B5EF4-FFF2-40B4-BE49-F238E27FC236}">
                <a16:creationId xmlns:a16="http://schemas.microsoft.com/office/drawing/2014/main" id="{2DF9D0B6-21AB-46CC-A544-6C0F83D4512F}"/>
              </a:ext>
            </a:extLst>
          </p:cNvPr>
          <p:cNvSpPr/>
          <p:nvPr/>
        </p:nvSpPr>
        <p:spPr>
          <a:xfrm>
            <a:off x="5300270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5" name="Rectangle: Rounded Corners 654">
            <a:extLst>
              <a:ext uri="{FF2B5EF4-FFF2-40B4-BE49-F238E27FC236}">
                <a16:creationId xmlns:a16="http://schemas.microsoft.com/office/drawing/2014/main" id="{EA0CFD1C-21A4-44F8-B0B3-F06138CDC3FA}"/>
              </a:ext>
            </a:extLst>
          </p:cNvPr>
          <p:cNvSpPr/>
          <p:nvPr/>
        </p:nvSpPr>
        <p:spPr>
          <a:xfrm>
            <a:off x="4175212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7" name="Rectangle: Rounded Corners 656">
            <a:extLst>
              <a:ext uri="{FF2B5EF4-FFF2-40B4-BE49-F238E27FC236}">
                <a16:creationId xmlns:a16="http://schemas.microsoft.com/office/drawing/2014/main" id="{183507A0-DB97-4EA4-ABF7-47C90BE8BDF5}"/>
              </a:ext>
            </a:extLst>
          </p:cNvPr>
          <p:cNvSpPr/>
          <p:nvPr/>
        </p:nvSpPr>
        <p:spPr>
          <a:xfrm>
            <a:off x="4461081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8" name="Rectangle: Rounded Corners 657">
            <a:extLst>
              <a:ext uri="{FF2B5EF4-FFF2-40B4-BE49-F238E27FC236}">
                <a16:creationId xmlns:a16="http://schemas.microsoft.com/office/drawing/2014/main" id="{7C61F499-A558-4F46-898C-737FE646E01B}"/>
              </a:ext>
            </a:extLst>
          </p:cNvPr>
          <p:cNvSpPr/>
          <p:nvPr/>
        </p:nvSpPr>
        <p:spPr>
          <a:xfrm>
            <a:off x="4735757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9" name="Rectangle: Rounded Corners 658">
            <a:extLst>
              <a:ext uri="{FF2B5EF4-FFF2-40B4-BE49-F238E27FC236}">
                <a16:creationId xmlns:a16="http://schemas.microsoft.com/office/drawing/2014/main" id="{91481909-7F9F-4D6D-92AD-4F5CDF39FE05}"/>
              </a:ext>
            </a:extLst>
          </p:cNvPr>
          <p:cNvSpPr/>
          <p:nvPr/>
        </p:nvSpPr>
        <p:spPr>
          <a:xfrm>
            <a:off x="5018978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0" name="Rectangle: Rounded Corners 659">
            <a:extLst>
              <a:ext uri="{FF2B5EF4-FFF2-40B4-BE49-F238E27FC236}">
                <a16:creationId xmlns:a16="http://schemas.microsoft.com/office/drawing/2014/main" id="{31D68E3A-D6EA-4C86-A5FE-9FE1D2E4E313}"/>
              </a:ext>
            </a:extLst>
          </p:cNvPr>
          <p:cNvSpPr/>
          <p:nvPr/>
        </p:nvSpPr>
        <p:spPr>
          <a:xfrm>
            <a:off x="5302200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1" name="Rectangle: Rounded Corners 660">
            <a:extLst>
              <a:ext uri="{FF2B5EF4-FFF2-40B4-BE49-F238E27FC236}">
                <a16:creationId xmlns:a16="http://schemas.microsoft.com/office/drawing/2014/main" id="{7BF458D5-064B-4AEC-9562-F3AA05436012}"/>
              </a:ext>
            </a:extLst>
          </p:cNvPr>
          <p:cNvSpPr/>
          <p:nvPr/>
        </p:nvSpPr>
        <p:spPr>
          <a:xfrm>
            <a:off x="4173282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2" name="Rectangle: Rounded Corners 661">
            <a:extLst>
              <a:ext uri="{FF2B5EF4-FFF2-40B4-BE49-F238E27FC236}">
                <a16:creationId xmlns:a16="http://schemas.microsoft.com/office/drawing/2014/main" id="{4BB669F4-D3AC-4FB2-ADA3-F52D4CE39920}"/>
              </a:ext>
            </a:extLst>
          </p:cNvPr>
          <p:cNvSpPr/>
          <p:nvPr/>
        </p:nvSpPr>
        <p:spPr>
          <a:xfrm>
            <a:off x="4459151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3" name="Rectangle: Rounded Corners 662">
            <a:extLst>
              <a:ext uri="{FF2B5EF4-FFF2-40B4-BE49-F238E27FC236}">
                <a16:creationId xmlns:a16="http://schemas.microsoft.com/office/drawing/2014/main" id="{84F3805A-E903-4D48-9B1A-93FF12D7D6CD}"/>
              </a:ext>
            </a:extLst>
          </p:cNvPr>
          <p:cNvSpPr/>
          <p:nvPr/>
        </p:nvSpPr>
        <p:spPr>
          <a:xfrm>
            <a:off x="4733827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4" name="Rectangle: Rounded Corners 663">
            <a:extLst>
              <a:ext uri="{FF2B5EF4-FFF2-40B4-BE49-F238E27FC236}">
                <a16:creationId xmlns:a16="http://schemas.microsoft.com/office/drawing/2014/main" id="{3EE41366-910D-431D-BB08-6A493ED41D39}"/>
              </a:ext>
            </a:extLst>
          </p:cNvPr>
          <p:cNvSpPr/>
          <p:nvPr/>
        </p:nvSpPr>
        <p:spPr>
          <a:xfrm>
            <a:off x="5017048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5" name="Rectangle: Rounded Corners 664">
            <a:extLst>
              <a:ext uri="{FF2B5EF4-FFF2-40B4-BE49-F238E27FC236}">
                <a16:creationId xmlns:a16="http://schemas.microsoft.com/office/drawing/2014/main" id="{A83B63DD-D61D-47D7-88AA-0DC9006DA52E}"/>
              </a:ext>
            </a:extLst>
          </p:cNvPr>
          <p:cNvSpPr/>
          <p:nvPr/>
        </p:nvSpPr>
        <p:spPr>
          <a:xfrm>
            <a:off x="5300270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6" name="Rectangle: Rounded Corners 665">
            <a:extLst>
              <a:ext uri="{FF2B5EF4-FFF2-40B4-BE49-F238E27FC236}">
                <a16:creationId xmlns:a16="http://schemas.microsoft.com/office/drawing/2014/main" id="{05E622E3-7D27-40ED-8DBB-A30D7A866190}"/>
              </a:ext>
            </a:extLst>
          </p:cNvPr>
          <p:cNvSpPr/>
          <p:nvPr/>
        </p:nvSpPr>
        <p:spPr>
          <a:xfrm>
            <a:off x="4173282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7" name="Rectangle: Rounded Corners 666">
            <a:extLst>
              <a:ext uri="{FF2B5EF4-FFF2-40B4-BE49-F238E27FC236}">
                <a16:creationId xmlns:a16="http://schemas.microsoft.com/office/drawing/2014/main" id="{FFEE79A5-F530-4BD0-B84D-74F5E2D85AF1}"/>
              </a:ext>
            </a:extLst>
          </p:cNvPr>
          <p:cNvSpPr/>
          <p:nvPr/>
        </p:nvSpPr>
        <p:spPr>
          <a:xfrm>
            <a:off x="4459151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8" name="Rectangle: Rounded Corners 667">
            <a:extLst>
              <a:ext uri="{FF2B5EF4-FFF2-40B4-BE49-F238E27FC236}">
                <a16:creationId xmlns:a16="http://schemas.microsoft.com/office/drawing/2014/main" id="{C8C195B7-3AEB-4B8C-93E8-3C64FB8A990D}"/>
              </a:ext>
            </a:extLst>
          </p:cNvPr>
          <p:cNvSpPr/>
          <p:nvPr/>
        </p:nvSpPr>
        <p:spPr>
          <a:xfrm>
            <a:off x="4733827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9" name="Rectangle: Rounded Corners 668">
            <a:extLst>
              <a:ext uri="{FF2B5EF4-FFF2-40B4-BE49-F238E27FC236}">
                <a16:creationId xmlns:a16="http://schemas.microsoft.com/office/drawing/2014/main" id="{5984AEB1-22CB-4358-9DAC-4A6803FD05FA}"/>
              </a:ext>
            </a:extLst>
          </p:cNvPr>
          <p:cNvSpPr/>
          <p:nvPr/>
        </p:nvSpPr>
        <p:spPr>
          <a:xfrm>
            <a:off x="5017048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70" name="Rectangle: Rounded Corners 669">
            <a:extLst>
              <a:ext uri="{FF2B5EF4-FFF2-40B4-BE49-F238E27FC236}">
                <a16:creationId xmlns:a16="http://schemas.microsoft.com/office/drawing/2014/main" id="{506A065E-B928-40ED-86AB-03884756B33C}"/>
              </a:ext>
            </a:extLst>
          </p:cNvPr>
          <p:cNvSpPr/>
          <p:nvPr/>
        </p:nvSpPr>
        <p:spPr>
          <a:xfrm>
            <a:off x="5300270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71" name="Straight Connector 670">
            <a:extLst>
              <a:ext uri="{FF2B5EF4-FFF2-40B4-BE49-F238E27FC236}">
                <a16:creationId xmlns:a16="http://schemas.microsoft.com/office/drawing/2014/main" id="{BF87C110-2A3F-4E3A-ACE4-DA47D92DAE0D}"/>
              </a:ext>
            </a:extLst>
          </p:cNvPr>
          <p:cNvCxnSpPr>
            <a:cxnSpLocks/>
            <a:endCxn id="645" idx="1"/>
          </p:cNvCxnSpPr>
          <p:nvPr/>
        </p:nvCxnSpPr>
        <p:spPr>
          <a:xfrm>
            <a:off x="4370396" y="3207399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2" name="Straight Connector 671">
            <a:extLst>
              <a:ext uri="{FF2B5EF4-FFF2-40B4-BE49-F238E27FC236}">
                <a16:creationId xmlns:a16="http://schemas.microsoft.com/office/drawing/2014/main" id="{EADA82C7-CC00-423B-928F-7B9A84433727}"/>
              </a:ext>
            </a:extLst>
          </p:cNvPr>
          <p:cNvCxnSpPr>
            <a:cxnSpLocks/>
            <a:stCxn id="645" idx="3"/>
            <a:endCxn id="646" idx="1"/>
          </p:cNvCxnSpPr>
          <p:nvPr/>
        </p:nvCxnSpPr>
        <p:spPr>
          <a:xfrm>
            <a:off x="4656265" y="3207399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3" name="Straight Connector 672">
            <a:extLst>
              <a:ext uri="{FF2B5EF4-FFF2-40B4-BE49-F238E27FC236}">
                <a16:creationId xmlns:a16="http://schemas.microsoft.com/office/drawing/2014/main" id="{8BDC96FA-03E9-4CAE-852B-3F1D9DCD5E3F}"/>
              </a:ext>
            </a:extLst>
          </p:cNvPr>
          <p:cNvCxnSpPr>
            <a:cxnSpLocks/>
            <a:stCxn id="646" idx="3"/>
            <a:endCxn id="647" idx="1"/>
          </p:cNvCxnSpPr>
          <p:nvPr/>
        </p:nvCxnSpPr>
        <p:spPr>
          <a:xfrm>
            <a:off x="4930941" y="3207399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366075EB-3CB0-4FC7-AEA6-49424BDE0063}"/>
              </a:ext>
            </a:extLst>
          </p:cNvPr>
          <p:cNvCxnSpPr>
            <a:cxnSpLocks/>
            <a:endCxn id="648" idx="1"/>
          </p:cNvCxnSpPr>
          <p:nvPr/>
        </p:nvCxnSpPr>
        <p:spPr>
          <a:xfrm>
            <a:off x="5214162" y="3207399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F9BE3D47-6E40-4977-A005-308F151012B4}"/>
              </a:ext>
            </a:extLst>
          </p:cNvPr>
          <p:cNvCxnSpPr>
            <a:cxnSpLocks/>
            <a:stCxn id="644" idx="2"/>
            <a:endCxn id="649" idx="0"/>
          </p:cNvCxnSpPr>
          <p:nvPr/>
        </p:nvCxnSpPr>
        <p:spPr>
          <a:xfrm>
            <a:off x="4271798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6" name="Straight Connector 675">
            <a:extLst>
              <a:ext uri="{FF2B5EF4-FFF2-40B4-BE49-F238E27FC236}">
                <a16:creationId xmlns:a16="http://schemas.microsoft.com/office/drawing/2014/main" id="{33FDD4CB-FDC2-4AF8-80A1-D0C718C95624}"/>
              </a:ext>
            </a:extLst>
          </p:cNvPr>
          <p:cNvCxnSpPr>
            <a:cxnSpLocks/>
            <a:stCxn id="649" idx="2"/>
            <a:endCxn id="655" idx="0"/>
          </p:cNvCxnSpPr>
          <p:nvPr/>
        </p:nvCxnSpPr>
        <p:spPr>
          <a:xfrm>
            <a:off x="4271881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9" name="Straight Connector 678">
            <a:extLst>
              <a:ext uri="{FF2B5EF4-FFF2-40B4-BE49-F238E27FC236}">
                <a16:creationId xmlns:a16="http://schemas.microsoft.com/office/drawing/2014/main" id="{A3167FBF-43A0-4ED4-9F57-E2F614464A68}"/>
              </a:ext>
            </a:extLst>
          </p:cNvPr>
          <p:cNvCxnSpPr>
            <a:cxnSpLocks/>
            <a:stCxn id="655" idx="2"/>
            <a:endCxn id="661" idx="0"/>
          </p:cNvCxnSpPr>
          <p:nvPr/>
        </p:nvCxnSpPr>
        <p:spPr>
          <a:xfrm flipH="1">
            <a:off x="4271881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0" name="Straight Connector 679">
            <a:extLst>
              <a:ext uri="{FF2B5EF4-FFF2-40B4-BE49-F238E27FC236}">
                <a16:creationId xmlns:a16="http://schemas.microsoft.com/office/drawing/2014/main" id="{1827FBE9-A9B1-4002-9957-F223A9757A92}"/>
              </a:ext>
            </a:extLst>
          </p:cNvPr>
          <p:cNvCxnSpPr>
            <a:cxnSpLocks/>
            <a:stCxn id="661" idx="2"/>
            <a:endCxn id="666" idx="0"/>
          </p:cNvCxnSpPr>
          <p:nvPr/>
        </p:nvCxnSpPr>
        <p:spPr>
          <a:xfrm>
            <a:off x="4271881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2" name="Straight Connector 681">
            <a:extLst>
              <a:ext uri="{FF2B5EF4-FFF2-40B4-BE49-F238E27FC236}">
                <a16:creationId xmlns:a16="http://schemas.microsoft.com/office/drawing/2014/main" id="{C3B05D26-82D4-4833-98E4-C9420081D7DB}"/>
              </a:ext>
            </a:extLst>
          </p:cNvPr>
          <p:cNvCxnSpPr>
            <a:cxnSpLocks/>
            <a:stCxn id="649" idx="3"/>
            <a:endCxn id="650" idx="1"/>
          </p:cNvCxnSpPr>
          <p:nvPr/>
        </p:nvCxnSpPr>
        <p:spPr>
          <a:xfrm>
            <a:off x="4370479" y="3441527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3" name="Straight Connector 682">
            <a:extLst>
              <a:ext uri="{FF2B5EF4-FFF2-40B4-BE49-F238E27FC236}">
                <a16:creationId xmlns:a16="http://schemas.microsoft.com/office/drawing/2014/main" id="{252D2053-9C79-4154-A82C-7808A3583F09}"/>
              </a:ext>
            </a:extLst>
          </p:cNvPr>
          <p:cNvCxnSpPr>
            <a:cxnSpLocks/>
            <a:stCxn id="655" idx="3"/>
            <a:endCxn id="657" idx="1"/>
          </p:cNvCxnSpPr>
          <p:nvPr/>
        </p:nvCxnSpPr>
        <p:spPr>
          <a:xfrm>
            <a:off x="4372409" y="3675655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891CEC03-5DAB-4EEE-9ABA-284A3C1B787E}"/>
              </a:ext>
            </a:extLst>
          </p:cNvPr>
          <p:cNvCxnSpPr>
            <a:cxnSpLocks/>
            <a:stCxn id="661" idx="3"/>
            <a:endCxn id="662" idx="1"/>
          </p:cNvCxnSpPr>
          <p:nvPr/>
        </p:nvCxnSpPr>
        <p:spPr>
          <a:xfrm>
            <a:off x="4370479" y="3909783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6" name="Straight Connector 685">
            <a:extLst>
              <a:ext uri="{FF2B5EF4-FFF2-40B4-BE49-F238E27FC236}">
                <a16:creationId xmlns:a16="http://schemas.microsoft.com/office/drawing/2014/main" id="{39385F95-8D99-499C-9443-54B71ECE0612}"/>
              </a:ext>
            </a:extLst>
          </p:cNvPr>
          <p:cNvCxnSpPr>
            <a:cxnSpLocks/>
            <a:stCxn id="666" idx="3"/>
            <a:endCxn id="667" idx="1"/>
          </p:cNvCxnSpPr>
          <p:nvPr/>
        </p:nvCxnSpPr>
        <p:spPr>
          <a:xfrm>
            <a:off x="4370479" y="4143911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2500BBE1-206D-48E6-94A9-5D1570133B52}"/>
              </a:ext>
            </a:extLst>
          </p:cNvPr>
          <p:cNvCxnSpPr>
            <a:cxnSpLocks/>
            <a:stCxn id="645" idx="2"/>
            <a:endCxn id="650" idx="0"/>
          </p:cNvCxnSpPr>
          <p:nvPr/>
        </p:nvCxnSpPr>
        <p:spPr>
          <a:xfrm>
            <a:off x="4557667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8" name="Straight Connector 687">
            <a:extLst>
              <a:ext uri="{FF2B5EF4-FFF2-40B4-BE49-F238E27FC236}">
                <a16:creationId xmlns:a16="http://schemas.microsoft.com/office/drawing/2014/main" id="{1F099888-5BE6-4CDE-ABCA-E3D3629DD0C8}"/>
              </a:ext>
            </a:extLst>
          </p:cNvPr>
          <p:cNvCxnSpPr>
            <a:cxnSpLocks/>
            <a:stCxn id="650" idx="2"/>
            <a:endCxn id="657" idx="0"/>
          </p:cNvCxnSpPr>
          <p:nvPr/>
        </p:nvCxnSpPr>
        <p:spPr>
          <a:xfrm>
            <a:off x="4557750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095FAC66-36D6-4A08-BFB3-8938135C480E}"/>
              </a:ext>
            </a:extLst>
          </p:cNvPr>
          <p:cNvCxnSpPr>
            <a:cxnSpLocks/>
            <a:stCxn id="657" idx="2"/>
            <a:endCxn id="662" idx="0"/>
          </p:cNvCxnSpPr>
          <p:nvPr/>
        </p:nvCxnSpPr>
        <p:spPr>
          <a:xfrm flipH="1">
            <a:off x="4557750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2D9BA44C-6710-4786-ACA9-0C498D09A707}"/>
              </a:ext>
            </a:extLst>
          </p:cNvPr>
          <p:cNvCxnSpPr>
            <a:cxnSpLocks/>
            <a:stCxn id="662" idx="2"/>
            <a:endCxn id="667" idx="0"/>
          </p:cNvCxnSpPr>
          <p:nvPr/>
        </p:nvCxnSpPr>
        <p:spPr>
          <a:xfrm>
            <a:off x="4557750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E9A885EE-9AC8-436B-A819-2C41B9300158}"/>
              </a:ext>
            </a:extLst>
          </p:cNvPr>
          <p:cNvCxnSpPr>
            <a:cxnSpLocks/>
            <a:stCxn id="646" idx="2"/>
            <a:endCxn id="651" idx="0"/>
          </p:cNvCxnSpPr>
          <p:nvPr/>
        </p:nvCxnSpPr>
        <p:spPr>
          <a:xfrm>
            <a:off x="4832343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2" name="Straight Connector 691">
            <a:extLst>
              <a:ext uri="{FF2B5EF4-FFF2-40B4-BE49-F238E27FC236}">
                <a16:creationId xmlns:a16="http://schemas.microsoft.com/office/drawing/2014/main" id="{0AB3D239-A4D9-451B-87EE-D3ADD563A7FF}"/>
              </a:ext>
            </a:extLst>
          </p:cNvPr>
          <p:cNvCxnSpPr>
            <a:cxnSpLocks/>
            <a:stCxn id="651" idx="2"/>
            <a:endCxn id="658" idx="0"/>
          </p:cNvCxnSpPr>
          <p:nvPr/>
        </p:nvCxnSpPr>
        <p:spPr>
          <a:xfrm>
            <a:off x="4832426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2A64753A-6258-4134-A121-2876A3794584}"/>
              </a:ext>
            </a:extLst>
          </p:cNvPr>
          <p:cNvCxnSpPr>
            <a:cxnSpLocks/>
            <a:stCxn id="658" idx="2"/>
            <a:endCxn id="663" idx="0"/>
          </p:cNvCxnSpPr>
          <p:nvPr/>
        </p:nvCxnSpPr>
        <p:spPr>
          <a:xfrm flipH="1">
            <a:off x="4832426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4BFF0B76-E752-4832-A235-608A92F2EB76}"/>
              </a:ext>
            </a:extLst>
          </p:cNvPr>
          <p:cNvCxnSpPr>
            <a:cxnSpLocks/>
            <a:stCxn id="668" idx="0"/>
            <a:endCxn id="663" idx="2"/>
          </p:cNvCxnSpPr>
          <p:nvPr/>
        </p:nvCxnSpPr>
        <p:spPr>
          <a:xfrm flipV="1">
            <a:off x="4832426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24E5CC3A-3249-4B90-A3B9-0465F018FE71}"/>
              </a:ext>
            </a:extLst>
          </p:cNvPr>
          <p:cNvCxnSpPr>
            <a:cxnSpLocks/>
            <a:stCxn id="653" idx="0"/>
            <a:endCxn id="647" idx="2"/>
          </p:cNvCxnSpPr>
          <p:nvPr/>
        </p:nvCxnSpPr>
        <p:spPr>
          <a:xfrm flipH="1" flipV="1">
            <a:off x="5115564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40606144-FC68-4DA6-A4D3-47EC74B270EA}"/>
              </a:ext>
            </a:extLst>
          </p:cNvPr>
          <p:cNvCxnSpPr>
            <a:cxnSpLocks/>
            <a:stCxn id="659" idx="0"/>
            <a:endCxn id="653" idx="2"/>
          </p:cNvCxnSpPr>
          <p:nvPr/>
        </p:nvCxnSpPr>
        <p:spPr>
          <a:xfrm flipH="1" flipV="1">
            <a:off x="5115647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D96847E6-7B72-4848-B779-EAE979B32E24}"/>
              </a:ext>
            </a:extLst>
          </p:cNvPr>
          <p:cNvCxnSpPr>
            <a:cxnSpLocks/>
            <a:stCxn id="664" idx="0"/>
            <a:endCxn id="659" idx="2"/>
          </p:cNvCxnSpPr>
          <p:nvPr/>
        </p:nvCxnSpPr>
        <p:spPr>
          <a:xfrm flipV="1">
            <a:off x="5115647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33C813E5-C737-45A5-9049-15EDCF908AB2}"/>
              </a:ext>
            </a:extLst>
          </p:cNvPr>
          <p:cNvCxnSpPr>
            <a:cxnSpLocks/>
            <a:stCxn id="664" idx="2"/>
            <a:endCxn id="669" idx="0"/>
          </p:cNvCxnSpPr>
          <p:nvPr/>
        </p:nvCxnSpPr>
        <p:spPr>
          <a:xfrm>
            <a:off x="5115647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99EA1953-71E5-4317-A85A-E883A38C616D}"/>
              </a:ext>
            </a:extLst>
          </p:cNvPr>
          <p:cNvCxnSpPr>
            <a:cxnSpLocks/>
            <a:stCxn id="654" idx="0"/>
            <a:endCxn id="648" idx="2"/>
          </p:cNvCxnSpPr>
          <p:nvPr/>
        </p:nvCxnSpPr>
        <p:spPr>
          <a:xfrm flipH="1" flipV="1">
            <a:off x="5398786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2" name="Straight Connector 701">
            <a:extLst>
              <a:ext uri="{FF2B5EF4-FFF2-40B4-BE49-F238E27FC236}">
                <a16:creationId xmlns:a16="http://schemas.microsoft.com/office/drawing/2014/main" id="{67A4868A-B963-46BF-BBB6-FBD1634F5D14}"/>
              </a:ext>
            </a:extLst>
          </p:cNvPr>
          <p:cNvCxnSpPr>
            <a:cxnSpLocks/>
            <a:stCxn id="660" idx="0"/>
            <a:endCxn id="654" idx="2"/>
          </p:cNvCxnSpPr>
          <p:nvPr/>
        </p:nvCxnSpPr>
        <p:spPr>
          <a:xfrm flipH="1" flipV="1">
            <a:off x="5398869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1B5ACF62-D4EE-4A16-BEE7-0F056061D943}"/>
              </a:ext>
            </a:extLst>
          </p:cNvPr>
          <p:cNvCxnSpPr>
            <a:cxnSpLocks/>
            <a:stCxn id="665" idx="0"/>
            <a:endCxn id="660" idx="2"/>
          </p:cNvCxnSpPr>
          <p:nvPr/>
        </p:nvCxnSpPr>
        <p:spPr>
          <a:xfrm flipV="1">
            <a:off x="5398869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54331202-ED02-4A25-AD00-0EEBB96E580F}"/>
              </a:ext>
            </a:extLst>
          </p:cNvPr>
          <p:cNvCxnSpPr>
            <a:cxnSpLocks/>
            <a:stCxn id="670" idx="0"/>
            <a:endCxn id="665" idx="2"/>
          </p:cNvCxnSpPr>
          <p:nvPr/>
        </p:nvCxnSpPr>
        <p:spPr>
          <a:xfrm flipV="1">
            <a:off x="5398869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E31A28FC-3654-4A10-912B-A13B3388E757}"/>
              </a:ext>
            </a:extLst>
          </p:cNvPr>
          <p:cNvCxnSpPr>
            <a:cxnSpLocks/>
            <a:stCxn id="669" idx="3"/>
            <a:endCxn id="670" idx="1"/>
          </p:cNvCxnSpPr>
          <p:nvPr/>
        </p:nvCxnSpPr>
        <p:spPr>
          <a:xfrm>
            <a:off x="5214245" y="4143911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1A9C483D-3CF9-46D0-9DF6-3EF1DEB094AE}"/>
              </a:ext>
            </a:extLst>
          </p:cNvPr>
          <p:cNvCxnSpPr>
            <a:cxnSpLocks/>
            <a:stCxn id="668" idx="3"/>
            <a:endCxn id="669" idx="1"/>
          </p:cNvCxnSpPr>
          <p:nvPr/>
        </p:nvCxnSpPr>
        <p:spPr>
          <a:xfrm>
            <a:off x="4931024" y="4143911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85BFBE72-FA2B-4E4F-B38B-30C3DB8E73CB}"/>
              </a:ext>
            </a:extLst>
          </p:cNvPr>
          <p:cNvCxnSpPr>
            <a:cxnSpLocks/>
            <a:stCxn id="667" idx="3"/>
            <a:endCxn id="668" idx="1"/>
          </p:cNvCxnSpPr>
          <p:nvPr/>
        </p:nvCxnSpPr>
        <p:spPr>
          <a:xfrm>
            <a:off x="4656348" y="4143911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2" name="Straight Connector 711">
            <a:extLst>
              <a:ext uri="{FF2B5EF4-FFF2-40B4-BE49-F238E27FC236}">
                <a16:creationId xmlns:a16="http://schemas.microsoft.com/office/drawing/2014/main" id="{A4217532-BDE8-4CDC-AD24-6A6969F460E5}"/>
              </a:ext>
            </a:extLst>
          </p:cNvPr>
          <p:cNvCxnSpPr>
            <a:cxnSpLocks/>
            <a:stCxn id="653" idx="3"/>
            <a:endCxn id="654" idx="1"/>
          </p:cNvCxnSpPr>
          <p:nvPr/>
        </p:nvCxnSpPr>
        <p:spPr>
          <a:xfrm>
            <a:off x="5214245" y="3441527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3" name="Straight Connector 712">
            <a:extLst>
              <a:ext uri="{FF2B5EF4-FFF2-40B4-BE49-F238E27FC236}">
                <a16:creationId xmlns:a16="http://schemas.microsoft.com/office/drawing/2014/main" id="{D0E3DB09-8E44-438F-8FBB-F4C8816CAB98}"/>
              </a:ext>
            </a:extLst>
          </p:cNvPr>
          <p:cNvCxnSpPr>
            <a:cxnSpLocks/>
            <a:stCxn id="651" idx="3"/>
            <a:endCxn id="653" idx="1"/>
          </p:cNvCxnSpPr>
          <p:nvPr/>
        </p:nvCxnSpPr>
        <p:spPr>
          <a:xfrm>
            <a:off x="4931024" y="3441527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99A5C6FF-7C1C-41E2-B4C7-005912DF1C57}"/>
              </a:ext>
            </a:extLst>
          </p:cNvPr>
          <p:cNvCxnSpPr>
            <a:cxnSpLocks/>
            <a:stCxn id="650" idx="3"/>
            <a:endCxn id="651" idx="1"/>
          </p:cNvCxnSpPr>
          <p:nvPr/>
        </p:nvCxnSpPr>
        <p:spPr>
          <a:xfrm>
            <a:off x="4656348" y="3441527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7" name="Straight Connector 716">
            <a:extLst>
              <a:ext uri="{FF2B5EF4-FFF2-40B4-BE49-F238E27FC236}">
                <a16:creationId xmlns:a16="http://schemas.microsoft.com/office/drawing/2014/main" id="{33595DF9-E333-4E55-9D87-BA60610D4D5D}"/>
              </a:ext>
            </a:extLst>
          </p:cNvPr>
          <p:cNvCxnSpPr>
            <a:cxnSpLocks/>
            <a:stCxn id="657" idx="3"/>
            <a:endCxn id="658" idx="1"/>
          </p:cNvCxnSpPr>
          <p:nvPr/>
        </p:nvCxnSpPr>
        <p:spPr>
          <a:xfrm>
            <a:off x="4658278" y="3675655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8" name="Straight Connector 717">
            <a:extLst>
              <a:ext uri="{FF2B5EF4-FFF2-40B4-BE49-F238E27FC236}">
                <a16:creationId xmlns:a16="http://schemas.microsoft.com/office/drawing/2014/main" id="{78C5000F-D133-4914-960E-183D821DC998}"/>
              </a:ext>
            </a:extLst>
          </p:cNvPr>
          <p:cNvCxnSpPr>
            <a:cxnSpLocks/>
            <a:stCxn id="658" idx="3"/>
            <a:endCxn id="659" idx="1"/>
          </p:cNvCxnSpPr>
          <p:nvPr/>
        </p:nvCxnSpPr>
        <p:spPr>
          <a:xfrm>
            <a:off x="4932954" y="3675655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87D7E511-68CF-4008-9F54-521B50B24910}"/>
              </a:ext>
            </a:extLst>
          </p:cNvPr>
          <p:cNvCxnSpPr>
            <a:cxnSpLocks/>
            <a:stCxn id="659" idx="3"/>
            <a:endCxn id="660" idx="1"/>
          </p:cNvCxnSpPr>
          <p:nvPr/>
        </p:nvCxnSpPr>
        <p:spPr>
          <a:xfrm>
            <a:off x="5216175" y="3675655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0" name="Straight Connector 719">
            <a:extLst>
              <a:ext uri="{FF2B5EF4-FFF2-40B4-BE49-F238E27FC236}">
                <a16:creationId xmlns:a16="http://schemas.microsoft.com/office/drawing/2014/main" id="{37DD35E5-0A12-41A7-8E0A-F65626BE27E2}"/>
              </a:ext>
            </a:extLst>
          </p:cNvPr>
          <p:cNvCxnSpPr>
            <a:cxnSpLocks/>
            <a:stCxn id="664" idx="3"/>
            <a:endCxn id="665" idx="1"/>
          </p:cNvCxnSpPr>
          <p:nvPr/>
        </p:nvCxnSpPr>
        <p:spPr>
          <a:xfrm>
            <a:off x="5214245" y="3909783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1" name="Straight Connector 720">
            <a:extLst>
              <a:ext uri="{FF2B5EF4-FFF2-40B4-BE49-F238E27FC236}">
                <a16:creationId xmlns:a16="http://schemas.microsoft.com/office/drawing/2014/main" id="{C3B51B60-C6B0-45DF-B908-885696C01BA6}"/>
              </a:ext>
            </a:extLst>
          </p:cNvPr>
          <p:cNvCxnSpPr>
            <a:cxnSpLocks/>
            <a:stCxn id="663" idx="3"/>
            <a:endCxn id="664" idx="1"/>
          </p:cNvCxnSpPr>
          <p:nvPr/>
        </p:nvCxnSpPr>
        <p:spPr>
          <a:xfrm>
            <a:off x="4931024" y="3909783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2" name="Straight Connector 721">
            <a:extLst>
              <a:ext uri="{FF2B5EF4-FFF2-40B4-BE49-F238E27FC236}">
                <a16:creationId xmlns:a16="http://schemas.microsoft.com/office/drawing/2014/main" id="{897B62EF-A6A1-4066-ABA8-16C75DB3F38C}"/>
              </a:ext>
            </a:extLst>
          </p:cNvPr>
          <p:cNvCxnSpPr>
            <a:cxnSpLocks/>
            <a:stCxn id="662" idx="3"/>
            <a:endCxn id="663" idx="1"/>
          </p:cNvCxnSpPr>
          <p:nvPr/>
        </p:nvCxnSpPr>
        <p:spPr>
          <a:xfrm>
            <a:off x="4656348" y="3909783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3" name="Rectangle 722">
            <a:extLst>
              <a:ext uri="{FF2B5EF4-FFF2-40B4-BE49-F238E27FC236}">
                <a16:creationId xmlns:a16="http://schemas.microsoft.com/office/drawing/2014/main" id="{7EBACDAB-74D6-47E5-8958-FF043968D40D}"/>
              </a:ext>
            </a:extLst>
          </p:cNvPr>
          <p:cNvSpPr/>
          <p:nvPr/>
        </p:nvSpPr>
        <p:spPr>
          <a:xfrm>
            <a:off x="5901357" y="3078004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4" name="Rectangle: Rounded Corners 723">
            <a:extLst>
              <a:ext uri="{FF2B5EF4-FFF2-40B4-BE49-F238E27FC236}">
                <a16:creationId xmlns:a16="http://schemas.microsoft.com/office/drawing/2014/main" id="{26E66564-E374-4D7E-A652-E066118C7851}"/>
              </a:ext>
            </a:extLst>
          </p:cNvPr>
          <p:cNvSpPr/>
          <p:nvPr/>
        </p:nvSpPr>
        <p:spPr>
          <a:xfrm>
            <a:off x="6001335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5" name="Rectangle: Rounded Corners 724">
            <a:extLst>
              <a:ext uri="{FF2B5EF4-FFF2-40B4-BE49-F238E27FC236}">
                <a16:creationId xmlns:a16="http://schemas.microsoft.com/office/drawing/2014/main" id="{64A83D2E-34CA-44ED-A56B-B76BB2777156}"/>
              </a:ext>
            </a:extLst>
          </p:cNvPr>
          <p:cNvSpPr/>
          <p:nvPr/>
        </p:nvSpPr>
        <p:spPr>
          <a:xfrm>
            <a:off x="6287204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6" name="Rectangle: Rounded Corners 725">
            <a:extLst>
              <a:ext uri="{FF2B5EF4-FFF2-40B4-BE49-F238E27FC236}">
                <a16:creationId xmlns:a16="http://schemas.microsoft.com/office/drawing/2014/main" id="{0ADF61C3-1F42-4D0A-9390-CFA928F024CE}"/>
              </a:ext>
            </a:extLst>
          </p:cNvPr>
          <p:cNvSpPr/>
          <p:nvPr/>
        </p:nvSpPr>
        <p:spPr>
          <a:xfrm>
            <a:off x="6561880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7" name="Rectangle: Rounded Corners 726">
            <a:extLst>
              <a:ext uri="{FF2B5EF4-FFF2-40B4-BE49-F238E27FC236}">
                <a16:creationId xmlns:a16="http://schemas.microsoft.com/office/drawing/2014/main" id="{275B32AF-75AB-4027-BAB0-C88614D1F866}"/>
              </a:ext>
            </a:extLst>
          </p:cNvPr>
          <p:cNvSpPr/>
          <p:nvPr/>
        </p:nvSpPr>
        <p:spPr>
          <a:xfrm>
            <a:off x="6845101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8" name="Rectangle: Rounded Corners 727">
            <a:extLst>
              <a:ext uri="{FF2B5EF4-FFF2-40B4-BE49-F238E27FC236}">
                <a16:creationId xmlns:a16="http://schemas.microsoft.com/office/drawing/2014/main" id="{85D6C1B6-2E49-486C-814F-497AF82E1F0F}"/>
              </a:ext>
            </a:extLst>
          </p:cNvPr>
          <p:cNvSpPr/>
          <p:nvPr/>
        </p:nvSpPr>
        <p:spPr>
          <a:xfrm>
            <a:off x="7128323" y="3125671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9" name="Rectangle: Rounded Corners 728">
            <a:extLst>
              <a:ext uri="{FF2B5EF4-FFF2-40B4-BE49-F238E27FC236}">
                <a16:creationId xmlns:a16="http://schemas.microsoft.com/office/drawing/2014/main" id="{4FD29B85-DC94-4946-9DA4-6030ACD07C47}"/>
              </a:ext>
            </a:extLst>
          </p:cNvPr>
          <p:cNvSpPr/>
          <p:nvPr/>
        </p:nvSpPr>
        <p:spPr>
          <a:xfrm>
            <a:off x="6001418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0" name="Rectangle: Rounded Corners 729">
            <a:extLst>
              <a:ext uri="{FF2B5EF4-FFF2-40B4-BE49-F238E27FC236}">
                <a16:creationId xmlns:a16="http://schemas.microsoft.com/office/drawing/2014/main" id="{B20E2476-BDF7-43AB-ACAC-FE2CDD3390C7}"/>
              </a:ext>
            </a:extLst>
          </p:cNvPr>
          <p:cNvSpPr/>
          <p:nvPr/>
        </p:nvSpPr>
        <p:spPr>
          <a:xfrm>
            <a:off x="6287287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1" name="Rectangle: Rounded Corners 730">
            <a:extLst>
              <a:ext uri="{FF2B5EF4-FFF2-40B4-BE49-F238E27FC236}">
                <a16:creationId xmlns:a16="http://schemas.microsoft.com/office/drawing/2014/main" id="{CF4B4C88-2861-40A3-AB4F-82782385B0B8}"/>
              </a:ext>
            </a:extLst>
          </p:cNvPr>
          <p:cNvSpPr/>
          <p:nvPr/>
        </p:nvSpPr>
        <p:spPr>
          <a:xfrm>
            <a:off x="6561963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2" name="Rectangle: Rounded Corners 731">
            <a:extLst>
              <a:ext uri="{FF2B5EF4-FFF2-40B4-BE49-F238E27FC236}">
                <a16:creationId xmlns:a16="http://schemas.microsoft.com/office/drawing/2014/main" id="{20245B5A-BAED-4849-8937-4B35C5D92783}"/>
              </a:ext>
            </a:extLst>
          </p:cNvPr>
          <p:cNvSpPr/>
          <p:nvPr/>
        </p:nvSpPr>
        <p:spPr>
          <a:xfrm>
            <a:off x="6845184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3" name="Rectangle: Rounded Corners 732">
            <a:extLst>
              <a:ext uri="{FF2B5EF4-FFF2-40B4-BE49-F238E27FC236}">
                <a16:creationId xmlns:a16="http://schemas.microsoft.com/office/drawing/2014/main" id="{31B028D9-7B0C-459E-A3E2-062DC9B36160}"/>
              </a:ext>
            </a:extLst>
          </p:cNvPr>
          <p:cNvSpPr/>
          <p:nvPr/>
        </p:nvSpPr>
        <p:spPr>
          <a:xfrm>
            <a:off x="7128406" y="3359799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4" name="Rectangle: Rounded Corners 733">
            <a:extLst>
              <a:ext uri="{FF2B5EF4-FFF2-40B4-BE49-F238E27FC236}">
                <a16:creationId xmlns:a16="http://schemas.microsoft.com/office/drawing/2014/main" id="{95482DEE-021B-4AFA-9F39-61FDA9BEF838}"/>
              </a:ext>
            </a:extLst>
          </p:cNvPr>
          <p:cNvSpPr/>
          <p:nvPr/>
        </p:nvSpPr>
        <p:spPr>
          <a:xfrm>
            <a:off x="6003348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5" name="Rectangle: Rounded Corners 734">
            <a:extLst>
              <a:ext uri="{FF2B5EF4-FFF2-40B4-BE49-F238E27FC236}">
                <a16:creationId xmlns:a16="http://schemas.microsoft.com/office/drawing/2014/main" id="{68F55C18-1B96-436B-87F2-EC0AF7E48377}"/>
              </a:ext>
            </a:extLst>
          </p:cNvPr>
          <p:cNvSpPr/>
          <p:nvPr/>
        </p:nvSpPr>
        <p:spPr>
          <a:xfrm>
            <a:off x="6289217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6" name="Rectangle: Rounded Corners 735">
            <a:extLst>
              <a:ext uri="{FF2B5EF4-FFF2-40B4-BE49-F238E27FC236}">
                <a16:creationId xmlns:a16="http://schemas.microsoft.com/office/drawing/2014/main" id="{2E9FB217-B6A7-4222-A9BF-8FAA91AF787D}"/>
              </a:ext>
            </a:extLst>
          </p:cNvPr>
          <p:cNvSpPr/>
          <p:nvPr/>
        </p:nvSpPr>
        <p:spPr>
          <a:xfrm>
            <a:off x="6563893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7" name="Rectangle: Rounded Corners 736">
            <a:extLst>
              <a:ext uri="{FF2B5EF4-FFF2-40B4-BE49-F238E27FC236}">
                <a16:creationId xmlns:a16="http://schemas.microsoft.com/office/drawing/2014/main" id="{B02DBB86-8626-4C41-8131-7CC4D2F76827}"/>
              </a:ext>
            </a:extLst>
          </p:cNvPr>
          <p:cNvSpPr/>
          <p:nvPr/>
        </p:nvSpPr>
        <p:spPr>
          <a:xfrm>
            <a:off x="6847114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8" name="Rectangle: Rounded Corners 737">
            <a:extLst>
              <a:ext uri="{FF2B5EF4-FFF2-40B4-BE49-F238E27FC236}">
                <a16:creationId xmlns:a16="http://schemas.microsoft.com/office/drawing/2014/main" id="{F63D98DA-E1F4-4A3B-957A-FB27CD2D68E8}"/>
              </a:ext>
            </a:extLst>
          </p:cNvPr>
          <p:cNvSpPr/>
          <p:nvPr/>
        </p:nvSpPr>
        <p:spPr>
          <a:xfrm>
            <a:off x="7130336" y="3593927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9" name="Rectangle: Rounded Corners 738">
            <a:extLst>
              <a:ext uri="{FF2B5EF4-FFF2-40B4-BE49-F238E27FC236}">
                <a16:creationId xmlns:a16="http://schemas.microsoft.com/office/drawing/2014/main" id="{90D0180D-93DC-4181-B44E-FC2690E7F1C7}"/>
              </a:ext>
            </a:extLst>
          </p:cNvPr>
          <p:cNvSpPr/>
          <p:nvPr/>
        </p:nvSpPr>
        <p:spPr>
          <a:xfrm>
            <a:off x="6001418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0" name="Rectangle: Rounded Corners 739">
            <a:extLst>
              <a:ext uri="{FF2B5EF4-FFF2-40B4-BE49-F238E27FC236}">
                <a16:creationId xmlns:a16="http://schemas.microsoft.com/office/drawing/2014/main" id="{2160D57C-105C-4119-BDAD-6E128D4F67C5}"/>
              </a:ext>
            </a:extLst>
          </p:cNvPr>
          <p:cNvSpPr/>
          <p:nvPr/>
        </p:nvSpPr>
        <p:spPr>
          <a:xfrm>
            <a:off x="6287287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1" name="Rectangle: Rounded Corners 740">
            <a:extLst>
              <a:ext uri="{FF2B5EF4-FFF2-40B4-BE49-F238E27FC236}">
                <a16:creationId xmlns:a16="http://schemas.microsoft.com/office/drawing/2014/main" id="{BE9E900B-B08D-45D6-A85B-691C179738EC}"/>
              </a:ext>
            </a:extLst>
          </p:cNvPr>
          <p:cNvSpPr/>
          <p:nvPr/>
        </p:nvSpPr>
        <p:spPr>
          <a:xfrm>
            <a:off x="6561963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2" name="Rectangle: Rounded Corners 741">
            <a:extLst>
              <a:ext uri="{FF2B5EF4-FFF2-40B4-BE49-F238E27FC236}">
                <a16:creationId xmlns:a16="http://schemas.microsoft.com/office/drawing/2014/main" id="{80BEE287-1E5C-408E-91BC-55CC5CE58D7A}"/>
              </a:ext>
            </a:extLst>
          </p:cNvPr>
          <p:cNvSpPr/>
          <p:nvPr/>
        </p:nvSpPr>
        <p:spPr>
          <a:xfrm>
            <a:off x="6845184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3" name="Rectangle: Rounded Corners 742">
            <a:extLst>
              <a:ext uri="{FF2B5EF4-FFF2-40B4-BE49-F238E27FC236}">
                <a16:creationId xmlns:a16="http://schemas.microsoft.com/office/drawing/2014/main" id="{E3106661-D212-4CBA-A2FD-07F81B929EE1}"/>
              </a:ext>
            </a:extLst>
          </p:cNvPr>
          <p:cNvSpPr/>
          <p:nvPr/>
        </p:nvSpPr>
        <p:spPr>
          <a:xfrm>
            <a:off x="7128406" y="3828055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4" name="Rectangle: Rounded Corners 743">
            <a:extLst>
              <a:ext uri="{FF2B5EF4-FFF2-40B4-BE49-F238E27FC236}">
                <a16:creationId xmlns:a16="http://schemas.microsoft.com/office/drawing/2014/main" id="{08702D3F-BD87-4D9C-8BE3-5E6B8A4004CA}"/>
              </a:ext>
            </a:extLst>
          </p:cNvPr>
          <p:cNvSpPr/>
          <p:nvPr/>
        </p:nvSpPr>
        <p:spPr>
          <a:xfrm>
            <a:off x="6001418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5" name="Rectangle: Rounded Corners 744">
            <a:extLst>
              <a:ext uri="{FF2B5EF4-FFF2-40B4-BE49-F238E27FC236}">
                <a16:creationId xmlns:a16="http://schemas.microsoft.com/office/drawing/2014/main" id="{7F1372A7-A20C-4027-9409-7A509505046B}"/>
              </a:ext>
            </a:extLst>
          </p:cNvPr>
          <p:cNvSpPr/>
          <p:nvPr/>
        </p:nvSpPr>
        <p:spPr>
          <a:xfrm>
            <a:off x="6287287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6" name="Rectangle: Rounded Corners 745">
            <a:extLst>
              <a:ext uri="{FF2B5EF4-FFF2-40B4-BE49-F238E27FC236}">
                <a16:creationId xmlns:a16="http://schemas.microsoft.com/office/drawing/2014/main" id="{10939058-F001-43B3-8367-738A2D1699F5}"/>
              </a:ext>
            </a:extLst>
          </p:cNvPr>
          <p:cNvSpPr/>
          <p:nvPr/>
        </p:nvSpPr>
        <p:spPr>
          <a:xfrm>
            <a:off x="6561963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7" name="Rectangle: Rounded Corners 746">
            <a:extLst>
              <a:ext uri="{FF2B5EF4-FFF2-40B4-BE49-F238E27FC236}">
                <a16:creationId xmlns:a16="http://schemas.microsoft.com/office/drawing/2014/main" id="{400919E4-F870-4CA7-A9D9-F2B3E3E88DF9}"/>
              </a:ext>
            </a:extLst>
          </p:cNvPr>
          <p:cNvSpPr/>
          <p:nvPr/>
        </p:nvSpPr>
        <p:spPr>
          <a:xfrm>
            <a:off x="6845184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8" name="Rectangle: Rounded Corners 747">
            <a:extLst>
              <a:ext uri="{FF2B5EF4-FFF2-40B4-BE49-F238E27FC236}">
                <a16:creationId xmlns:a16="http://schemas.microsoft.com/office/drawing/2014/main" id="{1695E064-8327-4344-A1E6-B4287D43B820}"/>
              </a:ext>
            </a:extLst>
          </p:cNvPr>
          <p:cNvSpPr/>
          <p:nvPr/>
        </p:nvSpPr>
        <p:spPr>
          <a:xfrm>
            <a:off x="7128406" y="4062183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49" name="Straight Connector 748">
            <a:extLst>
              <a:ext uri="{FF2B5EF4-FFF2-40B4-BE49-F238E27FC236}">
                <a16:creationId xmlns:a16="http://schemas.microsoft.com/office/drawing/2014/main" id="{EC064758-ED8F-462D-876C-B03FED0202C3}"/>
              </a:ext>
            </a:extLst>
          </p:cNvPr>
          <p:cNvCxnSpPr>
            <a:cxnSpLocks/>
            <a:endCxn id="725" idx="1"/>
          </p:cNvCxnSpPr>
          <p:nvPr/>
        </p:nvCxnSpPr>
        <p:spPr>
          <a:xfrm>
            <a:off x="6198532" y="3207399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0" name="Straight Connector 749">
            <a:extLst>
              <a:ext uri="{FF2B5EF4-FFF2-40B4-BE49-F238E27FC236}">
                <a16:creationId xmlns:a16="http://schemas.microsoft.com/office/drawing/2014/main" id="{72B19160-7C85-43A2-BF05-DCC1A0A875D7}"/>
              </a:ext>
            </a:extLst>
          </p:cNvPr>
          <p:cNvCxnSpPr>
            <a:cxnSpLocks/>
            <a:stCxn id="725" idx="3"/>
            <a:endCxn id="726" idx="1"/>
          </p:cNvCxnSpPr>
          <p:nvPr/>
        </p:nvCxnSpPr>
        <p:spPr>
          <a:xfrm>
            <a:off x="6484401" y="3207399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F5A48709-0E58-4B91-9851-D42FF80FA25E}"/>
              </a:ext>
            </a:extLst>
          </p:cNvPr>
          <p:cNvCxnSpPr>
            <a:cxnSpLocks/>
            <a:stCxn id="726" idx="3"/>
            <a:endCxn id="727" idx="1"/>
          </p:cNvCxnSpPr>
          <p:nvPr/>
        </p:nvCxnSpPr>
        <p:spPr>
          <a:xfrm>
            <a:off x="6759077" y="3207399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2" name="Straight Connector 751">
            <a:extLst>
              <a:ext uri="{FF2B5EF4-FFF2-40B4-BE49-F238E27FC236}">
                <a16:creationId xmlns:a16="http://schemas.microsoft.com/office/drawing/2014/main" id="{1426E0C8-D191-4E69-A80F-10D9A1ECFF5D}"/>
              </a:ext>
            </a:extLst>
          </p:cNvPr>
          <p:cNvCxnSpPr>
            <a:cxnSpLocks/>
            <a:endCxn id="728" idx="1"/>
          </p:cNvCxnSpPr>
          <p:nvPr/>
        </p:nvCxnSpPr>
        <p:spPr>
          <a:xfrm>
            <a:off x="7042298" y="3207399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A6854053-B02B-4E0A-AE0B-27123E5F488D}"/>
              </a:ext>
            </a:extLst>
          </p:cNvPr>
          <p:cNvCxnSpPr>
            <a:cxnSpLocks/>
            <a:stCxn id="724" idx="2"/>
            <a:endCxn id="729" idx="0"/>
          </p:cNvCxnSpPr>
          <p:nvPr/>
        </p:nvCxnSpPr>
        <p:spPr>
          <a:xfrm>
            <a:off x="6099934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4" name="Straight Connector 753">
            <a:extLst>
              <a:ext uri="{FF2B5EF4-FFF2-40B4-BE49-F238E27FC236}">
                <a16:creationId xmlns:a16="http://schemas.microsoft.com/office/drawing/2014/main" id="{21A96E7E-DAE6-4EE5-9356-8D57ABDE40CE}"/>
              </a:ext>
            </a:extLst>
          </p:cNvPr>
          <p:cNvCxnSpPr>
            <a:cxnSpLocks/>
            <a:stCxn id="729" idx="2"/>
            <a:endCxn id="734" idx="0"/>
          </p:cNvCxnSpPr>
          <p:nvPr/>
        </p:nvCxnSpPr>
        <p:spPr>
          <a:xfrm>
            <a:off x="6100017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77ADB2F3-7C8A-4A99-A3F7-9B1C188DAA79}"/>
              </a:ext>
            </a:extLst>
          </p:cNvPr>
          <p:cNvCxnSpPr>
            <a:cxnSpLocks/>
            <a:stCxn id="734" idx="2"/>
            <a:endCxn id="739" idx="0"/>
          </p:cNvCxnSpPr>
          <p:nvPr/>
        </p:nvCxnSpPr>
        <p:spPr>
          <a:xfrm flipH="1">
            <a:off x="6100017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6" name="Straight Connector 755">
            <a:extLst>
              <a:ext uri="{FF2B5EF4-FFF2-40B4-BE49-F238E27FC236}">
                <a16:creationId xmlns:a16="http://schemas.microsoft.com/office/drawing/2014/main" id="{3B6A3653-8681-490D-8E4D-B8AC23187492}"/>
              </a:ext>
            </a:extLst>
          </p:cNvPr>
          <p:cNvCxnSpPr>
            <a:cxnSpLocks/>
            <a:stCxn id="739" idx="2"/>
            <a:endCxn id="744" idx="0"/>
          </p:cNvCxnSpPr>
          <p:nvPr/>
        </p:nvCxnSpPr>
        <p:spPr>
          <a:xfrm>
            <a:off x="6100017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7" name="Straight Connector 756">
            <a:extLst>
              <a:ext uri="{FF2B5EF4-FFF2-40B4-BE49-F238E27FC236}">
                <a16:creationId xmlns:a16="http://schemas.microsoft.com/office/drawing/2014/main" id="{F0C20BC1-C285-40F1-B5F0-A89580107D34}"/>
              </a:ext>
            </a:extLst>
          </p:cNvPr>
          <p:cNvCxnSpPr>
            <a:cxnSpLocks/>
            <a:stCxn id="729" idx="3"/>
            <a:endCxn id="730" idx="1"/>
          </p:cNvCxnSpPr>
          <p:nvPr/>
        </p:nvCxnSpPr>
        <p:spPr>
          <a:xfrm>
            <a:off x="6198615" y="3441527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8" name="Straight Connector 757">
            <a:extLst>
              <a:ext uri="{FF2B5EF4-FFF2-40B4-BE49-F238E27FC236}">
                <a16:creationId xmlns:a16="http://schemas.microsoft.com/office/drawing/2014/main" id="{D45F35DE-0447-4C85-BD1B-D42ECCCDA024}"/>
              </a:ext>
            </a:extLst>
          </p:cNvPr>
          <p:cNvCxnSpPr>
            <a:cxnSpLocks/>
            <a:stCxn id="734" idx="3"/>
            <a:endCxn id="735" idx="1"/>
          </p:cNvCxnSpPr>
          <p:nvPr/>
        </p:nvCxnSpPr>
        <p:spPr>
          <a:xfrm>
            <a:off x="6200545" y="3675655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0" name="Straight Connector 769">
            <a:extLst>
              <a:ext uri="{FF2B5EF4-FFF2-40B4-BE49-F238E27FC236}">
                <a16:creationId xmlns:a16="http://schemas.microsoft.com/office/drawing/2014/main" id="{AD4A963C-023F-4841-A9CD-8FB3B0FA8AF6}"/>
              </a:ext>
            </a:extLst>
          </p:cNvPr>
          <p:cNvCxnSpPr>
            <a:cxnSpLocks/>
            <a:stCxn id="739" idx="3"/>
            <a:endCxn id="740" idx="1"/>
          </p:cNvCxnSpPr>
          <p:nvPr/>
        </p:nvCxnSpPr>
        <p:spPr>
          <a:xfrm>
            <a:off x="6198615" y="3909783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1" name="Straight Connector 770">
            <a:extLst>
              <a:ext uri="{FF2B5EF4-FFF2-40B4-BE49-F238E27FC236}">
                <a16:creationId xmlns:a16="http://schemas.microsoft.com/office/drawing/2014/main" id="{696D7210-BE51-471E-BAFF-5F7455FEFD71}"/>
              </a:ext>
            </a:extLst>
          </p:cNvPr>
          <p:cNvCxnSpPr>
            <a:cxnSpLocks/>
            <a:stCxn id="744" idx="3"/>
            <a:endCxn id="745" idx="1"/>
          </p:cNvCxnSpPr>
          <p:nvPr/>
        </p:nvCxnSpPr>
        <p:spPr>
          <a:xfrm>
            <a:off x="6198615" y="4143911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2" name="Straight Connector 771">
            <a:extLst>
              <a:ext uri="{FF2B5EF4-FFF2-40B4-BE49-F238E27FC236}">
                <a16:creationId xmlns:a16="http://schemas.microsoft.com/office/drawing/2014/main" id="{79C43E3F-9B1C-49AA-900B-FC855F7DF1AF}"/>
              </a:ext>
            </a:extLst>
          </p:cNvPr>
          <p:cNvCxnSpPr>
            <a:cxnSpLocks/>
            <a:stCxn id="725" idx="2"/>
            <a:endCxn id="730" idx="0"/>
          </p:cNvCxnSpPr>
          <p:nvPr/>
        </p:nvCxnSpPr>
        <p:spPr>
          <a:xfrm>
            <a:off x="6385803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3" name="Straight Connector 772">
            <a:extLst>
              <a:ext uri="{FF2B5EF4-FFF2-40B4-BE49-F238E27FC236}">
                <a16:creationId xmlns:a16="http://schemas.microsoft.com/office/drawing/2014/main" id="{3577816A-DBD2-4BBC-A8C0-409BE68001DC}"/>
              </a:ext>
            </a:extLst>
          </p:cNvPr>
          <p:cNvCxnSpPr>
            <a:cxnSpLocks/>
            <a:stCxn id="730" idx="2"/>
            <a:endCxn id="735" idx="0"/>
          </p:cNvCxnSpPr>
          <p:nvPr/>
        </p:nvCxnSpPr>
        <p:spPr>
          <a:xfrm>
            <a:off x="6385886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4" name="Straight Connector 773">
            <a:extLst>
              <a:ext uri="{FF2B5EF4-FFF2-40B4-BE49-F238E27FC236}">
                <a16:creationId xmlns:a16="http://schemas.microsoft.com/office/drawing/2014/main" id="{C7750C9A-D1E3-495E-9D88-C4ED4933CC44}"/>
              </a:ext>
            </a:extLst>
          </p:cNvPr>
          <p:cNvCxnSpPr>
            <a:cxnSpLocks/>
            <a:stCxn id="735" idx="2"/>
            <a:endCxn id="740" idx="0"/>
          </p:cNvCxnSpPr>
          <p:nvPr/>
        </p:nvCxnSpPr>
        <p:spPr>
          <a:xfrm flipH="1">
            <a:off x="6385886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5" name="Straight Connector 774">
            <a:extLst>
              <a:ext uri="{FF2B5EF4-FFF2-40B4-BE49-F238E27FC236}">
                <a16:creationId xmlns:a16="http://schemas.microsoft.com/office/drawing/2014/main" id="{3BE789A9-E414-4291-8710-91D04F24DFF1}"/>
              </a:ext>
            </a:extLst>
          </p:cNvPr>
          <p:cNvCxnSpPr>
            <a:cxnSpLocks/>
            <a:stCxn id="740" idx="2"/>
            <a:endCxn id="745" idx="0"/>
          </p:cNvCxnSpPr>
          <p:nvPr/>
        </p:nvCxnSpPr>
        <p:spPr>
          <a:xfrm>
            <a:off x="6385886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6" name="Straight Connector 775">
            <a:extLst>
              <a:ext uri="{FF2B5EF4-FFF2-40B4-BE49-F238E27FC236}">
                <a16:creationId xmlns:a16="http://schemas.microsoft.com/office/drawing/2014/main" id="{0B728D21-7F15-4BA6-9D51-E0A6EED18BE0}"/>
              </a:ext>
            </a:extLst>
          </p:cNvPr>
          <p:cNvCxnSpPr>
            <a:cxnSpLocks/>
            <a:stCxn id="726" idx="2"/>
            <a:endCxn id="731" idx="0"/>
          </p:cNvCxnSpPr>
          <p:nvPr/>
        </p:nvCxnSpPr>
        <p:spPr>
          <a:xfrm>
            <a:off x="6660479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7" name="Straight Connector 776">
            <a:extLst>
              <a:ext uri="{FF2B5EF4-FFF2-40B4-BE49-F238E27FC236}">
                <a16:creationId xmlns:a16="http://schemas.microsoft.com/office/drawing/2014/main" id="{4AD520FA-0426-4936-BEE9-B59F18335AE1}"/>
              </a:ext>
            </a:extLst>
          </p:cNvPr>
          <p:cNvCxnSpPr>
            <a:cxnSpLocks/>
            <a:stCxn id="731" idx="2"/>
            <a:endCxn id="736" idx="0"/>
          </p:cNvCxnSpPr>
          <p:nvPr/>
        </p:nvCxnSpPr>
        <p:spPr>
          <a:xfrm>
            <a:off x="6660562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8" name="Straight Connector 777">
            <a:extLst>
              <a:ext uri="{FF2B5EF4-FFF2-40B4-BE49-F238E27FC236}">
                <a16:creationId xmlns:a16="http://schemas.microsoft.com/office/drawing/2014/main" id="{691D8798-45CC-4229-8005-FBC6EB38F965}"/>
              </a:ext>
            </a:extLst>
          </p:cNvPr>
          <p:cNvCxnSpPr>
            <a:cxnSpLocks/>
            <a:stCxn id="736" idx="2"/>
            <a:endCxn id="741" idx="0"/>
          </p:cNvCxnSpPr>
          <p:nvPr/>
        </p:nvCxnSpPr>
        <p:spPr>
          <a:xfrm flipH="1">
            <a:off x="6660562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9" name="Straight Connector 778">
            <a:extLst>
              <a:ext uri="{FF2B5EF4-FFF2-40B4-BE49-F238E27FC236}">
                <a16:creationId xmlns:a16="http://schemas.microsoft.com/office/drawing/2014/main" id="{D0884668-A8DC-4A36-AB4D-1BEB792C0854}"/>
              </a:ext>
            </a:extLst>
          </p:cNvPr>
          <p:cNvCxnSpPr>
            <a:cxnSpLocks/>
            <a:stCxn id="746" idx="0"/>
            <a:endCxn id="741" idx="2"/>
          </p:cNvCxnSpPr>
          <p:nvPr/>
        </p:nvCxnSpPr>
        <p:spPr>
          <a:xfrm flipV="1">
            <a:off x="6660562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0" name="Straight Connector 779">
            <a:extLst>
              <a:ext uri="{FF2B5EF4-FFF2-40B4-BE49-F238E27FC236}">
                <a16:creationId xmlns:a16="http://schemas.microsoft.com/office/drawing/2014/main" id="{9032EFB4-23DF-41AA-972A-9B359C0AE15B}"/>
              </a:ext>
            </a:extLst>
          </p:cNvPr>
          <p:cNvCxnSpPr>
            <a:cxnSpLocks/>
            <a:stCxn id="732" idx="0"/>
            <a:endCxn id="727" idx="2"/>
          </p:cNvCxnSpPr>
          <p:nvPr/>
        </p:nvCxnSpPr>
        <p:spPr>
          <a:xfrm flipH="1" flipV="1">
            <a:off x="6943700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1" name="Straight Connector 780">
            <a:extLst>
              <a:ext uri="{FF2B5EF4-FFF2-40B4-BE49-F238E27FC236}">
                <a16:creationId xmlns:a16="http://schemas.microsoft.com/office/drawing/2014/main" id="{F1E07A77-E0C3-4564-BED6-C2DFC213E305}"/>
              </a:ext>
            </a:extLst>
          </p:cNvPr>
          <p:cNvCxnSpPr>
            <a:cxnSpLocks/>
            <a:stCxn id="737" idx="0"/>
            <a:endCxn id="732" idx="2"/>
          </p:cNvCxnSpPr>
          <p:nvPr/>
        </p:nvCxnSpPr>
        <p:spPr>
          <a:xfrm flipH="1" flipV="1">
            <a:off x="6943783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2" name="Straight Connector 781">
            <a:extLst>
              <a:ext uri="{FF2B5EF4-FFF2-40B4-BE49-F238E27FC236}">
                <a16:creationId xmlns:a16="http://schemas.microsoft.com/office/drawing/2014/main" id="{FAA78273-DD84-4FFF-BD1B-CE793996C553}"/>
              </a:ext>
            </a:extLst>
          </p:cNvPr>
          <p:cNvCxnSpPr>
            <a:cxnSpLocks/>
            <a:stCxn id="742" idx="0"/>
            <a:endCxn id="737" idx="2"/>
          </p:cNvCxnSpPr>
          <p:nvPr/>
        </p:nvCxnSpPr>
        <p:spPr>
          <a:xfrm flipV="1">
            <a:off x="6943783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D480CD38-CC2C-4882-B082-89EE69AF1BF7}"/>
              </a:ext>
            </a:extLst>
          </p:cNvPr>
          <p:cNvCxnSpPr>
            <a:cxnSpLocks/>
            <a:stCxn id="742" idx="2"/>
            <a:endCxn id="747" idx="0"/>
          </p:cNvCxnSpPr>
          <p:nvPr/>
        </p:nvCxnSpPr>
        <p:spPr>
          <a:xfrm>
            <a:off x="6943783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4C8C6973-3C82-40FE-9739-CDB6F19336CC}"/>
              </a:ext>
            </a:extLst>
          </p:cNvPr>
          <p:cNvCxnSpPr>
            <a:cxnSpLocks/>
            <a:stCxn id="733" idx="0"/>
            <a:endCxn id="728" idx="2"/>
          </p:cNvCxnSpPr>
          <p:nvPr/>
        </p:nvCxnSpPr>
        <p:spPr>
          <a:xfrm flipH="1" flipV="1">
            <a:off x="7226922" y="3289127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1AC71FE1-22F0-41BE-AD09-C782248B3D08}"/>
              </a:ext>
            </a:extLst>
          </p:cNvPr>
          <p:cNvCxnSpPr>
            <a:cxnSpLocks/>
            <a:stCxn id="738" idx="0"/>
            <a:endCxn id="733" idx="2"/>
          </p:cNvCxnSpPr>
          <p:nvPr/>
        </p:nvCxnSpPr>
        <p:spPr>
          <a:xfrm flipH="1" flipV="1">
            <a:off x="7227005" y="3523255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01EA7803-C106-4275-B545-A2B6C2EDB761}"/>
              </a:ext>
            </a:extLst>
          </p:cNvPr>
          <p:cNvCxnSpPr>
            <a:cxnSpLocks/>
            <a:stCxn id="743" idx="0"/>
            <a:endCxn id="738" idx="2"/>
          </p:cNvCxnSpPr>
          <p:nvPr/>
        </p:nvCxnSpPr>
        <p:spPr>
          <a:xfrm flipV="1">
            <a:off x="7227005" y="3757383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8C2FD858-47FC-47B6-9C2C-7A93D7D00432}"/>
              </a:ext>
            </a:extLst>
          </p:cNvPr>
          <p:cNvCxnSpPr>
            <a:cxnSpLocks/>
            <a:stCxn id="748" idx="0"/>
            <a:endCxn id="743" idx="2"/>
          </p:cNvCxnSpPr>
          <p:nvPr/>
        </p:nvCxnSpPr>
        <p:spPr>
          <a:xfrm flipV="1">
            <a:off x="7227005" y="3991511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8" name="Straight Connector 787">
            <a:extLst>
              <a:ext uri="{FF2B5EF4-FFF2-40B4-BE49-F238E27FC236}">
                <a16:creationId xmlns:a16="http://schemas.microsoft.com/office/drawing/2014/main" id="{E52C2C31-9E46-41DD-862B-39AFAB8C5F45}"/>
              </a:ext>
            </a:extLst>
          </p:cNvPr>
          <p:cNvCxnSpPr>
            <a:cxnSpLocks/>
            <a:stCxn id="747" idx="3"/>
            <a:endCxn id="748" idx="1"/>
          </p:cNvCxnSpPr>
          <p:nvPr/>
        </p:nvCxnSpPr>
        <p:spPr>
          <a:xfrm>
            <a:off x="7042381" y="4143911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9" name="Straight Connector 788">
            <a:extLst>
              <a:ext uri="{FF2B5EF4-FFF2-40B4-BE49-F238E27FC236}">
                <a16:creationId xmlns:a16="http://schemas.microsoft.com/office/drawing/2014/main" id="{17B0E37E-09BD-42D5-B3E3-2686A97FEDED}"/>
              </a:ext>
            </a:extLst>
          </p:cNvPr>
          <p:cNvCxnSpPr>
            <a:cxnSpLocks/>
            <a:stCxn id="746" idx="3"/>
            <a:endCxn id="747" idx="1"/>
          </p:cNvCxnSpPr>
          <p:nvPr/>
        </p:nvCxnSpPr>
        <p:spPr>
          <a:xfrm>
            <a:off x="6759160" y="4143911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0" name="Straight Connector 789">
            <a:extLst>
              <a:ext uri="{FF2B5EF4-FFF2-40B4-BE49-F238E27FC236}">
                <a16:creationId xmlns:a16="http://schemas.microsoft.com/office/drawing/2014/main" id="{9AF10610-9CAF-47AA-B7D2-003D720A6E4C}"/>
              </a:ext>
            </a:extLst>
          </p:cNvPr>
          <p:cNvCxnSpPr>
            <a:cxnSpLocks/>
            <a:stCxn id="745" idx="3"/>
            <a:endCxn id="746" idx="1"/>
          </p:cNvCxnSpPr>
          <p:nvPr/>
        </p:nvCxnSpPr>
        <p:spPr>
          <a:xfrm>
            <a:off x="6484484" y="4143911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1" name="Straight Connector 790">
            <a:extLst>
              <a:ext uri="{FF2B5EF4-FFF2-40B4-BE49-F238E27FC236}">
                <a16:creationId xmlns:a16="http://schemas.microsoft.com/office/drawing/2014/main" id="{3C06ECC8-015A-4806-9B76-02FB3301BFD5}"/>
              </a:ext>
            </a:extLst>
          </p:cNvPr>
          <p:cNvCxnSpPr>
            <a:cxnSpLocks/>
            <a:stCxn id="732" idx="3"/>
            <a:endCxn id="733" idx="1"/>
          </p:cNvCxnSpPr>
          <p:nvPr/>
        </p:nvCxnSpPr>
        <p:spPr>
          <a:xfrm>
            <a:off x="7042381" y="3441527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940E643C-D4BC-4EBB-9144-B7F61CA74F3F}"/>
              </a:ext>
            </a:extLst>
          </p:cNvPr>
          <p:cNvCxnSpPr>
            <a:cxnSpLocks/>
            <a:stCxn id="731" idx="3"/>
            <a:endCxn id="732" idx="1"/>
          </p:cNvCxnSpPr>
          <p:nvPr/>
        </p:nvCxnSpPr>
        <p:spPr>
          <a:xfrm>
            <a:off x="6759160" y="3441527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074AC6D1-3E0F-4531-A9B3-B272FEF1301E}"/>
              </a:ext>
            </a:extLst>
          </p:cNvPr>
          <p:cNvCxnSpPr>
            <a:cxnSpLocks/>
            <a:stCxn id="730" idx="3"/>
            <a:endCxn id="731" idx="1"/>
          </p:cNvCxnSpPr>
          <p:nvPr/>
        </p:nvCxnSpPr>
        <p:spPr>
          <a:xfrm>
            <a:off x="6484484" y="3441527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9" name="Straight Connector 798">
            <a:extLst>
              <a:ext uri="{FF2B5EF4-FFF2-40B4-BE49-F238E27FC236}">
                <a16:creationId xmlns:a16="http://schemas.microsoft.com/office/drawing/2014/main" id="{A58F2183-F8D4-43AF-9269-8CF0397F1C42}"/>
              </a:ext>
            </a:extLst>
          </p:cNvPr>
          <p:cNvCxnSpPr>
            <a:cxnSpLocks/>
            <a:stCxn id="735" idx="3"/>
            <a:endCxn id="736" idx="1"/>
          </p:cNvCxnSpPr>
          <p:nvPr/>
        </p:nvCxnSpPr>
        <p:spPr>
          <a:xfrm>
            <a:off x="6486414" y="3675655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74F2B74E-E97C-4B8A-819A-2AD1424C217E}"/>
              </a:ext>
            </a:extLst>
          </p:cNvPr>
          <p:cNvCxnSpPr>
            <a:cxnSpLocks/>
            <a:stCxn id="736" idx="3"/>
            <a:endCxn id="737" idx="1"/>
          </p:cNvCxnSpPr>
          <p:nvPr/>
        </p:nvCxnSpPr>
        <p:spPr>
          <a:xfrm>
            <a:off x="6761090" y="3675655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1" name="Straight Connector 800">
            <a:extLst>
              <a:ext uri="{FF2B5EF4-FFF2-40B4-BE49-F238E27FC236}">
                <a16:creationId xmlns:a16="http://schemas.microsoft.com/office/drawing/2014/main" id="{29DD8D68-2726-47BB-865F-1A5F614F2056}"/>
              </a:ext>
            </a:extLst>
          </p:cNvPr>
          <p:cNvCxnSpPr>
            <a:cxnSpLocks/>
            <a:stCxn id="737" idx="3"/>
            <a:endCxn id="738" idx="1"/>
          </p:cNvCxnSpPr>
          <p:nvPr/>
        </p:nvCxnSpPr>
        <p:spPr>
          <a:xfrm>
            <a:off x="7044311" y="3675655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3" name="Straight Connector 802">
            <a:extLst>
              <a:ext uri="{FF2B5EF4-FFF2-40B4-BE49-F238E27FC236}">
                <a16:creationId xmlns:a16="http://schemas.microsoft.com/office/drawing/2014/main" id="{F30C3FC9-ACA5-4CA0-A477-E78605FA2663}"/>
              </a:ext>
            </a:extLst>
          </p:cNvPr>
          <p:cNvCxnSpPr>
            <a:cxnSpLocks/>
            <a:stCxn id="742" idx="3"/>
            <a:endCxn id="743" idx="1"/>
          </p:cNvCxnSpPr>
          <p:nvPr/>
        </p:nvCxnSpPr>
        <p:spPr>
          <a:xfrm>
            <a:off x="7042381" y="3909783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8" name="Straight Connector 807">
            <a:extLst>
              <a:ext uri="{FF2B5EF4-FFF2-40B4-BE49-F238E27FC236}">
                <a16:creationId xmlns:a16="http://schemas.microsoft.com/office/drawing/2014/main" id="{FFB38C18-23F0-46D0-9972-EA655ADF8832}"/>
              </a:ext>
            </a:extLst>
          </p:cNvPr>
          <p:cNvCxnSpPr>
            <a:cxnSpLocks/>
            <a:stCxn id="741" idx="3"/>
            <a:endCxn id="742" idx="1"/>
          </p:cNvCxnSpPr>
          <p:nvPr/>
        </p:nvCxnSpPr>
        <p:spPr>
          <a:xfrm>
            <a:off x="6759160" y="3909783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9" name="Straight Connector 808">
            <a:extLst>
              <a:ext uri="{FF2B5EF4-FFF2-40B4-BE49-F238E27FC236}">
                <a16:creationId xmlns:a16="http://schemas.microsoft.com/office/drawing/2014/main" id="{1A39178D-85EF-4A85-910A-72AD2F2760FF}"/>
              </a:ext>
            </a:extLst>
          </p:cNvPr>
          <p:cNvCxnSpPr>
            <a:cxnSpLocks/>
            <a:stCxn id="740" idx="3"/>
            <a:endCxn id="741" idx="1"/>
          </p:cNvCxnSpPr>
          <p:nvPr/>
        </p:nvCxnSpPr>
        <p:spPr>
          <a:xfrm>
            <a:off x="6484484" y="3909783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10" name="Arrow: Left-Right 809">
            <a:extLst>
              <a:ext uri="{FF2B5EF4-FFF2-40B4-BE49-F238E27FC236}">
                <a16:creationId xmlns:a16="http://schemas.microsoft.com/office/drawing/2014/main" id="{C113C303-38AB-47C6-94DE-083E1CD2387E}"/>
              </a:ext>
            </a:extLst>
          </p:cNvPr>
          <p:cNvSpPr/>
          <p:nvPr/>
        </p:nvSpPr>
        <p:spPr>
          <a:xfrm>
            <a:off x="3722650" y="3504861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2" name="Arrow: Left-Right 811">
            <a:extLst>
              <a:ext uri="{FF2B5EF4-FFF2-40B4-BE49-F238E27FC236}">
                <a16:creationId xmlns:a16="http://schemas.microsoft.com/office/drawing/2014/main" id="{7C096AB7-AEE1-417C-BC4B-97330557E348}"/>
              </a:ext>
            </a:extLst>
          </p:cNvPr>
          <p:cNvSpPr/>
          <p:nvPr/>
        </p:nvSpPr>
        <p:spPr>
          <a:xfrm>
            <a:off x="5574957" y="3512132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3" name="Arrow: Left-Right 812">
            <a:extLst>
              <a:ext uri="{FF2B5EF4-FFF2-40B4-BE49-F238E27FC236}">
                <a16:creationId xmlns:a16="http://schemas.microsoft.com/office/drawing/2014/main" id="{2A679076-5B72-4073-B9DB-4CE0DB5E9379}"/>
              </a:ext>
            </a:extLst>
          </p:cNvPr>
          <p:cNvSpPr/>
          <p:nvPr/>
        </p:nvSpPr>
        <p:spPr>
          <a:xfrm rot="5400000">
            <a:off x="2795656" y="4287175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4" name="Arrow: Left-Right 813">
            <a:extLst>
              <a:ext uri="{FF2B5EF4-FFF2-40B4-BE49-F238E27FC236}">
                <a16:creationId xmlns:a16="http://schemas.microsoft.com/office/drawing/2014/main" id="{5C4AF3E1-E391-4351-AB98-55046C6E593F}"/>
              </a:ext>
            </a:extLst>
          </p:cNvPr>
          <p:cNvSpPr/>
          <p:nvPr/>
        </p:nvSpPr>
        <p:spPr>
          <a:xfrm rot="5400000">
            <a:off x="4657225" y="4276168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5" name="Arrow: Left-Right 814">
            <a:extLst>
              <a:ext uri="{FF2B5EF4-FFF2-40B4-BE49-F238E27FC236}">
                <a16:creationId xmlns:a16="http://schemas.microsoft.com/office/drawing/2014/main" id="{2DB95616-CA54-4776-B672-6DE2087818DE}"/>
              </a:ext>
            </a:extLst>
          </p:cNvPr>
          <p:cNvSpPr/>
          <p:nvPr/>
        </p:nvSpPr>
        <p:spPr>
          <a:xfrm rot="5400000">
            <a:off x="6488364" y="4268640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6" name="Rectangle 815">
            <a:extLst>
              <a:ext uri="{FF2B5EF4-FFF2-40B4-BE49-F238E27FC236}">
                <a16:creationId xmlns:a16="http://schemas.microsoft.com/office/drawing/2014/main" id="{0B4A0DAD-56AF-4626-8106-28DC52599FEA}"/>
              </a:ext>
            </a:extLst>
          </p:cNvPr>
          <p:cNvSpPr/>
          <p:nvPr/>
        </p:nvSpPr>
        <p:spPr>
          <a:xfrm>
            <a:off x="2237610" y="4616315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7" name="Rectangle: Rounded Corners 816">
            <a:extLst>
              <a:ext uri="{FF2B5EF4-FFF2-40B4-BE49-F238E27FC236}">
                <a16:creationId xmlns:a16="http://schemas.microsoft.com/office/drawing/2014/main" id="{7271D000-1CD1-4480-9382-1E70DF86CBA5}"/>
              </a:ext>
            </a:extLst>
          </p:cNvPr>
          <p:cNvSpPr/>
          <p:nvPr/>
        </p:nvSpPr>
        <p:spPr>
          <a:xfrm>
            <a:off x="2337588" y="466398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8" name="Rectangle: Rounded Corners 817">
            <a:extLst>
              <a:ext uri="{FF2B5EF4-FFF2-40B4-BE49-F238E27FC236}">
                <a16:creationId xmlns:a16="http://schemas.microsoft.com/office/drawing/2014/main" id="{5E14B1C1-4260-468B-9CF7-8BE057341597}"/>
              </a:ext>
            </a:extLst>
          </p:cNvPr>
          <p:cNvSpPr/>
          <p:nvPr/>
        </p:nvSpPr>
        <p:spPr>
          <a:xfrm>
            <a:off x="2623457" y="466398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9" name="Rectangle: Rounded Corners 818">
            <a:extLst>
              <a:ext uri="{FF2B5EF4-FFF2-40B4-BE49-F238E27FC236}">
                <a16:creationId xmlns:a16="http://schemas.microsoft.com/office/drawing/2014/main" id="{CC34EA18-368B-49ED-AE37-259C8773E04A}"/>
              </a:ext>
            </a:extLst>
          </p:cNvPr>
          <p:cNvSpPr/>
          <p:nvPr/>
        </p:nvSpPr>
        <p:spPr>
          <a:xfrm>
            <a:off x="2898133" y="466398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0" name="Rectangle: Rounded Corners 819">
            <a:extLst>
              <a:ext uri="{FF2B5EF4-FFF2-40B4-BE49-F238E27FC236}">
                <a16:creationId xmlns:a16="http://schemas.microsoft.com/office/drawing/2014/main" id="{268D78F7-F40C-4453-9D02-FDEBF4C4B935}"/>
              </a:ext>
            </a:extLst>
          </p:cNvPr>
          <p:cNvSpPr/>
          <p:nvPr/>
        </p:nvSpPr>
        <p:spPr>
          <a:xfrm>
            <a:off x="3181354" y="466398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1" name="Rectangle: Rounded Corners 820">
            <a:extLst>
              <a:ext uri="{FF2B5EF4-FFF2-40B4-BE49-F238E27FC236}">
                <a16:creationId xmlns:a16="http://schemas.microsoft.com/office/drawing/2014/main" id="{D38FFFB2-B64E-4769-BBB2-0B08FC9ACEA2}"/>
              </a:ext>
            </a:extLst>
          </p:cNvPr>
          <p:cNvSpPr/>
          <p:nvPr/>
        </p:nvSpPr>
        <p:spPr>
          <a:xfrm>
            <a:off x="3464576" y="466398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2" name="Rectangle: Rounded Corners 821">
            <a:extLst>
              <a:ext uri="{FF2B5EF4-FFF2-40B4-BE49-F238E27FC236}">
                <a16:creationId xmlns:a16="http://schemas.microsoft.com/office/drawing/2014/main" id="{363507A6-DC47-4364-9904-486F79904A2A}"/>
              </a:ext>
            </a:extLst>
          </p:cNvPr>
          <p:cNvSpPr/>
          <p:nvPr/>
        </p:nvSpPr>
        <p:spPr>
          <a:xfrm>
            <a:off x="2337671" y="489811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3" name="Rectangle: Rounded Corners 822">
            <a:extLst>
              <a:ext uri="{FF2B5EF4-FFF2-40B4-BE49-F238E27FC236}">
                <a16:creationId xmlns:a16="http://schemas.microsoft.com/office/drawing/2014/main" id="{4DACEA99-82F5-4F20-B0CC-FC824F6E8149}"/>
              </a:ext>
            </a:extLst>
          </p:cNvPr>
          <p:cNvSpPr/>
          <p:nvPr/>
        </p:nvSpPr>
        <p:spPr>
          <a:xfrm>
            <a:off x="2623540" y="489811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4" name="Rectangle: Rounded Corners 823">
            <a:extLst>
              <a:ext uri="{FF2B5EF4-FFF2-40B4-BE49-F238E27FC236}">
                <a16:creationId xmlns:a16="http://schemas.microsoft.com/office/drawing/2014/main" id="{C99D32C8-D672-4D4F-86D6-80F740901B6E}"/>
              </a:ext>
            </a:extLst>
          </p:cNvPr>
          <p:cNvSpPr/>
          <p:nvPr/>
        </p:nvSpPr>
        <p:spPr>
          <a:xfrm>
            <a:off x="2898216" y="489811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5" name="Rectangle: Rounded Corners 824">
            <a:extLst>
              <a:ext uri="{FF2B5EF4-FFF2-40B4-BE49-F238E27FC236}">
                <a16:creationId xmlns:a16="http://schemas.microsoft.com/office/drawing/2014/main" id="{A750264C-1918-43E8-A14D-F350DC1B8C13}"/>
              </a:ext>
            </a:extLst>
          </p:cNvPr>
          <p:cNvSpPr/>
          <p:nvPr/>
        </p:nvSpPr>
        <p:spPr>
          <a:xfrm>
            <a:off x="3181437" y="489811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6" name="Rectangle: Rounded Corners 825">
            <a:extLst>
              <a:ext uri="{FF2B5EF4-FFF2-40B4-BE49-F238E27FC236}">
                <a16:creationId xmlns:a16="http://schemas.microsoft.com/office/drawing/2014/main" id="{2032BCDD-FA35-4614-82C0-C6363704907C}"/>
              </a:ext>
            </a:extLst>
          </p:cNvPr>
          <p:cNvSpPr/>
          <p:nvPr/>
        </p:nvSpPr>
        <p:spPr>
          <a:xfrm>
            <a:off x="3464659" y="489811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7" name="Rectangle: Rounded Corners 826">
            <a:extLst>
              <a:ext uri="{FF2B5EF4-FFF2-40B4-BE49-F238E27FC236}">
                <a16:creationId xmlns:a16="http://schemas.microsoft.com/office/drawing/2014/main" id="{FC6F9451-B1C8-4E2F-A4EE-63ECCE110BC6}"/>
              </a:ext>
            </a:extLst>
          </p:cNvPr>
          <p:cNvSpPr/>
          <p:nvPr/>
        </p:nvSpPr>
        <p:spPr>
          <a:xfrm>
            <a:off x="2339601" y="51322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8" name="Rectangle: Rounded Corners 827">
            <a:extLst>
              <a:ext uri="{FF2B5EF4-FFF2-40B4-BE49-F238E27FC236}">
                <a16:creationId xmlns:a16="http://schemas.microsoft.com/office/drawing/2014/main" id="{20151EF3-4F33-436A-B7C7-5748FD08AF3B}"/>
              </a:ext>
            </a:extLst>
          </p:cNvPr>
          <p:cNvSpPr/>
          <p:nvPr/>
        </p:nvSpPr>
        <p:spPr>
          <a:xfrm>
            <a:off x="2625470" y="51322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9" name="Rectangle: Rounded Corners 828">
            <a:extLst>
              <a:ext uri="{FF2B5EF4-FFF2-40B4-BE49-F238E27FC236}">
                <a16:creationId xmlns:a16="http://schemas.microsoft.com/office/drawing/2014/main" id="{522CC44C-1362-4341-A6B4-A1A15EEEEAF5}"/>
              </a:ext>
            </a:extLst>
          </p:cNvPr>
          <p:cNvSpPr/>
          <p:nvPr/>
        </p:nvSpPr>
        <p:spPr>
          <a:xfrm>
            <a:off x="2900146" y="51322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0" name="Rectangle: Rounded Corners 829">
            <a:extLst>
              <a:ext uri="{FF2B5EF4-FFF2-40B4-BE49-F238E27FC236}">
                <a16:creationId xmlns:a16="http://schemas.microsoft.com/office/drawing/2014/main" id="{069ACC58-3DDC-4E25-A382-3E71C6214CAA}"/>
              </a:ext>
            </a:extLst>
          </p:cNvPr>
          <p:cNvSpPr/>
          <p:nvPr/>
        </p:nvSpPr>
        <p:spPr>
          <a:xfrm>
            <a:off x="3183367" y="51322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1" name="Rectangle: Rounded Corners 830">
            <a:extLst>
              <a:ext uri="{FF2B5EF4-FFF2-40B4-BE49-F238E27FC236}">
                <a16:creationId xmlns:a16="http://schemas.microsoft.com/office/drawing/2014/main" id="{71A1BCCC-7898-4FC4-B527-D0BB29DE29D1}"/>
              </a:ext>
            </a:extLst>
          </p:cNvPr>
          <p:cNvSpPr/>
          <p:nvPr/>
        </p:nvSpPr>
        <p:spPr>
          <a:xfrm>
            <a:off x="3466589" y="51322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2" name="Rectangle: Rounded Corners 831">
            <a:extLst>
              <a:ext uri="{FF2B5EF4-FFF2-40B4-BE49-F238E27FC236}">
                <a16:creationId xmlns:a16="http://schemas.microsoft.com/office/drawing/2014/main" id="{B9058B35-67DF-4A5D-A9E9-301D1D67301D}"/>
              </a:ext>
            </a:extLst>
          </p:cNvPr>
          <p:cNvSpPr/>
          <p:nvPr/>
        </p:nvSpPr>
        <p:spPr>
          <a:xfrm>
            <a:off x="2337671" y="53663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3" name="Rectangle: Rounded Corners 832">
            <a:extLst>
              <a:ext uri="{FF2B5EF4-FFF2-40B4-BE49-F238E27FC236}">
                <a16:creationId xmlns:a16="http://schemas.microsoft.com/office/drawing/2014/main" id="{81F7155D-1F5F-44CF-9865-31F47FE87769}"/>
              </a:ext>
            </a:extLst>
          </p:cNvPr>
          <p:cNvSpPr/>
          <p:nvPr/>
        </p:nvSpPr>
        <p:spPr>
          <a:xfrm>
            <a:off x="2623540" y="53663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4" name="Rectangle: Rounded Corners 833">
            <a:extLst>
              <a:ext uri="{FF2B5EF4-FFF2-40B4-BE49-F238E27FC236}">
                <a16:creationId xmlns:a16="http://schemas.microsoft.com/office/drawing/2014/main" id="{6CDC07CB-7674-4FCD-91C7-8E8A95962F8C}"/>
              </a:ext>
            </a:extLst>
          </p:cNvPr>
          <p:cNvSpPr/>
          <p:nvPr/>
        </p:nvSpPr>
        <p:spPr>
          <a:xfrm>
            <a:off x="2898216" y="53663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5" name="Rectangle: Rounded Corners 834">
            <a:extLst>
              <a:ext uri="{FF2B5EF4-FFF2-40B4-BE49-F238E27FC236}">
                <a16:creationId xmlns:a16="http://schemas.microsoft.com/office/drawing/2014/main" id="{4394AD80-D440-4662-8CB9-2C485E71C15D}"/>
              </a:ext>
            </a:extLst>
          </p:cNvPr>
          <p:cNvSpPr/>
          <p:nvPr/>
        </p:nvSpPr>
        <p:spPr>
          <a:xfrm>
            <a:off x="3181437" y="53663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6" name="Rectangle: Rounded Corners 835">
            <a:extLst>
              <a:ext uri="{FF2B5EF4-FFF2-40B4-BE49-F238E27FC236}">
                <a16:creationId xmlns:a16="http://schemas.microsoft.com/office/drawing/2014/main" id="{4404009F-5613-4307-B933-60DC04DC5D97}"/>
              </a:ext>
            </a:extLst>
          </p:cNvPr>
          <p:cNvSpPr/>
          <p:nvPr/>
        </p:nvSpPr>
        <p:spPr>
          <a:xfrm>
            <a:off x="3464659" y="53663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7" name="Rectangle: Rounded Corners 836">
            <a:extLst>
              <a:ext uri="{FF2B5EF4-FFF2-40B4-BE49-F238E27FC236}">
                <a16:creationId xmlns:a16="http://schemas.microsoft.com/office/drawing/2014/main" id="{2E93797B-8676-42CB-A428-D4FA2DF170A2}"/>
              </a:ext>
            </a:extLst>
          </p:cNvPr>
          <p:cNvSpPr/>
          <p:nvPr/>
        </p:nvSpPr>
        <p:spPr>
          <a:xfrm>
            <a:off x="2337671" y="56004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8" name="Rectangle: Rounded Corners 837">
            <a:extLst>
              <a:ext uri="{FF2B5EF4-FFF2-40B4-BE49-F238E27FC236}">
                <a16:creationId xmlns:a16="http://schemas.microsoft.com/office/drawing/2014/main" id="{FD263F50-DA57-4C80-846C-61400688117E}"/>
              </a:ext>
            </a:extLst>
          </p:cNvPr>
          <p:cNvSpPr/>
          <p:nvPr/>
        </p:nvSpPr>
        <p:spPr>
          <a:xfrm>
            <a:off x="2623540" y="56004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9" name="Rectangle: Rounded Corners 838">
            <a:extLst>
              <a:ext uri="{FF2B5EF4-FFF2-40B4-BE49-F238E27FC236}">
                <a16:creationId xmlns:a16="http://schemas.microsoft.com/office/drawing/2014/main" id="{6259F305-9DF0-4699-9356-067C45C90101}"/>
              </a:ext>
            </a:extLst>
          </p:cNvPr>
          <p:cNvSpPr/>
          <p:nvPr/>
        </p:nvSpPr>
        <p:spPr>
          <a:xfrm>
            <a:off x="2898216" y="56004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40" name="Rectangle: Rounded Corners 839">
            <a:extLst>
              <a:ext uri="{FF2B5EF4-FFF2-40B4-BE49-F238E27FC236}">
                <a16:creationId xmlns:a16="http://schemas.microsoft.com/office/drawing/2014/main" id="{763D3C94-F6CF-42C4-A0BA-30E197816E82}"/>
              </a:ext>
            </a:extLst>
          </p:cNvPr>
          <p:cNvSpPr/>
          <p:nvPr/>
        </p:nvSpPr>
        <p:spPr>
          <a:xfrm>
            <a:off x="3181437" y="56004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41" name="Rectangle: Rounded Corners 840">
            <a:extLst>
              <a:ext uri="{FF2B5EF4-FFF2-40B4-BE49-F238E27FC236}">
                <a16:creationId xmlns:a16="http://schemas.microsoft.com/office/drawing/2014/main" id="{F9F4FE2E-073B-4434-8974-A5DD9B6C17DD}"/>
              </a:ext>
            </a:extLst>
          </p:cNvPr>
          <p:cNvSpPr/>
          <p:nvPr/>
        </p:nvSpPr>
        <p:spPr>
          <a:xfrm>
            <a:off x="3464659" y="56004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42" name="Straight Connector 841">
            <a:extLst>
              <a:ext uri="{FF2B5EF4-FFF2-40B4-BE49-F238E27FC236}">
                <a16:creationId xmlns:a16="http://schemas.microsoft.com/office/drawing/2014/main" id="{704E10E6-312A-4AB7-A78A-844B2EDD49DF}"/>
              </a:ext>
            </a:extLst>
          </p:cNvPr>
          <p:cNvCxnSpPr>
            <a:cxnSpLocks/>
            <a:endCxn id="818" idx="1"/>
          </p:cNvCxnSpPr>
          <p:nvPr/>
        </p:nvCxnSpPr>
        <p:spPr>
          <a:xfrm>
            <a:off x="2534785" y="4745710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3" name="Straight Connector 842">
            <a:extLst>
              <a:ext uri="{FF2B5EF4-FFF2-40B4-BE49-F238E27FC236}">
                <a16:creationId xmlns:a16="http://schemas.microsoft.com/office/drawing/2014/main" id="{7037862C-6E53-4605-ACE2-DE085C172573}"/>
              </a:ext>
            </a:extLst>
          </p:cNvPr>
          <p:cNvCxnSpPr>
            <a:cxnSpLocks/>
            <a:stCxn id="818" idx="3"/>
            <a:endCxn id="819" idx="1"/>
          </p:cNvCxnSpPr>
          <p:nvPr/>
        </p:nvCxnSpPr>
        <p:spPr>
          <a:xfrm>
            <a:off x="2820654" y="4745710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4" name="Straight Connector 843">
            <a:extLst>
              <a:ext uri="{FF2B5EF4-FFF2-40B4-BE49-F238E27FC236}">
                <a16:creationId xmlns:a16="http://schemas.microsoft.com/office/drawing/2014/main" id="{111EF0EB-9AB8-4F94-9112-B6D61E59CDD5}"/>
              </a:ext>
            </a:extLst>
          </p:cNvPr>
          <p:cNvCxnSpPr>
            <a:cxnSpLocks/>
            <a:stCxn id="819" idx="3"/>
            <a:endCxn id="820" idx="1"/>
          </p:cNvCxnSpPr>
          <p:nvPr/>
        </p:nvCxnSpPr>
        <p:spPr>
          <a:xfrm>
            <a:off x="3095330" y="4745710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5" name="Straight Connector 844">
            <a:extLst>
              <a:ext uri="{FF2B5EF4-FFF2-40B4-BE49-F238E27FC236}">
                <a16:creationId xmlns:a16="http://schemas.microsoft.com/office/drawing/2014/main" id="{49FBBB82-BA97-4966-AC59-EEEEFBD6D6AB}"/>
              </a:ext>
            </a:extLst>
          </p:cNvPr>
          <p:cNvCxnSpPr>
            <a:cxnSpLocks/>
            <a:endCxn id="821" idx="1"/>
          </p:cNvCxnSpPr>
          <p:nvPr/>
        </p:nvCxnSpPr>
        <p:spPr>
          <a:xfrm>
            <a:off x="3378551" y="4745710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6" name="Straight Connector 845">
            <a:extLst>
              <a:ext uri="{FF2B5EF4-FFF2-40B4-BE49-F238E27FC236}">
                <a16:creationId xmlns:a16="http://schemas.microsoft.com/office/drawing/2014/main" id="{5DEB8CF1-A86A-49F0-9A00-D2FA48765D2E}"/>
              </a:ext>
            </a:extLst>
          </p:cNvPr>
          <p:cNvCxnSpPr>
            <a:cxnSpLocks/>
            <a:stCxn id="817" idx="2"/>
            <a:endCxn id="822" idx="0"/>
          </p:cNvCxnSpPr>
          <p:nvPr/>
        </p:nvCxnSpPr>
        <p:spPr>
          <a:xfrm>
            <a:off x="2436187" y="4827438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A90581A8-486D-47F2-9198-81A8E2DAA145}"/>
              </a:ext>
            </a:extLst>
          </p:cNvPr>
          <p:cNvCxnSpPr>
            <a:cxnSpLocks/>
            <a:stCxn id="822" idx="2"/>
            <a:endCxn id="827" idx="0"/>
          </p:cNvCxnSpPr>
          <p:nvPr/>
        </p:nvCxnSpPr>
        <p:spPr>
          <a:xfrm>
            <a:off x="2436270" y="5061566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0C827A27-F821-45FC-B662-861F2382CE73}"/>
              </a:ext>
            </a:extLst>
          </p:cNvPr>
          <p:cNvCxnSpPr>
            <a:cxnSpLocks/>
            <a:stCxn id="827" idx="2"/>
            <a:endCxn id="832" idx="0"/>
          </p:cNvCxnSpPr>
          <p:nvPr/>
        </p:nvCxnSpPr>
        <p:spPr>
          <a:xfrm flipH="1">
            <a:off x="2436270" y="5295694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B6104B12-4CE6-4985-9F60-2AE5C146BF5C}"/>
              </a:ext>
            </a:extLst>
          </p:cNvPr>
          <p:cNvCxnSpPr>
            <a:cxnSpLocks/>
            <a:stCxn id="832" idx="2"/>
            <a:endCxn id="837" idx="0"/>
          </p:cNvCxnSpPr>
          <p:nvPr/>
        </p:nvCxnSpPr>
        <p:spPr>
          <a:xfrm>
            <a:off x="2436270" y="5529822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2FF72721-F65E-42EE-926E-06007378B5DD}"/>
              </a:ext>
            </a:extLst>
          </p:cNvPr>
          <p:cNvCxnSpPr>
            <a:cxnSpLocks/>
            <a:stCxn id="822" idx="3"/>
            <a:endCxn id="823" idx="1"/>
          </p:cNvCxnSpPr>
          <p:nvPr/>
        </p:nvCxnSpPr>
        <p:spPr>
          <a:xfrm>
            <a:off x="2534868" y="4979838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1" name="Straight Connector 850">
            <a:extLst>
              <a:ext uri="{FF2B5EF4-FFF2-40B4-BE49-F238E27FC236}">
                <a16:creationId xmlns:a16="http://schemas.microsoft.com/office/drawing/2014/main" id="{D44760BF-D5AE-42BE-A78A-F1FF29E1B0AA}"/>
              </a:ext>
            </a:extLst>
          </p:cNvPr>
          <p:cNvCxnSpPr>
            <a:cxnSpLocks/>
            <a:stCxn id="827" idx="3"/>
            <a:endCxn id="828" idx="1"/>
          </p:cNvCxnSpPr>
          <p:nvPr/>
        </p:nvCxnSpPr>
        <p:spPr>
          <a:xfrm>
            <a:off x="2536798" y="5213966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2" name="Straight Connector 851">
            <a:extLst>
              <a:ext uri="{FF2B5EF4-FFF2-40B4-BE49-F238E27FC236}">
                <a16:creationId xmlns:a16="http://schemas.microsoft.com/office/drawing/2014/main" id="{998A439A-3178-449A-8A5C-FD0AEE9A412B}"/>
              </a:ext>
            </a:extLst>
          </p:cNvPr>
          <p:cNvCxnSpPr>
            <a:cxnSpLocks/>
            <a:stCxn id="832" idx="3"/>
            <a:endCxn id="833" idx="1"/>
          </p:cNvCxnSpPr>
          <p:nvPr/>
        </p:nvCxnSpPr>
        <p:spPr>
          <a:xfrm>
            <a:off x="2534868" y="5448094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3" name="Straight Connector 852">
            <a:extLst>
              <a:ext uri="{FF2B5EF4-FFF2-40B4-BE49-F238E27FC236}">
                <a16:creationId xmlns:a16="http://schemas.microsoft.com/office/drawing/2014/main" id="{12D7E3D3-0CA6-4895-9DD0-41567AB4EBAC}"/>
              </a:ext>
            </a:extLst>
          </p:cNvPr>
          <p:cNvCxnSpPr>
            <a:cxnSpLocks/>
            <a:stCxn id="837" idx="3"/>
            <a:endCxn id="838" idx="1"/>
          </p:cNvCxnSpPr>
          <p:nvPr/>
        </p:nvCxnSpPr>
        <p:spPr>
          <a:xfrm>
            <a:off x="2534868" y="5682222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4" name="Straight Connector 853">
            <a:extLst>
              <a:ext uri="{FF2B5EF4-FFF2-40B4-BE49-F238E27FC236}">
                <a16:creationId xmlns:a16="http://schemas.microsoft.com/office/drawing/2014/main" id="{6DC853AF-8D0E-4E6B-AB5D-C6014FC50440}"/>
              </a:ext>
            </a:extLst>
          </p:cNvPr>
          <p:cNvCxnSpPr>
            <a:cxnSpLocks/>
            <a:stCxn id="818" idx="2"/>
            <a:endCxn id="823" idx="0"/>
          </p:cNvCxnSpPr>
          <p:nvPr/>
        </p:nvCxnSpPr>
        <p:spPr>
          <a:xfrm>
            <a:off x="2722056" y="4827438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5" name="Straight Connector 854">
            <a:extLst>
              <a:ext uri="{FF2B5EF4-FFF2-40B4-BE49-F238E27FC236}">
                <a16:creationId xmlns:a16="http://schemas.microsoft.com/office/drawing/2014/main" id="{94BFF6EC-690B-47CE-A222-BF9A15EB9174}"/>
              </a:ext>
            </a:extLst>
          </p:cNvPr>
          <p:cNvCxnSpPr>
            <a:cxnSpLocks/>
            <a:stCxn id="823" idx="2"/>
            <a:endCxn id="828" idx="0"/>
          </p:cNvCxnSpPr>
          <p:nvPr/>
        </p:nvCxnSpPr>
        <p:spPr>
          <a:xfrm>
            <a:off x="2722139" y="5061566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6" name="Straight Connector 855">
            <a:extLst>
              <a:ext uri="{FF2B5EF4-FFF2-40B4-BE49-F238E27FC236}">
                <a16:creationId xmlns:a16="http://schemas.microsoft.com/office/drawing/2014/main" id="{7370947F-C8DD-4F59-9F06-E27FED0FC6DC}"/>
              </a:ext>
            </a:extLst>
          </p:cNvPr>
          <p:cNvCxnSpPr>
            <a:cxnSpLocks/>
            <a:stCxn id="828" idx="2"/>
            <a:endCxn id="833" idx="0"/>
          </p:cNvCxnSpPr>
          <p:nvPr/>
        </p:nvCxnSpPr>
        <p:spPr>
          <a:xfrm flipH="1">
            <a:off x="2722139" y="5295694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7" name="Straight Connector 856">
            <a:extLst>
              <a:ext uri="{FF2B5EF4-FFF2-40B4-BE49-F238E27FC236}">
                <a16:creationId xmlns:a16="http://schemas.microsoft.com/office/drawing/2014/main" id="{933EDC4F-29C1-4349-AADD-B01B0C0DCD5D}"/>
              </a:ext>
            </a:extLst>
          </p:cNvPr>
          <p:cNvCxnSpPr>
            <a:cxnSpLocks/>
            <a:stCxn id="833" idx="2"/>
            <a:endCxn id="838" idx="0"/>
          </p:cNvCxnSpPr>
          <p:nvPr/>
        </p:nvCxnSpPr>
        <p:spPr>
          <a:xfrm>
            <a:off x="2722139" y="5529822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8" name="Straight Connector 857">
            <a:extLst>
              <a:ext uri="{FF2B5EF4-FFF2-40B4-BE49-F238E27FC236}">
                <a16:creationId xmlns:a16="http://schemas.microsoft.com/office/drawing/2014/main" id="{4075C4B8-2EA6-4583-A151-DAF548B041AC}"/>
              </a:ext>
            </a:extLst>
          </p:cNvPr>
          <p:cNvCxnSpPr>
            <a:cxnSpLocks/>
            <a:stCxn id="819" idx="2"/>
            <a:endCxn id="824" idx="0"/>
          </p:cNvCxnSpPr>
          <p:nvPr/>
        </p:nvCxnSpPr>
        <p:spPr>
          <a:xfrm>
            <a:off x="2996732" y="4827438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9" name="Straight Connector 858">
            <a:extLst>
              <a:ext uri="{FF2B5EF4-FFF2-40B4-BE49-F238E27FC236}">
                <a16:creationId xmlns:a16="http://schemas.microsoft.com/office/drawing/2014/main" id="{66E33CED-CF58-4233-AAE8-9D4CC61CF1A1}"/>
              </a:ext>
            </a:extLst>
          </p:cNvPr>
          <p:cNvCxnSpPr>
            <a:cxnSpLocks/>
            <a:stCxn id="824" idx="2"/>
            <a:endCxn id="829" idx="0"/>
          </p:cNvCxnSpPr>
          <p:nvPr/>
        </p:nvCxnSpPr>
        <p:spPr>
          <a:xfrm>
            <a:off x="2996815" y="5061566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0" name="Straight Connector 859">
            <a:extLst>
              <a:ext uri="{FF2B5EF4-FFF2-40B4-BE49-F238E27FC236}">
                <a16:creationId xmlns:a16="http://schemas.microsoft.com/office/drawing/2014/main" id="{BE50FD47-B0F5-48E5-ABF5-92E7EE519CB7}"/>
              </a:ext>
            </a:extLst>
          </p:cNvPr>
          <p:cNvCxnSpPr>
            <a:cxnSpLocks/>
            <a:stCxn id="829" idx="2"/>
            <a:endCxn id="834" idx="0"/>
          </p:cNvCxnSpPr>
          <p:nvPr/>
        </p:nvCxnSpPr>
        <p:spPr>
          <a:xfrm flipH="1">
            <a:off x="2996815" y="5295694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1" name="Straight Connector 860">
            <a:extLst>
              <a:ext uri="{FF2B5EF4-FFF2-40B4-BE49-F238E27FC236}">
                <a16:creationId xmlns:a16="http://schemas.microsoft.com/office/drawing/2014/main" id="{F7646AF8-AB31-4C7F-AE75-3980CDD40FEE}"/>
              </a:ext>
            </a:extLst>
          </p:cNvPr>
          <p:cNvCxnSpPr>
            <a:cxnSpLocks/>
            <a:stCxn id="839" idx="0"/>
            <a:endCxn id="834" idx="2"/>
          </p:cNvCxnSpPr>
          <p:nvPr/>
        </p:nvCxnSpPr>
        <p:spPr>
          <a:xfrm flipV="1">
            <a:off x="2996815" y="5529822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2" name="Straight Connector 861">
            <a:extLst>
              <a:ext uri="{FF2B5EF4-FFF2-40B4-BE49-F238E27FC236}">
                <a16:creationId xmlns:a16="http://schemas.microsoft.com/office/drawing/2014/main" id="{8731B091-E060-4BC4-9444-8561EC4AB44B}"/>
              </a:ext>
            </a:extLst>
          </p:cNvPr>
          <p:cNvCxnSpPr>
            <a:cxnSpLocks/>
            <a:stCxn id="825" idx="0"/>
            <a:endCxn id="820" idx="2"/>
          </p:cNvCxnSpPr>
          <p:nvPr/>
        </p:nvCxnSpPr>
        <p:spPr>
          <a:xfrm flipH="1" flipV="1">
            <a:off x="3279953" y="4827438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3" name="Straight Connector 862">
            <a:extLst>
              <a:ext uri="{FF2B5EF4-FFF2-40B4-BE49-F238E27FC236}">
                <a16:creationId xmlns:a16="http://schemas.microsoft.com/office/drawing/2014/main" id="{06917832-FAB3-4464-8C0B-8A81185AB668}"/>
              </a:ext>
            </a:extLst>
          </p:cNvPr>
          <p:cNvCxnSpPr>
            <a:cxnSpLocks/>
            <a:stCxn id="830" idx="0"/>
            <a:endCxn id="825" idx="2"/>
          </p:cNvCxnSpPr>
          <p:nvPr/>
        </p:nvCxnSpPr>
        <p:spPr>
          <a:xfrm flipH="1" flipV="1">
            <a:off x="3280036" y="5061566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4" name="Straight Connector 863">
            <a:extLst>
              <a:ext uri="{FF2B5EF4-FFF2-40B4-BE49-F238E27FC236}">
                <a16:creationId xmlns:a16="http://schemas.microsoft.com/office/drawing/2014/main" id="{4AD62CB4-44DD-4467-B156-7B70CBC9769E}"/>
              </a:ext>
            </a:extLst>
          </p:cNvPr>
          <p:cNvCxnSpPr>
            <a:cxnSpLocks/>
            <a:stCxn id="835" idx="0"/>
            <a:endCxn id="830" idx="2"/>
          </p:cNvCxnSpPr>
          <p:nvPr/>
        </p:nvCxnSpPr>
        <p:spPr>
          <a:xfrm flipV="1">
            <a:off x="3280036" y="5295694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5" name="Straight Connector 864">
            <a:extLst>
              <a:ext uri="{FF2B5EF4-FFF2-40B4-BE49-F238E27FC236}">
                <a16:creationId xmlns:a16="http://schemas.microsoft.com/office/drawing/2014/main" id="{EE6310BC-5083-465B-9796-767A50CAA906}"/>
              </a:ext>
            </a:extLst>
          </p:cNvPr>
          <p:cNvCxnSpPr>
            <a:cxnSpLocks/>
            <a:stCxn id="835" idx="2"/>
            <a:endCxn id="840" idx="0"/>
          </p:cNvCxnSpPr>
          <p:nvPr/>
        </p:nvCxnSpPr>
        <p:spPr>
          <a:xfrm>
            <a:off x="3280036" y="5529822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6" name="Straight Connector 865">
            <a:extLst>
              <a:ext uri="{FF2B5EF4-FFF2-40B4-BE49-F238E27FC236}">
                <a16:creationId xmlns:a16="http://schemas.microsoft.com/office/drawing/2014/main" id="{25610F59-389B-46A6-BC50-97EC98ABD512}"/>
              </a:ext>
            </a:extLst>
          </p:cNvPr>
          <p:cNvCxnSpPr>
            <a:cxnSpLocks/>
            <a:stCxn id="826" idx="0"/>
            <a:endCxn id="821" idx="2"/>
          </p:cNvCxnSpPr>
          <p:nvPr/>
        </p:nvCxnSpPr>
        <p:spPr>
          <a:xfrm flipH="1" flipV="1">
            <a:off x="3563175" y="4827438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7" name="Straight Connector 866">
            <a:extLst>
              <a:ext uri="{FF2B5EF4-FFF2-40B4-BE49-F238E27FC236}">
                <a16:creationId xmlns:a16="http://schemas.microsoft.com/office/drawing/2014/main" id="{7021DE71-9AC2-4455-AD47-07887D3FC1F0}"/>
              </a:ext>
            </a:extLst>
          </p:cNvPr>
          <p:cNvCxnSpPr>
            <a:cxnSpLocks/>
            <a:stCxn id="831" idx="0"/>
            <a:endCxn id="826" idx="2"/>
          </p:cNvCxnSpPr>
          <p:nvPr/>
        </p:nvCxnSpPr>
        <p:spPr>
          <a:xfrm flipH="1" flipV="1">
            <a:off x="3563258" y="5061566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8" name="Straight Connector 867">
            <a:extLst>
              <a:ext uri="{FF2B5EF4-FFF2-40B4-BE49-F238E27FC236}">
                <a16:creationId xmlns:a16="http://schemas.microsoft.com/office/drawing/2014/main" id="{9CC6C896-1A27-4366-BC09-8214E9E553C0}"/>
              </a:ext>
            </a:extLst>
          </p:cNvPr>
          <p:cNvCxnSpPr>
            <a:cxnSpLocks/>
            <a:stCxn id="836" idx="0"/>
            <a:endCxn id="831" idx="2"/>
          </p:cNvCxnSpPr>
          <p:nvPr/>
        </p:nvCxnSpPr>
        <p:spPr>
          <a:xfrm flipV="1">
            <a:off x="3563258" y="5295694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9" name="Straight Connector 868">
            <a:extLst>
              <a:ext uri="{FF2B5EF4-FFF2-40B4-BE49-F238E27FC236}">
                <a16:creationId xmlns:a16="http://schemas.microsoft.com/office/drawing/2014/main" id="{1AAA4649-C1AB-4801-AA42-578687D4CE6F}"/>
              </a:ext>
            </a:extLst>
          </p:cNvPr>
          <p:cNvCxnSpPr>
            <a:cxnSpLocks/>
            <a:stCxn id="841" idx="0"/>
            <a:endCxn id="836" idx="2"/>
          </p:cNvCxnSpPr>
          <p:nvPr/>
        </p:nvCxnSpPr>
        <p:spPr>
          <a:xfrm flipV="1">
            <a:off x="3563258" y="5529822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0" name="Straight Connector 869">
            <a:extLst>
              <a:ext uri="{FF2B5EF4-FFF2-40B4-BE49-F238E27FC236}">
                <a16:creationId xmlns:a16="http://schemas.microsoft.com/office/drawing/2014/main" id="{62125AD7-233D-492C-BF68-AD5830398925}"/>
              </a:ext>
            </a:extLst>
          </p:cNvPr>
          <p:cNvCxnSpPr>
            <a:cxnSpLocks/>
            <a:stCxn id="840" idx="3"/>
            <a:endCxn id="841" idx="1"/>
          </p:cNvCxnSpPr>
          <p:nvPr/>
        </p:nvCxnSpPr>
        <p:spPr>
          <a:xfrm>
            <a:off x="3378634" y="5682222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1" name="Straight Connector 870">
            <a:extLst>
              <a:ext uri="{FF2B5EF4-FFF2-40B4-BE49-F238E27FC236}">
                <a16:creationId xmlns:a16="http://schemas.microsoft.com/office/drawing/2014/main" id="{1A7481B7-9003-4FED-AF17-D9100FADEC16}"/>
              </a:ext>
            </a:extLst>
          </p:cNvPr>
          <p:cNvCxnSpPr>
            <a:cxnSpLocks/>
            <a:stCxn id="839" idx="3"/>
            <a:endCxn id="840" idx="1"/>
          </p:cNvCxnSpPr>
          <p:nvPr/>
        </p:nvCxnSpPr>
        <p:spPr>
          <a:xfrm>
            <a:off x="3095413" y="5682222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95" name="Straight Connector 894">
            <a:extLst>
              <a:ext uri="{FF2B5EF4-FFF2-40B4-BE49-F238E27FC236}">
                <a16:creationId xmlns:a16="http://schemas.microsoft.com/office/drawing/2014/main" id="{2EE9DEB0-852C-47CF-9232-C07F7A0FF46E}"/>
              </a:ext>
            </a:extLst>
          </p:cNvPr>
          <p:cNvCxnSpPr>
            <a:cxnSpLocks/>
            <a:stCxn id="838" idx="3"/>
            <a:endCxn id="839" idx="1"/>
          </p:cNvCxnSpPr>
          <p:nvPr/>
        </p:nvCxnSpPr>
        <p:spPr>
          <a:xfrm>
            <a:off x="2820737" y="5682222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96" name="Straight Connector 895">
            <a:extLst>
              <a:ext uri="{FF2B5EF4-FFF2-40B4-BE49-F238E27FC236}">
                <a16:creationId xmlns:a16="http://schemas.microsoft.com/office/drawing/2014/main" id="{88DB231F-6210-4FB0-9B8E-AF9951FFD286}"/>
              </a:ext>
            </a:extLst>
          </p:cNvPr>
          <p:cNvCxnSpPr>
            <a:cxnSpLocks/>
            <a:stCxn id="825" idx="3"/>
            <a:endCxn id="826" idx="1"/>
          </p:cNvCxnSpPr>
          <p:nvPr/>
        </p:nvCxnSpPr>
        <p:spPr>
          <a:xfrm>
            <a:off x="3378634" y="4979838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8" name="Straight Connector 907">
            <a:extLst>
              <a:ext uri="{FF2B5EF4-FFF2-40B4-BE49-F238E27FC236}">
                <a16:creationId xmlns:a16="http://schemas.microsoft.com/office/drawing/2014/main" id="{09A6E413-3F89-4587-BF2C-1E358B586FDF}"/>
              </a:ext>
            </a:extLst>
          </p:cNvPr>
          <p:cNvCxnSpPr>
            <a:cxnSpLocks/>
            <a:stCxn id="824" idx="3"/>
            <a:endCxn id="825" idx="1"/>
          </p:cNvCxnSpPr>
          <p:nvPr/>
        </p:nvCxnSpPr>
        <p:spPr>
          <a:xfrm>
            <a:off x="3095413" y="4979838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9" name="Straight Connector 908">
            <a:extLst>
              <a:ext uri="{FF2B5EF4-FFF2-40B4-BE49-F238E27FC236}">
                <a16:creationId xmlns:a16="http://schemas.microsoft.com/office/drawing/2014/main" id="{4DECDBDE-0CD8-45EF-9574-D0346B4C631C}"/>
              </a:ext>
            </a:extLst>
          </p:cNvPr>
          <p:cNvCxnSpPr>
            <a:cxnSpLocks/>
            <a:stCxn id="823" idx="3"/>
            <a:endCxn id="824" idx="1"/>
          </p:cNvCxnSpPr>
          <p:nvPr/>
        </p:nvCxnSpPr>
        <p:spPr>
          <a:xfrm>
            <a:off x="2820737" y="4979838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0" name="Straight Connector 909">
            <a:extLst>
              <a:ext uri="{FF2B5EF4-FFF2-40B4-BE49-F238E27FC236}">
                <a16:creationId xmlns:a16="http://schemas.microsoft.com/office/drawing/2014/main" id="{7AE0D8C5-8CFA-4485-8950-B01451869C89}"/>
              </a:ext>
            </a:extLst>
          </p:cNvPr>
          <p:cNvCxnSpPr>
            <a:cxnSpLocks/>
            <a:stCxn id="828" idx="3"/>
            <a:endCxn id="829" idx="1"/>
          </p:cNvCxnSpPr>
          <p:nvPr/>
        </p:nvCxnSpPr>
        <p:spPr>
          <a:xfrm>
            <a:off x="2822667" y="5213966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1" name="Straight Connector 910">
            <a:extLst>
              <a:ext uri="{FF2B5EF4-FFF2-40B4-BE49-F238E27FC236}">
                <a16:creationId xmlns:a16="http://schemas.microsoft.com/office/drawing/2014/main" id="{231BAAB8-A922-4370-B359-BA0B4869D203}"/>
              </a:ext>
            </a:extLst>
          </p:cNvPr>
          <p:cNvCxnSpPr>
            <a:cxnSpLocks/>
            <a:stCxn id="829" idx="3"/>
            <a:endCxn id="830" idx="1"/>
          </p:cNvCxnSpPr>
          <p:nvPr/>
        </p:nvCxnSpPr>
        <p:spPr>
          <a:xfrm>
            <a:off x="3097343" y="5213966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2" name="Straight Connector 911">
            <a:extLst>
              <a:ext uri="{FF2B5EF4-FFF2-40B4-BE49-F238E27FC236}">
                <a16:creationId xmlns:a16="http://schemas.microsoft.com/office/drawing/2014/main" id="{820764F9-7873-4B1C-9E89-0B68B9F3A2AF}"/>
              </a:ext>
            </a:extLst>
          </p:cNvPr>
          <p:cNvCxnSpPr>
            <a:cxnSpLocks/>
            <a:stCxn id="830" idx="3"/>
            <a:endCxn id="831" idx="1"/>
          </p:cNvCxnSpPr>
          <p:nvPr/>
        </p:nvCxnSpPr>
        <p:spPr>
          <a:xfrm>
            <a:off x="3380564" y="5213966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3" name="Straight Connector 912">
            <a:extLst>
              <a:ext uri="{FF2B5EF4-FFF2-40B4-BE49-F238E27FC236}">
                <a16:creationId xmlns:a16="http://schemas.microsoft.com/office/drawing/2014/main" id="{E724DE5D-216A-4AB8-B99D-715045B13ECF}"/>
              </a:ext>
            </a:extLst>
          </p:cNvPr>
          <p:cNvCxnSpPr>
            <a:cxnSpLocks/>
            <a:stCxn id="835" idx="3"/>
            <a:endCxn id="836" idx="1"/>
          </p:cNvCxnSpPr>
          <p:nvPr/>
        </p:nvCxnSpPr>
        <p:spPr>
          <a:xfrm>
            <a:off x="3378634" y="5448094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4" name="Straight Connector 913">
            <a:extLst>
              <a:ext uri="{FF2B5EF4-FFF2-40B4-BE49-F238E27FC236}">
                <a16:creationId xmlns:a16="http://schemas.microsoft.com/office/drawing/2014/main" id="{3FA7C330-62BD-41EF-9C04-65D648260AF6}"/>
              </a:ext>
            </a:extLst>
          </p:cNvPr>
          <p:cNvCxnSpPr>
            <a:cxnSpLocks/>
            <a:stCxn id="834" idx="3"/>
            <a:endCxn id="835" idx="1"/>
          </p:cNvCxnSpPr>
          <p:nvPr/>
        </p:nvCxnSpPr>
        <p:spPr>
          <a:xfrm>
            <a:off x="3095413" y="5448094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15" name="Straight Connector 914">
            <a:extLst>
              <a:ext uri="{FF2B5EF4-FFF2-40B4-BE49-F238E27FC236}">
                <a16:creationId xmlns:a16="http://schemas.microsoft.com/office/drawing/2014/main" id="{71F1809F-541E-41B6-BE39-4936CF8D9C1A}"/>
              </a:ext>
            </a:extLst>
          </p:cNvPr>
          <p:cNvCxnSpPr>
            <a:cxnSpLocks/>
            <a:stCxn id="833" idx="3"/>
            <a:endCxn id="834" idx="1"/>
          </p:cNvCxnSpPr>
          <p:nvPr/>
        </p:nvCxnSpPr>
        <p:spPr>
          <a:xfrm>
            <a:off x="2820737" y="5448094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16" name="Rectangle 915">
            <a:extLst>
              <a:ext uri="{FF2B5EF4-FFF2-40B4-BE49-F238E27FC236}">
                <a16:creationId xmlns:a16="http://schemas.microsoft.com/office/drawing/2014/main" id="{07810BAA-6A05-4DCD-A22B-566C1485A761}"/>
              </a:ext>
            </a:extLst>
          </p:cNvPr>
          <p:cNvSpPr/>
          <p:nvPr/>
        </p:nvSpPr>
        <p:spPr>
          <a:xfrm>
            <a:off x="4089905" y="4620671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17" name="Rectangle: Rounded Corners 916">
            <a:extLst>
              <a:ext uri="{FF2B5EF4-FFF2-40B4-BE49-F238E27FC236}">
                <a16:creationId xmlns:a16="http://schemas.microsoft.com/office/drawing/2014/main" id="{F249EBFA-1C28-4DAF-A5E1-55CCC5A58265}"/>
              </a:ext>
            </a:extLst>
          </p:cNvPr>
          <p:cNvSpPr/>
          <p:nvPr/>
        </p:nvSpPr>
        <p:spPr>
          <a:xfrm>
            <a:off x="4189883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18" name="Rectangle: Rounded Corners 917">
            <a:extLst>
              <a:ext uri="{FF2B5EF4-FFF2-40B4-BE49-F238E27FC236}">
                <a16:creationId xmlns:a16="http://schemas.microsoft.com/office/drawing/2014/main" id="{85F708D2-886F-4D8E-8F40-FBDEC6D0F0F1}"/>
              </a:ext>
            </a:extLst>
          </p:cNvPr>
          <p:cNvSpPr/>
          <p:nvPr/>
        </p:nvSpPr>
        <p:spPr>
          <a:xfrm>
            <a:off x="4475752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22" name="Rectangle: Rounded Corners 921">
            <a:extLst>
              <a:ext uri="{FF2B5EF4-FFF2-40B4-BE49-F238E27FC236}">
                <a16:creationId xmlns:a16="http://schemas.microsoft.com/office/drawing/2014/main" id="{E40831C3-15BE-4BD0-8F87-292B4013AD8C}"/>
              </a:ext>
            </a:extLst>
          </p:cNvPr>
          <p:cNvSpPr/>
          <p:nvPr/>
        </p:nvSpPr>
        <p:spPr>
          <a:xfrm>
            <a:off x="4750428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23" name="Rectangle: Rounded Corners 922">
            <a:extLst>
              <a:ext uri="{FF2B5EF4-FFF2-40B4-BE49-F238E27FC236}">
                <a16:creationId xmlns:a16="http://schemas.microsoft.com/office/drawing/2014/main" id="{D3C531DB-6643-4C3D-88A3-A5357C40923F}"/>
              </a:ext>
            </a:extLst>
          </p:cNvPr>
          <p:cNvSpPr/>
          <p:nvPr/>
        </p:nvSpPr>
        <p:spPr>
          <a:xfrm>
            <a:off x="5033649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47" name="Rectangle: Rounded Corners 946">
            <a:extLst>
              <a:ext uri="{FF2B5EF4-FFF2-40B4-BE49-F238E27FC236}">
                <a16:creationId xmlns:a16="http://schemas.microsoft.com/office/drawing/2014/main" id="{4DF667A8-98ED-4BE0-82DE-84AD96CB359B}"/>
              </a:ext>
            </a:extLst>
          </p:cNvPr>
          <p:cNvSpPr/>
          <p:nvPr/>
        </p:nvSpPr>
        <p:spPr>
          <a:xfrm>
            <a:off x="5316871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49" name="Rectangle: Rounded Corners 948">
            <a:extLst>
              <a:ext uri="{FF2B5EF4-FFF2-40B4-BE49-F238E27FC236}">
                <a16:creationId xmlns:a16="http://schemas.microsoft.com/office/drawing/2014/main" id="{763D5DE2-E583-41D1-A93B-3D5C43D583B8}"/>
              </a:ext>
            </a:extLst>
          </p:cNvPr>
          <p:cNvSpPr/>
          <p:nvPr/>
        </p:nvSpPr>
        <p:spPr>
          <a:xfrm>
            <a:off x="4189966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0" name="Rectangle: Rounded Corners 949">
            <a:extLst>
              <a:ext uri="{FF2B5EF4-FFF2-40B4-BE49-F238E27FC236}">
                <a16:creationId xmlns:a16="http://schemas.microsoft.com/office/drawing/2014/main" id="{B736117A-01D1-4E08-B18F-AA5BF43A91B0}"/>
              </a:ext>
            </a:extLst>
          </p:cNvPr>
          <p:cNvSpPr/>
          <p:nvPr/>
        </p:nvSpPr>
        <p:spPr>
          <a:xfrm>
            <a:off x="4475835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1" name="Rectangle: Rounded Corners 950">
            <a:extLst>
              <a:ext uri="{FF2B5EF4-FFF2-40B4-BE49-F238E27FC236}">
                <a16:creationId xmlns:a16="http://schemas.microsoft.com/office/drawing/2014/main" id="{B1292175-346A-4C87-8448-272A0D45E965}"/>
              </a:ext>
            </a:extLst>
          </p:cNvPr>
          <p:cNvSpPr/>
          <p:nvPr/>
        </p:nvSpPr>
        <p:spPr>
          <a:xfrm>
            <a:off x="4750511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2" name="Rectangle: Rounded Corners 951">
            <a:extLst>
              <a:ext uri="{FF2B5EF4-FFF2-40B4-BE49-F238E27FC236}">
                <a16:creationId xmlns:a16="http://schemas.microsoft.com/office/drawing/2014/main" id="{FDB5C251-595A-46BD-A37B-F6E65AD31E9C}"/>
              </a:ext>
            </a:extLst>
          </p:cNvPr>
          <p:cNvSpPr/>
          <p:nvPr/>
        </p:nvSpPr>
        <p:spPr>
          <a:xfrm>
            <a:off x="5033732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3" name="Rectangle: Rounded Corners 952">
            <a:extLst>
              <a:ext uri="{FF2B5EF4-FFF2-40B4-BE49-F238E27FC236}">
                <a16:creationId xmlns:a16="http://schemas.microsoft.com/office/drawing/2014/main" id="{57E6429F-BF84-4DB9-98E0-6BCD088BEB45}"/>
              </a:ext>
            </a:extLst>
          </p:cNvPr>
          <p:cNvSpPr/>
          <p:nvPr/>
        </p:nvSpPr>
        <p:spPr>
          <a:xfrm>
            <a:off x="5316954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4" name="Rectangle: Rounded Corners 953">
            <a:extLst>
              <a:ext uri="{FF2B5EF4-FFF2-40B4-BE49-F238E27FC236}">
                <a16:creationId xmlns:a16="http://schemas.microsoft.com/office/drawing/2014/main" id="{B41D7106-0260-4D3B-9AF9-431A7D803A3B}"/>
              </a:ext>
            </a:extLst>
          </p:cNvPr>
          <p:cNvSpPr/>
          <p:nvPr/>
        </p:nvSpPr>
        <p:spPr>
          <a:xfrm>
            <a:off x="4191896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5" name="Rectangle: Rounded Corners 954">
            <a:extLst>
              <a:ext uri="{FF2B5EF4-FFF2-40B4-BE49-F238E27FC236}">
                <a16:creationId xmlns:a16="http://schemas.microsoft.com/office/drawing/2014/main" id="{E9D6B8F4-EF61-496F-A803-CF397D93AC65}"/>
              </a:ext>
            </a:extLst>
          </p:cNvPr>
          <p:cNvSpPr/>
          <p:nvPr/>
        </p:nvSpPr>
        <p:spPr>
          <a:xfrm>
            <a:off x="4477765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6" name="Rectangle: Rounded Corners 955">
            <a:extLst>
              <a:ext uri="{FF2B5EF4-FFF2-40B4-BE49-F238E27FC236}">
                <a16:creationId xmlns:a16="http://schemas.microsoft.com/office/drawing/2014/main" id="{AC804CDB-8897-45B5-A6B1-CADE7B37A1C1}"/>
              </a:ext>
            </a:extLst>
          </p:cNvPr>
          <p:cNvSpPr/>
          <p:nvPr/>
        </p:nvSpPr>
        <p:spPr>
          <a:xfrm>
            <a:off x="4752441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7" name="Rectangle: Rounded Corners 956">
            <a:extLst>
              <a:ext uri="{FF2B5EF4-FFF2-40B4-BE49-F238E27FC236}">
                <a16:creationId xmlns:a16="http://schemas.microsoft.com/office/drawing/2014/main" id="{080A6DA4-C45F-48A9-8F25-2C9AD4FCD570}"/>
              </a:ext>
            </a:extLst>
          </p:cNvPr>
          <p:cNvSpPr/>
          <p:nvPr/>
        </p:nvSpPr>
        <p:spPr>
          <a:xfrm>
            <a:off x="5035662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8" name="Rectangle: Rounded Corners 957">
            <a:extLst>
              <a:ext uri="{FF2B5EF4-FFF2-40B4-BE49-F238E27FC236}">
                <a16:creationId xmlns:a16="http://schemas.microsoft.com/office/drawing/2014/main" id="{560A6994-2210-49B9-A1F5-1A3CB598F6D3}"/>
              </a:ext>
            </a:extLst>
          </p:cNvPr>
          <p:cNvSpPr/>
          <p:nvPr/>
        </p:nvSpPr>
        <p:spPr>
          <a:xfrm>
            <a:off x="5318884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9" name="Rectangle: Rounded Corners 958">
            <a:extLst>
              <a:ext uri="{FF2B5EF4-FFF2-40B4-BE49-F238E27FC236}">
                <a16:creationId xmlns:a16="http://schemas.microsoft.com/office/drawing/2014/main" id="{399BAC19-8EEA-472E-A6B0-1826D2F19FC7}"/>
              </a:ext>
            </a:extLst>
          </p:cNvPr>
          <p:cNvSpPr/>
          <p:nvPr/>
        </p:nvSpPr>
        <p:spPr>
          <a:xfrm>
            <a:off x="4189966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0" name="Rectangle: Rounded Corners 959">
            <a:extLst>
              <a:ext uri="{FF2B5EF4-FFF2-40B4-BE49-F238E27FC236}">
                <a16:creationId xmlns:a16="http://schemas.microsoft.com/office/drawing/2014/main" id="{06073182-CAB0-4DB6-8B37-A109B6449EE6}"/>
              </a:ext>
            </a:extLst>
          </p:cNvPr>
          <p:cNvSpPr/>
          <p:nvPr/>
        </p:nvSpPr>
        <p:spPr>
          <a:xfrm>
            <a:off x="4475835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1" name="Rectangle: Rounded Corners 960">
            <a:extLst>
              <a:ext uri="{FF2B5EF4-FFF2-40B4-BE49-F238E27FC236}">
                <a16:creationId xmlns:a16="http://schemas.microsoft.com/office/drawing/2014/main" id="{B22B80EA-FFC1-4ADA-B12F-EE8FD4321276}"/>
              </a:ext>
            </a:extLst>
          </p:cNvPr>
          <p:cNvSpPr/>
          <p:nvPr/>
        </p:nvSpPr>
        <p:spPr>
          <a:xfrm>
            <a:off x="4750511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2" name="Rectangle: Rounded Corners 961">
            <a:extLst>
              <a:ext uri="{FF2B5EF4-FFF2-40B4-BE49-F238E27FC236}">
                <a16:creationId xmlns:a16="http://schemas.microsoft.com/office/drawing/2014/main" id="{B26F4630-402C-4045-B362-AC81E48C5BD1}"/>
              </a:ext>
            </a:extLst>
          </p:cNvPr>
          <p:cNvSpPr/>
          <p:nvPr/>
        </p:nvSpPr>
        <p:spPr>
          <a:xfrm>
            <a:off x="5033732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3" name="Rectangle: Rounded Corners 962">
            <a:extLst>
              <a:ext uri="{FF2B5EF4-FFF2-40B4-BE49-F238E27FC236}">
                <a16:creationId xmlns:a16="http://schemas.microsoft.com/office/drawing/2014/main" id="{854CB6CD-4501-414D-AB4F-256E53DDDB2B}"/>
              </a:ext>
            </a:extLst>
          </p:cNvPr>
          <p:cNvSpPr/>
          <p:nvPr/>
        </p:nvSpPr>
        <p:spPr>
          <a:xfrm>
            <a:off x="5316954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4" name="Rectangle: Rounded Corners 963">
            <a:extLst>
              <a:ext uri="{FF2B5EF4-FFF2-40B4-BE49-F238E27FC236}">
                <a16:creationId xmlns:a16="http://schemas.microsoft.com/office/drawing/2014/main" id="{BECBC983-5CA6-4740-916A-6F2B528A0A48}"/>
              </a:ext>
            </a:extLst>
          </p:cNvPr>
          <p:cNvSpPr/>
          <p:nvPr/>
        </p:nvSpPr>
        <p:spPr>
          <a:xfrm>
            <a:off x="4189966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5" name="Rectangle: Rounded Corners 964">
            <a:extLst>
              <a:ext uri="{FF2B5EF4-FFF2-40B4-BE49-F238E27FC236}">
                <a16:creationId xmlns:a16="http://schemas.microsoft.com/office/drawing/2014/main" id="{91CD5637-565B-4DA3-B20C-6668C0AC5E67}"/>
              </a:ext>
            </a:extLst>
          </p:cNvPr>
          <p:cNvSpPr/>
          <p:nvPr/>
        </p:nvSpPr>
        <p:spPr>
          <a:xfrm>
            <a:off x="4475835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6" name="Rectangle: Rounded Corners 965">
            <a:extLst>
              <a:ext uri="{FF2B5EF4-FFF2-40B4-BE49-F238E27FC236}">
                <a16:creationId xmlns:a16="http://schemas.microsoft.com/office/drawing/2014/main" id="{7E19ACB5-59F2-4291-8F8C-0E7A8BD16508}"/>
              </a:ext>
            </a:extLst>
          </p:cNvPr>
          <p:cNvSpPr/>
          <p:nvPr/>
        </p:nvSpPr>
        <p:spPr>
          <a:xfrm>
            <a:off x="4750511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7" name="Rectangle: Rounded Corners 966">
            <a:extLst>
              <a:ext uri="{FF2B5EF4-FFF2-40B4-BE49-F238E27FC236}">
                <a16:creationId xmlns:a16="http://schemas.microsoft.com/office/drawing/2014/main" id="{D83DE7AF-DCA8-4355-8C7E-8C4BD07B700B}"/>
              </a:ext>
            </a:extLst>
          </p:cNvPr>
          <p:cNvSpPr/>
          <p:nvPr/>
        </p:nvSpPr>
        <p:spPr>
          <a:xfrm>
            <a:off x="5033732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8" name="Rectangle: Rounded Corners 967">
            <a:extLst>
              <a:ext uri="{FF2B5EF4-FFF2-40B4-BE49-F238E27FC236}">
                <a16:creationId xmlns:a16="http://schemas.microsoft.com/office/drawing/2014/main" id="{934C5EB6-7356-4509-A6CD-4439A6BDA58E}"/>
              </a:ext>
            </a:extLst>
          </p:cNvPr>
          <p:cNvSpPr/>
          <p:nvPr/>
        </p:nvSpPr>
        <p:spPr>
          <a:xfrm>
            <a:off x="5316954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69" name="Straight Connector 968">
            <a:extLst>
              <a:ext uri="{FF2B5EF4-FFF2-40B4-BE49-F238E27FC236}">
                <a16:creationId xmlns:a16="http://schemas.microsoft.com/office/drawing/2014/main" id="{C3DB780A-1440-4B99-B596-8E44F8835FC0}"/>
              </a:ext>
            </a:extLst>
          </p:cNvPr>
          <p:cNvCxnSpPr>
            <a:cxnSpLocks/>
            <a:endCxn id="918" idx="1"/>
          </p:cNvCxnSpPr>
          <p:nvPr/>
        </p:nvCxnSpPr>
        <p:spPr>
          <a:xfrm>
            <a:off x="4387080" y="4750066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0" name="Straight Connector 969">
            <a:extLst>
              <a:ext uri="{FF2B5EF4-FFF2-40B4-BE49-F238E27FC236}">
                <a16:creationId xmlns:a16="http://schemas.microsoft.com/office/drawing/2014/main" id="{6D613412-5C04-43FC-AFDE-2D1CBB5C9504}"/>
              </a:ext>
            </a:extLst>
          </p:cNvPr>
          <p:cNvCxnSpPr>
            <a:cxnSpLocks/>
            <a:stCxn id="918" idx="3"/>
            <a:endCxn id="922" idx="1"/>
          </p:cNvCxnSpPr>
          <p:nvPr/>
        </p:nvCxnSpPr>
        <p:spPr>
          <a:xfrm>
            <a:off x="4672949" y="4750066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1" name="Straight Connector 970">
            <a:extLst>
              <a:ext uri="{FF2B5EF4-FFF2-40B4-BE49-F238E27FC236}">
                <a16:creationId xmlns:a16="http://schemas.microsoft.com/office/drawing/2014/main" id="{6F4869E2-709E-4A85-892D-0075B2ABEBE4}"/>
              </a:ext>
            </a:extLst>
          </p:cNvPr>
          <p:cNvCxnSpPr>
            <a:cxnSpLocks/>
            <a:stCxn id="922" idx="3"/>
            <a:endCxn id="923" idx="1"/>
          </p:cNvCxnSpPr>
          <p:nvPr/>
        </p:nvCxnSpPr>
        <p:spPr>
          <a:xfrm>
            <a:off x="4947625" y="4750066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2" name="Straight Connector 971">
            <a:extLst>
              <a:ext uri="{FF2B5EF4-FFF2-40B4-BE49-F238E27FC236}">
                <a16:creationId xmlns:a16="http://schemas.microsoft.com/office/drawing/2014/main" id="{BC147690-6CA1-4B48-A4A7-4ED78D19BBF0}"/>
              </a:ext>
            </a:extLst>
          </p:cNvPr>
          <p:cNvCxnSpPr>
            <a:cxnSpLocks/>
            <a:endCxn id="947" idx="1"/>
          </p:cNvCxnSpPr>
          <p:nvPr/>
        </p:nvCxnSpPr>
        <p:spPr>
          <a:xfrm>
            <a:off x="5230846" y="4750066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3" name="Straight Connector 972">
            <a:extLst>
              <a:ext uri="{FF2B5EF4-FFF2-40B4-BE49-F238E27FC236}">
                <a16:creationId xmlns:a16="http://schemas.microsoft.com/office/drawing/2014/main" id="{19653A40-BB2B-443F-A19C-62EB1B9C8CF7}"/>
              </a:ext>
            </a:extLst>
          </p:cNvPr>
          <p:cNvCxnSpPr>
            <a:cxnSpLocks/>
            <a:stCxn id="917" idx="2"/>
            <a:endCxn id="949" idx="0"/>
          </p:cNvCxnSpPr>
          <p:nvPr/>
        </p:nvCxnSpPr>
        <p:spPr>
          <a:xfrm>
            <a:off x="4288482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4" name="Straight Connector 973">
            <a:extLst>
              <a:ext uri="{FF2B5EF4-FFF2-40B4-BE49-F238E27FC236}">
                <a16:creationId xmlns:a16="http://schemas.microsoft.com/office/drawing/2014/main" id="{9A5109E2-B650-46FC-89B5-CEC35B3F9AE9}"/>
              </a:ext>
            </a:extLst>
          </p:cNvPr>
          <p:cNvCxnSpPr>
            <a:cxnSpLocks/>
            <a:stCxn id="949" idx="2"/>
            <a:endCxn id="954" idx="0"/>
          </p:cNvCxnSpPr>
          <p:nvPr/>
        </p:nvCxnSpPr>
        <p:spPr>
          <a:xfrm>
            <a:off x="4288565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5" name="Straight Connector 974">
            <a:extLst>
              <a:ext uri="{FF2B5EF4-FFF2-40B4-BE49-F238E27FC236}">
                <a16:creationId xmlns:a16="http://schemas.microsoft.com/office/drawing/2014/main" id="{C21CAE8D-87B8-41EB-A949-F448582497D3}"/>
              </a:ext>
            </a:extLst>
          </p:cNvPr>
          <p:cNvCxnSpPr>
            <a:cxnSpLocks/>
            <a:stCxn id="954" idx="2"/>
            <a:endCxn id="959" idx="0"/>
          </p:cNvCxnSpPr>
          <p:nvPr/>
        </p:nvCxnSpPr>
        <p:spPr>
          <a:xfrm flipH="1">
            <a:off x="4288565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6" name="Straight Connector 975">
            <a:extLst>
              <a:ext uri="{FF2B5EF4-FFF2-40B4-BE49-F238E27FC236}">
                <a16:creationId xmlns:a16="http://schemas.microsoft.com/office/drawing/2014/main" id="{F8813F57-53E2-49EC-99C3-0D2972ED41BF}"/>
              </a:ext>
            </a:extLst>
          </p:cNvPr>
          <p:cNvCxnSpPr>
            <a:cxnSpLocks/>
            <a:stCxn id="959" idx="2"/>
            <a:endCxn id="964" idx="0"/>
          </p:cNvCxnSpPr>
          <p:nvPr/>
        </p:nvCxnSpPr>
        <p:spPr>
          <a:xfrm>
            <a:off x="4288565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7" name="Straight Connector 976">
            <a:extLst>
              <a:ext uri="{FF2B5EF4-FFF2-40B4-BE49-F238E27FC236}">
                <a16:creationId xmlns:a16="http://schemas.microsoft.com/office/drawing/2014/main" id="{46B0EDB8-B389-4525-A4E0-CB002C769672}"/>
              </a:ext>
            </a:extLst>
          </p:cNvPr>
          <p:cNvCxnSpPr>
            <a:cxnSpLocks/>
            <a:stCxn id="949" idx="3"/>
            <a:endCxn id="950" idx="1"/>
          </p:cNvCxnSpPr>
          <p:nvPr/>
        </p:nvCxnSpPr>
        <p:spPr>
          <a:xfrm>
            <a:off x="4387163" y="4984194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8" name="Straight Connector 977">
            <a:extLst>
              <a:ext uri="{FF2B5EF4-FFF2-40B4-BE49-F238E27FC236}">
                <a16:creationId xmlns:a16="http://schemas.microsoft.com/office/drawing/2014/main" id="{26C2AA37-EFD9-4D46-B8AC-02B1C20AF184}"/>
              </a:ext>
            </a:extLst>
          </p:cNvPr>
          <p:cNvCxnSpPr>
            <a:cxnSpLocks/>
            <a:stCxn id="954" idx="3"/>
            <a:endCxn id="955" idx="1"/>
          </p:cNvCxnSpPr>
          <p:nvPr/>
        </p:nvCxnSpPr>
        <p:spPr>
          <a:xfrm>
            <a:off x="4389093" y="5218322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9" name="Straight Connector 978">
            <a:extLst>
              <a:ext uri="{FF2B5EF4-FFF2-40B4-BE49-F238E27FC236}">
                <a16:creationId xmlns:a16="http://schemas.microsoft.com/office/drawing/2014/main" id="{A48D6AF3-3349-4453-9011-5344304F7D89}"/>
              </a:ext>
            </a:extLst>
          </p:cNvPr>
          <p:cNvCxnSpPr>
            <a:cxnSpLocks/>
            <a:stCxn id="959" idx="3"/>
            <a:endCxn id="960" idx="1"/>
          </p:cNvCxnSpPr>
          <p:nvPr/>
        </p:nvCxnSpPr>
        <p:spPr>
          <a:xfrm>
            <a:off x="4387163" y="5452450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0" name="Straight Connector 979">
            <a:extLst>
              <a:ext uri="{FF2B5EF4-FFF2-40B4-BE49-F238E27FC236}">
                <a16:creationId xmlns:a16="http://schemas.microsoft.com/office/drawing/2014/main" id="{BDB9DB10-31FA-4513-9C6F-ABE19C763129}"/>
              </a:ext>
            </a:extLst>
          </p:cNvPr>
          <p:cNvCxnSpPr>
            <a:cxnSpLocks/>
            <a:stCxn id="964" idx="3"/>
            <a:endCxn id="965" idx="1"/>
          </p:cNvCxnSpPr>
          <p:nvPr/>
        </p:nvCxnSpPr>
        <p:spPr>
          <a:xfrm>
            <a:off x="4387163" y="5686578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1" name="Straight Connector 980">
            <a:extLst>
              <a:ext uri="{FF2B5EF4-FFF2-40B4-BE49-F238E27FC236}">
                <a16:creationId xmlns:a16="http://schemas.microsoft.com/office/drawing/2014/main" id="{95CA133F-A59C-42DB-B17A-C451C98EA0C0}"/>
              </a:ext>
            </a:extLst>
          </p:cNvPr>
          <p:cNvCxnSpPr>
            <a:cxnSpLocks/>
            <a:stCxn id="918" idx="2"/>
            <a:endCxn id="950" idx="0"/>
          </p:cNvCxnSpPr>
          <p:nvPr/>
        </p:nvCxnSpPr>
        <p:spPr>
          <a:xfrm>
            <a:off x="4574351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2" name="Straight Connector 981">
            <a:extLst>
              <a:ext uri="{FF2B5EF4-FFF2-40B4-BE49-F238E27FC236}">
                <a16:creationId xmlns:a16="http://schemas.microsoft.com/office/drawing/2014/main" id="{0BBEC617-B0D3-498E-96F0-07109BE7027D}"/>
              </a:ext>
            </a:extLst>
          </p:cNvPr>
          <p:cNvCxnSpPr>
            <a:cxnSpLocks/>
            <a:stCxn id="950" idx="2"/>
            <a:endCxn id="955" idx="0"/>
          </p:cNvCxnSpPr>
          <p:nvPr/>
        </p:nvCxnSpPr>
        <p:spPr>
          <a:xfrm>
            <a:off x="4574434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3" name="Straight Connector 982">
            <a:extLst>
              <a:ext uri="{FF2B5EF4-FFF2-40B4-BE49-F238E27FC236}">
                <a16:creationId xmlns:a16="http://schemas.microsoft.com/office/drawing/2014/main" id="{D9FF0E4F-FAF6-4A01-8465-6EF2F2C73B8A}"/>
              </a:ext>
            </a:extLst>
          </p:cNvPr>
          <p:cNvCxnSpPr>
            <a:cxnSpLocks/>
            <a:stCxn id="955" idx="2"/>
            <a:endCxn id="960" idx="0"/>
          </p:cNvCxnSpPr>
          <p:nvPr/>
        </p:nvCxnSpPr>
        <p:spPr>
          <a:xfrm flipH="1">
            <a:off x="4574434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4" name="Straight Connector 983">
            <a:extLst>
              <a:ext uri="{FF2B5EF4-FFF2-40B4-BE49-F238E27FC236}">
                <a16:creationId xmlns:a16="http://schemas.microsoft.com/office/drawing/2014/main" id="{36255759-1485-4E9A-97C2-4000F38D1A39}"/>
              </a:ext>
            </a:extLst>
          </p:cNvPr>
          <p:cNvCxnSpPr>
            <a:cxnSpLocks/>
            <a:stCxn id="960" idx="2"/>
            <a:endCxn id="965" idx="0"/>
          </p:cNvCxnSpPr>
          <p:nvPr/>
        </p:nvCxnSpPr>
        <p:spPr>
          <a:xfrm>
            <a:off x="4574434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5" name="Straight Connector 984">
            <a:extLst>
              <a:ext uri="{FF2B5EF4-FFF2-40B4-BE49-F238E27FC236}">
                <a16:creationId xmlns:a16="http://schemas.microsoft.com/office/drawing/2014/main" id="{E8133FB3-8062-4E7A-8F51-73A24C55CF3C}"/>
              </a:ext>
            </a:extLst>
          </p:cNvPr>
          <p:cNvCxnSpPr>
            <a:cxnSpLocks/>
            <a:stCxn id="922" idx="2"/>
            <a:endCxn id="951" idx="0"/>
          </p:cNvCxnSpPr>
          <p:nvPr/>
        </p:nvCxnSpPr>
        <p:spPr>
          <a:xfrm>
            <a:off x="4849027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6" name="Straight Connector 985">
            <a:extLst>
              <a:ext uri="{FF2B5EF4-FFF2-40B4-BE49-F238E27FC236}">
                <a16:creationId xmlns:a16="http://schemas.microsoft.com/office/drawing/2014/main" id="{A0E5E9EB-7306-40F1-A570-4B5AC6C8B6F4}"/>
              </a:ext>
            </a:extLst>
          </p:cNvPr>
          <p:cNvCxnSpPr>
            <a:cxnSpLocks/>
            <a:stCxn id="951" idx="2"/>
            <a:endCxn id="956" idx="0"/>
          </p:cNvCxnSpPr>
          <p:nvPr/>
        </p:nvCxnSpPr>
        <p:spPr>
          <a:xfrm>
            <a:off x="4849110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7" name="Straight Connector 986">
            <a:extLst>
              <a:ext uri="{FF2B5EF4-FFF2-40B4-BE49-F238E27FC236}">
                <a16:creationId xmlns:a16="http://schemas.microsoft.com/office/drawing/2014/main" id="{5E289085-7165-4D2A-B739-50D6D260A976}"/>
              </a:ext>
            </a:extLst>
          </p:cNvPr>
          <p:cNvCxnSpPr>
            <a:cxnSpLocks/>
            <a:stCxn id="956" idx="2"/>
            <a:endCxn id="961" idx="0"/>
          </p:cNvCxnSpPr>
          <p:nvPr/>
        </p:nvCxnSpPr>
        <p:spPr>
          <a:xfrm flipH="1">
            <a:off x="4849110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C7983882-D74E-4F46-9DE6-F2EDDA0A71ED}"/>
              </a:ext>
            </a:extLst>
          </p:cNvPr>
          <p:cNvCxnSpPr>
            <a:cxnSpLocks/>
            <a:stCxn id="966" idx="0"/>
            <a:endCxn id="961" idx="2"/>
          </p:cNvCxnSpPr>
          <p:nvPr/>
        </p:nvCxnSpPr>
        <p:spPr>
          <a:xfrm flipV="1">
            <a:off x="4849110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99FCA584-C2B9-4AA6-B3BB-A122C385A0E5}"/>
              </a:ext>
            </a:extLst>
          </p:cNvPr>
          <p:cNvCxnSpPr>
            <a:cxnSpLocks/>
            <a:stCxn id="952" idx="0"/>
            <a:endCxn id="923" idx="2"/>
          </p:cNvCxnSpPr>
          <p:nvPr/>
        </p:nvCxnSpPr>
        <p:spPr>
          <a:xfrm flipH="1" flipV="1">
            <a:off x="5132248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5ACF5D1A-9F88-4796-A2A8-B331E0FD6282}"/>
              </a:ext>
            </a:extLst>
          </p:cNvPr>
          <p:cNvCxnSpPr>
            <a:cxnSpLocks/>
            <a:stCxn id="957" idx="0"/>
            <a:endCxn id="952" idx="2"/>
          </p:cNvCxnSpPr>
          <p:nvPr/>
        </p:nvCxnSpPr>
        <p:spPr>
          <a:xfrm flipH="1" flipV="1">
            <a:off x="5132331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BA6782B8-BFD8-42E4-BE0A-9776598502CB}"/>
              </a:ext>
            </a:extLst>
          </p:cNvPr>
          <p:cNvCxnSpPr>
            <a:cxnSpLocks/>
            <a:stCxn id="962" idx="0"/>
            <a:endCxn id="957" idx="2"/>
          </p:cNvCxnSpPr>
          <p:nvPr/>
        </p:nvCxnSpPr>
        <p:spPr>
          <a:xfrm flipV="1">
            <a:off x="5132331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E309C2CB-20BB-44DE-BAD2-665FCD2ECEE9}"/>
              </a:ext>
            </a:extLst>
          </p:cNvPr>
          <p:cNvCxnSpPr>
            <a:cxnSpLocks/>
            <a:stCxn id="962" idx="2"/>
            <a:endCxn id="967" idx="0"/>
          </p:cNvCxnSpPr>
          <p:nvPr/>
        </p:nvCxnSpPr>
        <p:spPr>
          <a:xfrm>
            <a:off x="5132331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370A639A-5857-4C3D-AC2E-06D86CDD47E3}"/>
              </a:ext>
            </a:extLst>
          </p:cNvPr>
          <p:cNvCxnSpPr>
            <a:cxnSpLocks/>
            <a:stCxn id="953" idx="0"/>
            <a:endCxn id="947" idx="2"/>
          </p:cNvCxnSpPr>
          <p:nvPr/>
        </p:nvCxnSpPr>
        <p:spPr>
          <a:xfrm flipH="1" flipV="1">
            <a:off x="5415470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4" name="Straight Connector 993">
            <a:extLst>
              <a:ext uri="{FF2B5EF4-FFF2-40B4-BE49-F238E27FC236}">
                <a16:creationId xmlns:a16="http://schemas.microsoft.com/office/drawing/2014/main" id="{CA1AC1B9-06EA-4E95-ACAA-E874B1692074}"/>
              </a:ext>
            </a:extLst>
          </p:cNvPr>
          <p:cNvCxnSpPr>
            <a:cxnSpLocks/>
            <a:stCxn id="958" idx="0"/>
            <a:endCxn id="953" idx="2"/>
          </p:cNvCxnSpPr>
          <p:nvPr/>
        </p:nvCxnSpPr>
        <p:spPr>
          <a:xfrm flipH="1" flipV="1">
            <a:off x="5415553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5" name="Straight Connector 994">
            <a:extLst>
              <a:ext uri="{FF2B5EF4-FFF2-40B4-BE49-F238E27FC236}">
                <a16:creationId xmlns:a16="http://schemas.microsoft.com/office/drawing/2014/main" id="{194B5A3C-07A8-406A-A895-5DE82C57F594}"/>
              </a:ext>
            </a:extLst>
          </p:cNvPr>
          <p:cNvCxnSpPr>
            <a:cxnSpLocks/>
            <a:stCxn id="963" idx="0"/>
            <a:endCxn id="958" idx="2"/>
          </p:cNvCxnSpPr>
          <p:nvPr/>
        </p:nvCxnSpPr>
        <p:spPr>
          <a:xfrm flipV="1">
            <a:off x="5415553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CBFA9225-E4E0-4935-8B1D-B6F9C1EBB64D}"/>
              </a:ext>
            </a:extLst>
          </p:cNvPr>
          <p:cNvCxnSpPr>
            <a:cxnSpLocks/>
            <a:stCxn id="968" idx="0"/>
            <a:endCxn id="963" idx="2"/>
          </p:cNvCxnSpPr>
          <p:nvPr/>
        </p:nvCxnSpPr>
        <p:spPr>
          <a:xfrm flipV="1">
            <a:off x="5415553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BCF7D2F0-C401-44A8-99B4-C2E1915FFE4C}"/>
              </a:ext>
            </a:extLst>
          </p:cNvPr>
          <p:cNvCxnSpPr>
            <a:cxnSpLocks/>
            <a:stCxn id="967" idx="3"/>
            <a:endCxn id="968" idx="1"/>
          </p:cNvCxnSpPr>
          <p:nvPr/>
        </p:nvCxnSpPr>
        <p:spPr>
          <a:xfrm>
            <a:off x="5230929" y="5686578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E6766E87-D1B0-4D6A-9607-1B7C3BEED974}"/>
              </a:ext>
            </a:extLst>
          </p:cNvPr>
          <p:cNvCxnSpPr>
            <a:cxnSpLocks/>
            <a:stCxn id="966" idx="3"/>
            <a:endCxn id="967" idx="1"/>
          </p:cNvCxnSpPr>
          <p:nvPr/>
        </p:nvCxnSpPr>
        <p:spPr>
          <a:xfrm>
            <a:off x="4947708" y="5686578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EAC62C1C-89A8-4E52-9152-E2157AB297D6}"/>
              </a:ext>
            </a:extLst>
          </p:cNvPr>
          <p:cNvCxnSpPr>
            <a:cxnSpLocks/>
            <a:stCxn id="965" idx="3"/>
            <a:endCxn id="966" idx="1"/>
          </p:cNvCxnSpPr>
          <p:nvPr/>
        </p:nvCxnSpPr>
        <p:spPr>
          <a:xfrm>
            <a:off x="4673032" y="5686578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57481E2E-E12F-4A52-82AC-2B064BE96B49}"/>
              </a:ext>
            </a:extLst>
          </p:cNvPr>
          <p:cNvCxnSpPr>
            <a:cxnSpLocks/>
            <a:stCxn id="952" idx="3"/>
            <a:endCxn id="953" idx="1"/>
          </p:cNvCxnSpPr>
          <p:nvPr/>
        </p:nvCxnSpPr>
        <p:spPr>
          <a:xfrm>
            <a:off x="5230929" y="4984194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70C60D23-F294-4593-A5A7-696F42FF2B74}"/>
              </a:ext>
            </a:extLst>
          </p:cNvPr>
          <p:cNvCxnSpPr>
            <a:cxnSpLocks/>
            <a:stCxn id="951" idx="3"/>
            <a:endCxn id="952" idx="1"/>
          </p:cNvCxnSpPr>
          <p:nvPr/>
        </p:nvCxnSpPr>
        <p:spPr>
          <a:xfrm>
            <a:off x="4947708" y="4984194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2" name="Straight Connector 1001">
            <a:extLst>
              <a:ext uri="{FF2B5EF4-FFF2-40B4-BE49-F238E27FC236}">
                <a16:creationId xmlns:a16="http://schemas.microsoft.com/office/drawing/2014/main" id="{80547CE5-2A2B-4215-AC50-D9595A1906DA}"/>
              </a:ext>
            </a:extLst>
          </p:cNvPr>
          <p:cNvCxnSpPr>
            <a:cxnSpLocks/>
            <a:stCxn id="950" idx="3"/>
            <a:endCxn id="951" idx="1"/>
          </p:cNvCxnSpPr>
          <p:nvPr/>
        </p:nvCxnSpPr>
        <p:spPr>
          <a:xfrm>
            <a:off x="4673032" y="4984194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3" name="Straight Connector 1002">
            <a:extLst>
              <a:ext uri="{FF2B5EF4-FFF2-40B4-BE49-F238E27FC236}">
                <a16:creationId xmlns:a16="http://schemas.microsoft.com/office/drawing/2014/main" id="{99C4C18F-5D62-4011-A0D8-0147F56642D1}"/>
              </a:ext>
            </a:extLst>
          </p:cNvPr>
          <p:cNvCxnSpPr>
            <a:cxnSpLocks/>
            <a:stCxn id="955" idx="3"/>
            <a:endCxn id="956" idx="1"/>
          </p:cNvCxnSpPr>
          <p:nvPr/>
        </p:nvCxnSpPr>
        <p:spPr>
          <a:xfrm>
            <a:off x="4674962" y="5218322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4" name="Straight Connector 1003">
            <a:extLst>
              <a:ext uri="{FF2B5EF4-FFF2-40B4-BE49-F238E27FC236}">
                <a16:creationId xmlns:a16="http://schemas.microsoft.com/office/drawing/2014/main" id="{EED72571-6F77-4779-A33C-3A7A23A0A93E}"/>
              </a:ext>
            </a:extLst>
          </p:cNvPr>
          <p:cNvCxnSpPr>
            <a:cxnSpLocks/>
            <a:stCxn id="956" idx="3"/>
            <a:endCxn id="957" idx="1"/>
          </p:cNvCxnSpPr>
          <p:nvPr/>
        </p:nvCxnSpPr>
        <p:spPr>
          <a:xfrm>
            <a:off x="4949638" y="5218322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5" name="Straight Connector 1004">
            <a:extLst>
              <a:ext uri="{FF2B5EF4-FFF2-40B4-BE49-F238E27FC236}">
                <a16:creationId xmlns:a16="http://schemas.microsoft.com/office/drawing/2014/main" id="{43642708-E114-4CA3-87EA-AB24C03CEA6D}"/>
              </a:ext>
            </a:extLst>
          </p:cNvPr>
          <p:cNvCxnSpPr>
            <a:cxnSpLocks/>
            <a:stCxn id="957" idx="3"/>
            <a:endCxn id="958" idx="1"/>
          </p:cNvCxnSpPr>
          <p:nvPr/>
        </p:nvCxnSpPr>
        <p:spPr>
          <a:xfrm>
            <a:off x="5232859" y="5218322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6" name="Straight Connector 1005">
            <a:extLst>
              <a:ext uri="{FF2B5EF4-FFF2-40B4-BE49-F238E27FC236}">
                <a16:creationId xmlns:a16="http://schemas.microsoft.com/office/drawing/2014/main" id="{77C8E2CB-9873-4835-A335-0123458B5229}"/>
              </a:ext>
            </a:extLst>
          </p:cNvPr>
          <p:cNvCxnSpPr>
            <a:cxnSpLocks/>
            <a:stCxn id="962" idx="3"/>
            <a:endCxn id="963" idx="1"/>
          </p:cNvCxnSpPr>
          <p:nvPr/>
        </p:nvCxnSpPr>
        <p:spPr>
          <a:xfrm>
            <a:off x="5230929" y="5452450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7" name="Straight Connector 1006">
            <a:extLst>
              <a:ext uri="{FF2B5EF4-FFF2-40B4-BE49-F238E27FC236}">
                <a16:creationId xmlns:a16="http://schemas.microsoft.com/office/drawing/2014/main" id="{D67659EA-DB3C-4C91-863C-2EC0751E0BCD}"/>
              </a:ext>
            </a:extLst>
          </p:cNvPr>
          <p:cNvCxnSpPr>
            <a:cxnSpLocks/>
            <a:stCxn id="961" idx="3"/>
            <a:endCxn id="962" idx="1"/>
          </p:cNvCxnSpPr>
          <p:nvPr/>
        </p:nvCxnSpPr>
        <p:spPr>
          <a:xfrm>
            <a:off x="4947708" y="5452450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8" name="Straight Connector 1007">
            <a:extLst>
              <a:ext uri="{FF2B5EF4-FFF2-40B4-BE49-F238E27FC236}">
                <a16:creationId xmlns:a16="http://schemas.microsoft.com/office/drawing/2014/main" id="{8FA08137-68CC-426D-8722-C237D158F7AC}"/>
              </a:ext>
            </a:extLst>
          </p:cNvPr>
          <p:cNvCxnSpPr>
            <a:cxnSpLocks/>
            <a:stCxn id="960" idx="3"/>
            <a:endCxn id="961" idx="1"/>
          </p:cNvCxnSpPr>
          <p:nvPr/>
        </p:nvCxnSpPr>
        <p:spPr>
          <a:xfrm>
            <a:off x="4673032" y="5452450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09" name="Rectangle 1008">
            <a:extLst>
              <a:ext uri="{FF2B5EF4-FFF2-40B4-BE49-F238E27FC236}">
                <a16:creationId xmlns:a16="http://schemas.microsoft.com/office/drawing/2014/main" id="{81A1EA75-A291-4464-983F-68F16DEDC8DB}"/>
              </a:ext>
            </a:extLst>
          </p:cNvPr>
          <p:cNvSpPr/>
          <p:nvPr/>
        </p:nvSpPr>
        <p:spPr>
          <a:xfrm>
            <a:off x="5918041" y="4620671"/>
            <a:ext cx="1518408" cy="119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0" name="Rectangle: Rounded Corners 1009">
            <a:extLst>
              <a:ext uri="{FF2B5EF4-FFF2-40B4-BE49-F238E27FC236}">
                <a16:creationId xmlns:a16="http://schemas.microsoft.com/office/drawing/2014/main" id="{D8A5878E-914B-4C25-A70B-CB2B9780ECD1}"/>
              </a:ext>
            </a:extLst>
          </p:cNvPr>
          <p:cNvSpPr/>
          <p:nvPr/>
        </p:nvSpPr>
        <p:spPr>
          <a:xfrm>
            <a:off x="6018019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1" name="Rectangle: Rounded Corners 1010">
            <a:extLst>
              <a:ext uri="{FF2B5EF4-FFF2-40B4-BE49-F238E27FC236}">
                <a16:creationId xmlns:a16="http://schemas.microsoft.com/office/drawing/2014/main" id="{E4F8F7D3-AF64-4B66-88B5-9882B46AE42C}"/>
              </a:ext>
            </a:extLst>
          </p:cNvPr>
          <p:cNvSpPr/>
          <p:nvPr/>
        </p:nvSpPr>
        <p:spPr>
          <a:xfrm>
            <a:off x="6303888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2" name="Rectangle: Rounded Corners 1011">
            <a:extLst>
              <a:ext uri="{FF2B5EF4-FFF2-40B4-BE49-F238E27FC236}">
                <a16:creationId xmlns:a16="http://schemas.microsoft.com/office/drawing/2014/main" id="{EDAFD412-50D9-4D24-B27E-AF81E8B6ECD8}"/>
              </a:ext>
            </a:extLst>
          </p:cNvPr>
          <p:cNvSpPr/>
          <p:nvPr/>
        </p:nvSpPr>
        <p:spPr>
          <a:xfrm>
            <a:off x="6578564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3" name="Rectangle: Rounded Corners 1012">
            <a:extLst>
              <a:ext uri="{FF2B5EF4-FFF2-40B4-BE49-F238E27FC236}">
                <a16:creationId xmlns:a16="http://schemas.microsoft.com/office/drawing/2014/main" id="{EC02B4C1-0110-45DC-94EB-5E474FD0564B}"/>
              </a:ext>
            </a:extLst>
          </p:cNvPr>
          <p:cNvSpPr/>
          <p:nvPr/>
        </p:nvSpPr>
        <p:spPr>
          <a:xfrm>
            <a:off x="6861785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4" name="Rectangle: Rounded Corners 1013">
            <a:extLst>
              <a:ext uri="{FF2B5EF4-FFF2-40B4-BE49-F238E27FC236}">
                <a16:creationId xmlns:a16="http://schemas.microsoft.com/office/drawing/2014/main" id="{3D676AEB-3556-4845-AB93-7F64C9E1B6A6}"/>
              </a:ext>
            </a:extLst>
          </p:cNvPr>
          <p:cNvSpPr/>
          <p:nvPr/>
        </p:nvSpPr>
        <p:spPr>
          <a:xfrm>
            <a:off x="7145007" y="4668338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5" name="Rectangle: Rounded Corners 1014">
            <a:extLst>
              <a:ext uri="{FF2B5EF4-FFF2-40B4-BE49-F238E27FC236}">
                <a16:creationId xmlns:a16="http://schemas.microsoft.com/office/drawing/2014/main" id="{51F13EC0-15ED-4C7F-AF4E-46D9049A7DB0}"/>
              </a:ext>
            </a:extLst>
          </p:cNvPr>
          <p:cNvSpPr/>
          <p:nvPr/>
        </p:nvSpPr>
        <p:spPr>
          <a:xfrm>
            <a:off x="6018102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6" name="Rectangle: Rounded Corners 1015">
            <a:extLst>
              <a:ext uri="{FF2B5EF4-FFF2-40B4-BE49-F238E27FC236}">
                <a16:creationId xmlns:a16="http://schemas.microsoft.com/office/drawing/2014/main" id="{5CF3926C-B650-4BD1-AA47-88C6358F7A66}"/>
              </a:ext>
            </a:extLst>
          </p:cNvPr>
          <p:cNvSpPr/>
          <p:nvPr/>
        </p:nvSpPr>
        <p:spPr>
          <a:xfrm>
            <a:off x="6303971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7" name="Rectangle: Rounded Corners 1016">
            <a:extLst>
              <a:ext uri="{FF2B5EF4-FFF2-40B4-BE49-F238E27FC236}">
                <a16:creationId xmlns:a16="http://schemas.microsoft.com/office/drawing/2014/main" id="{1FFE7E13-436E-49ED-89BB-4FC2F7D7DEF7}"/>
              </a:ext>
            </a:extLst>
          </p:cNvPr>
          <p:cNvSpPr/>
          <p:nvPr/>
        </p:nvSpPr>
        <p:spPr>
          <a:xfrm>
            <a:off x="6578647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8" name="Rectangle: Rounded Corners 1017">
            <a:extLst>
              <a:ext uri="{FF2B5EF4-FFF2-40B4-BE49-F238E27FC236}">
                <a16:creationId xmlns:a16="http://schemas.microsoft.com/office/drawing/2014/main" id="{55F59BCE-BF0F-49EA-BF9B-BE43164E23AE}"/>
              </a:ext>
            </a:extLst>
          </p:cNvPr>
          <p:cNvSpPr/>
          <p:nvPr/>
        </p:nvSpPr>
        <p:spPr>
          <a:xfrm>
            <a:off x="6861868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9" name="Rectangle: Rounded Corners 1018">
            <a:extLst>
              <a:ext uri="{FF2B5EF4-FFF2-40B4-BE49-F238E27FC236}">
                <a16:creationId xmlns:a16="http://schemas.microsoft.com/office/drawing/2014/main" id="{833F87B2-F72C-4B2F-BDC4-A0491F083D0B}"/>
              </a:ext>
            </a:extLst>
          </p:cNvPr>
          <p:cNvSpPr/>
          <p:nvPr/>
        </p:nvSpPr>
        <p:spPr>
          <a:xfrm>
            <a:off x="7145090" y="4902466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0" name="Rectangle: Rounded Corners 1019">
            <a:extLst>
              <a:ext uri="{FF2B5EF4-FFF2-40B4-BE49-F238E27FC236}">
                <a16:creationId xmlns:a16="http://schemas.microsoft.com/office/drawing/2014/main" id="{075BE690-ED9F-4B8A-8664-2A269472C2EA}"/>
              </a:ext>
            </a:extLst>
          </p:cNvPr>
          <p:cNvSpPr/>
          <p:nvPr/>
        </p:nvSpPr>
        <p:spPr>
          <a:xfrm>
            <a:off x="6020032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1" name="Rectangle: Rounded Corners 1020">
            <a:extLst>
              <a:ext uri="{FF2B5EF4-FFF2-40B4-BE49-F238E27FC236}">
                <a16:creationId xmlns:a16="http://schemas.microsoft.com/office/drawing/2014/main" id="{4A3B2D04-AD4A-430E-8AC6-52724640E40C}"/>
              </a:ext>
            </a:extLst>
          </p:cNvPr>
          <p:cNvSpPr/>
          <p:nvPr/>
        </p:nvSpPr>
        <p:spPr>
          <a:xfrm>
            <a:off x="6305901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2" name="Rectangle: Rounded Corners 1021">
            <a:extLst>
              <a:ext uri="{FF2B5EF4-FFF2-40B4-BE49-F238E27FC236}">
                <a16:creationId xmlns:a16="http://schemas.microsoft.com/office/drawing/2014/main" id="{E7A18EEE-6F8C-4452-97F1-AFBE72533428}"/>
              </a:ext>
            </a:extLst>
          </p:cNvPr>
          <p:cNvSpPr/>
          <p:nvPr/>
        </p:nvSpPr>
        <p:spPr>
          <a:xfrm>
            <a:off x="6580577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3" name="Rectangle: Rounded Corners 1022">
            <a:extLst>
              <a:ext uri="{FF2B5EF4-FFF2-40B4-BE49-F238E27FC236}">
                <a16:creationId xmlns:a16="http://schemas.microsoft.com/office/drawing/2014/main" id="{A6ABF50D-B342-4714-B8CB-1A07CECC963C}"/>
              </a:ext>
            </a:extLst>
          </p:cNvPr>
          <p:cNvSpPr/>
          <p:nvPr/>
        </p:nvSpPr>
        <p:spPr>
          <a:xfrm>
            <a:off x="6863798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3EAA5789-2371-4922-B18A-4FEC9207D8EE}"/>
              </a:ext>
            </a:extLst>
          </p:cNvPr>
          <p:cNvSpPr/>
          <p:nvPr/>
        </p:nvSpPr>
        <p:spPr>
          <a:xfrm>
            <a:off x="7147020" y="5136594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421158AC-9298-42C0-8387-D228D3677FDD}"/>
              </a:ext>
            </a:extLst>
          </p:cNvPr>
          <p:cNvSpPr/>
          <p:nvPr/>
        </p:nvSpPr>
        <p:spPr>
          <a:xfrm>
            <a:off x="6018102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6" name="Rectangle: Rounded Corners 1025">
            <a:extLst>
              <a:ext uri="{FF2B5EF4-FFF2-40B4-BE49-F238E27FC236}">
                <a16:creationId xmlns:a16="http://schemas.microsoft.com/office/drawing/2014/main" id="{53D5377A-329A-4D53-BDBA-BE1E257FEDB7}"/>
              </a:ext>
            </a:extLst>
          </p:cNvPr>
          <p:cNvSpPr/>
          <p:nvPr/>
        </p:nvSpPr>
        <p:spPr>
          <a:xfrm>
            <a:off x="6303971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0D16A7CA-C2BB-4BAA-B3E8-8033B7201B96}"/>
              </a:ext>
            </a:extLst>
          </p:cNvPr>
          <p:cNvSpPr/>
          <p:nvPr/>
        </p:nvSpPr>
        <p:spPr>
          <a:xfrm>
            <a:off x="6578647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CBA362F4-C267-47CF-9AB7-5812CE8AAC53}"/>
              </a:ext>
            </a:extLst>
          </p:cNvPr>
          <p:cNvSpPr/>
          <p:nvPr/>
        </p:nvSpPr>
        <p:spPr>
          <a:xfrm>
            <a:off x="6861868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A776B72E-5E36-4313-845C-5E50180692A1}"/>
              </a:ext>
            </a:extLst>
          </p:cNvPr>
          <p:cNvSpPr/>
          <p:nvPr/>
        </p:nvSpPr>
        <p:spPr>
          <a:xfrm>
            <a:off x="7145090" y="5370722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1FBBC8E1-9E7E-4BE0-848C-12B76E3142F4}"/>
              </a:ext>
            </a:extLst>
          </p:cNvPr>
          <p:cNvSpPr/>
          <p:nvPr/>
        </p:nvSpPr>
        <p:spPr>
          <a:xfrm>
            <a:off x="6018102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18179149-1BB5-4A67-9DF2-E93DBBA0EED0}"/>
              </a:ext>
            </a:extLst>
          </p:cNvPr>
          <p:cNvSpPr/>
          <p:nvPr/>
        </p:nvSpPr>
        <p:spPr>
          <a:xfrm>
            <a:off x="6303971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2" name="Rectangle: Rounded Corners 1031">
            <a:extLst>
              <a:ext uri="{FF2B5EF4-FFF2-40B4-BE49-F238E27FC236}">
                <a16:creationId xmlns:a16="http://schemas.microsoft.com/office/drawing/2014/main" id="{33174C0F-F176-4A14-B2D1-A7523EDE80CA}"/>
              </a:ext>
            </a:extLst>
          </p:cNvPr>
          <p:cNvSpPr/>
          <p:nvPr/>
        </p:nvSpPr>
        <p:spPr>
          <a:xfrm>
            <a:off x="6578647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130F2503-E055-4E7E-A058-997033B62D73}"/>
              </a:ext>
            </a:extLst>
          </p:cNvPr>
          <p:cNvSpPr/>
          <p:nvPr/>
        </p:nvSpPr>
        <p:spPr>
          <a:xfrm>
            <a:off x="6861868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E52780D8-F367-4967-BBF5-5D7762BA07D8}"/>
              </a:ext>
            </a:extLst>
          </p:cNvPr>
          <p:cNvSpPr/>
          <p:nvPr/>
        </p:nvSpPr>
        <p:spPr>
          <a:xfrm>
            <a:off x="7145090" y="5604850"/>
            <a:ext cx="197197" cy="163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225AF161-D62F-4EC1-AA3B-245B628619A5}"/>
              </a:ext>
            </a:extLst>
          </p:cNvPr>
          <p:cNvCxnSpPr>
            <a:cxnSpLocks/>
            <a:endCxn id="1011" idx="1"/>
          </p:cNvCxnSpPr>
          <p:nvPr/>
        </p:nvCxnSpPr>
        <p:spPr>
          <a:xfrm>
            <a:off x="6215216" y="4750066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2B9BF818-E884-4398-A842-661F73DBA461}"/>
              </a:ext>
            </a:extLst>
          </p:cNvPr>
          <p:cNvCxnSpPr>
            <a:cxnSpLocks/>
            <a:stCxn id="1011" idx="3"/>
            <a:endCxn id="1012" idx="1"/>
          </p:cNvCxnSpPr>
          <p:nvPr/>
        </p:nvCxnSpPr>
        <p:spPr>
          <a:xfrm>
            <a:off x="6501085" y="4750066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60EF7ADB-0DD8-4EF1-B909-A19F140EDF35}"/>
              </a:ext>
            </a:extLst>
          </p:cNvPr>
          <p:cNvCxnSpPr>
            <a:cxnSpLocks/>
            <a:stCxn id="1012" idx="3"/>
            <a:endCxn id="1013" idx="1"/>
          </p:cNvCxnSpPr>
          <p:nvPr/>
        </p:nvCxnSpPr>
        <p:spPr>
          <a:xfrm>
            <a:off x="6775761" y="4750066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0D60857-23DE-4475-BEE1-344825BE2087}"/>
              </a:ext>
            </a:extLst>
          </p:cNvPr>
          <p:cNvCxnSpPr>
            <a:cxnSpLocks/>
            <a:endCxn id="1014" idx="1"/>
          </p:cNvCxnSpPr>
          <p:nvPr/>
        </p:nvCxnSpPr>
        <p:spPr>
          <a:xfrm>
            <a:off x="7058982" y="4750066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6B9D7021-3649-4E37-AE79-54A1E9E12DC1}"/>
              </a:ext>
            </a:extLst>
          </p:cNvPr>
          <p:cNvCxnSpPr>
            <a:cxnSpLocks/>
            <a:stCxn id="1010" idx="2"/>
            <a:endCxn id="1015" idx="0"/>
          </p:cNvCxnSpPr>
          <p:nvPr/>
        </p:nvCxnSpPr>
        <p:spPr>
          <a:xfrm>
            <a:off x="6116618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BBA4C150-4C30-4B1B-9C0D-B196F212337E}"/>
              </a:ext>
            </a:extLst>
          </p:cNvPr>
          <p:cNvCxnSpPr>
            <a:cxnSpLocks/>
            <a:stCxn id="1015" idx="2"/>
            <a:endCxn id="1020" idx="0"/>
          </p:cNvCxnSpPr>
          <p:nvPr/>
        </p:nvCxnSpPr>
        <p:spPr>
          <a:xfrm>
            <a:off x="6116701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C2EFDA67-3204-4C90-BC46-3CEFC95E5C97}"/>
              </a:ext>
            </a:extLst>
          </p:cNvPr>
          <p:cNvCxnSpPr>
            <a:cxnSpLocks/>
            <a:stCxn id="1020" idx="2"/>
            <a:endCxn id="1025" idx="0"/>
          </p:cNvCxnSpPr>
          <p:nvPr/>
        </p:nvCxnSpPr>
        <p:spPr>
          <a:xfrm flipH="1">
            <a:off x="6116701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04E728C5-371C-4C1F-914D-80757358BF0A}"/>
              </a:ext>
            </a:extLst>
          </p:cNvPr>
          <p:cNvCxnSpPr>
            <a:cxnSpLocks/>
            <a:stCxn id="1025" idx="2"/>
            <a:endCxn id="1030" idx="0"/>
          </p:cNvCxnSpPr>
          <p:nvPr/>
        </p:nvCxnSpPr>
        <p:spPr>
          <a:xfrm>
            <a:off x="6116701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83520775-D1FA-4661-BCC0-F746B6CB9C1E}"/>
              </a:ext>
            </a:extLst>
          </p:cNvPr>
          <p:cNvCxnSpPr>
            <a:cxnSpLocks/>
            <a:stCxn id="1015" idx="3"/>
            <a:endCxn id="1016" idx="1"/>
          </p:cNvCxnSpPr>
          <p:nvPr/>
        </p:nvCxnSpPr>
        <p:spPr>
          <a:xfrm>
            <a:off x="6215299" y="4984194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0F259F47-5BC3-484F-BE53-AE9EBA8630C4}"/>
              </a:ext>
            </a:extLst>
          </p:cNvPr>
          <p:cNvCxnSpPr>
            <a:cxnSpLocks/>
            <a:stCxn id="1020" idx="3"/>
            <a:endCxn id="1021" idx="1"/>
          </p:cNvCxnSpPr>
          <p:nvPr/>
        </p:nvCxnSpPr>
        <p:spPr>
          <a:xfrm>
            <a:off x="6217229" y="5218322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604B4D3-7003-475B-ACBB-43FD39EA5AC9}"/>
              </a:ext>
            </a:extLst>
          </p:cNvPr>
          <p:cNvCxnSpPr>
            <a:cxnSpLocks/>
            <a:stCxn id="1025" idx="3"/>
            <a:endCxn id="1026" idx="1"/>
          </p:cNvCxnSpPr>
          <p:nvPr/>
        </p:nvCxnSpPr>
        <p:spPr>
          <a:xfrm>
            <a:off x="6215299" y="5452450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0463D39D-C656-4682-9F02-BDDEEEE2AB17}"/>
              </a:ext>
            </a:extLst>
          </p:cNvPr>
          <p:cNvCxnSpPr>
            <a:cxnSpLocks/>
            <a:stCxn id="1030" idx="3"/>
            <a:endCxn id="1031" idx="1"/>
          </p:cNvCxnSpPr>
          <p:nvPr/>
        </p:nvCxnSpPr>
        <p:spPr>
          <a:xfrm>
            <a:off x="6215299" y="5686578"/>
            <a:ext cx="8867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73A5D65E-5AD5-4E5D-BCA5-C4C9F65E7859}"/>
              </a:ext>
            </a:extLst>
          </p:cNvPr>
          <p:cNvCxnSpPr>
            <a:cxnSpLocks/>
            <a:stCxn id="1011" idx="2"/>
            <a:endCxn id="1016" idx="0"/>
          </p:cNvCxnSpPr>
          <p:nvPr/>
        </p:nvCxnSpPr>
        <p:spPr>
          <a:xfrm>
            <a:off x="6402487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FC9A86B2-BE0E-4C19-8780-FF41269F3A2E}"/>
              </a:ext>
            </a:extLst>
          </p:cNvPr>
          <p:cNvCxnSpPr>
            <a:cxnSpLocks/>
            <a:stCxn id="1016" idx="2"/>
            <a:endCxn id="1021" idx="0"/>
          </p:cNvCxnSpPr>
          <p:nvPr/>
        </p:nvCxnSpPr>
        <p:spPr>
          <a:xfrm>
            <a:off x="6402570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2C9AE47F-F4DC-4FD1-97B0-501B8A042747}"/>
              </a:ext>
            </a:extLst>
          </p:cNvPr>
          <p:cNvCxnSpPr>
            <a:cxnSpLocks/>
            <a:stCxn id="1021" idx="2"/>
            <a:endCxn id="1026" idx="0"/>
          </p:cNvCxnSpPr>
          <p:nvPr/>
        </p:nvCxnSpPr>
        <p:spPr>
          <a:xfrm flipH="1">
            <a:off x="6402570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40EC9704-91BB-42F2-9A8B-4609592D815B}"/>
              </a:ext>
            </a:extLst>
          </p:cNvPr>
          <p:cNvCxnSpPr>
            <a:cxnSpLocks/>
            <a:stCxn id="1026" idx="2"/>
            <a:endCxn id="1031" idx="0"/>
          </p:cNvCxnSpPr>
          <p:nvPr/>
        </p:nvCxnSpPr>
        <p:spPr>
          <a:xfrm>
            <a:off x="6402570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E1804041-5E0B-465E-87E1-D0E989174827}"/>
              </a:ext>
            </a:extLst>
          </p:cNvPr>
          <p:cNvCxnSpPr>
            <a:cxnSpLocks/>
            <a:stCxn id="1012" idx="2"/>
            <a:endCxn id="1017" idx="0"/>
          </p:cNvCxnSpPr>
          <p:nvPr/>
        </p:nvCxnSpPr>
        <p:spPr>
          <a:xfrm>
            <a:off x="6677163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6309DAF1-95AC-4C7F-9EFB-9ED161E8E0F0}"/>
              </a:ext>
            </a:extLst>
          </p:cNvPr>
          <p:cNvCxnSpPr>
            <a:cxnSpLocks/>
            <a:stCxn id="1017" idx="2"/>
            <a:endCxn id="1022" idx="0"/>
          </p:cNvCxnSpPr>
          <p:nvPr/>
        </p:nvCxnSpPr>
        <p:spPr>
          <a:xfrm>
            <a:off x="6677246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C8D8AB0A-3C77-4392-8F07-BAFC61F9E1FC}"/>
              </a:ext>
            </a:extLst>
          </p:cNvPr>
          <p:cNvCxnSpPr>
            <a:cxnSpLocks/>
            <a:stCxn id="1022" idx="2"/>
            <a:endCxn id="1027" idx="0"/>
          </p:cNvCxnSpPr>
          <p:nvPr/>
        </p:nvCxnSpPr>
        <p:spPr>
          <a:xfrm flipH="1">
            <a:off x="6677246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696D8040-D009-4C99-9DC5-30469C688FA2}"/>
              </a:ext>
            </a:extLst>
          </p:cNvPr>
          <p:cNvCxnSpPr>
            <a:cxnSpLocks/>
            <a:stCxn id="1032" idx="0"/>
            <a:endCxn id="1027" idx="2"/>
          </p:cNvCxnSpPr>
          <p:nvPr/>
        </p:nvCxnSpPr>
        <p:spPr>
          <a:xfrm flipV="1">
            <a:off x="6677246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AB259A2D-7E53-4D99-9CD5-69D5A8CB880B}"/>
              </a:ext>
            </a:extLst>
          </p:cNvPr>
          <p:cNvCxnSpPr>
            <a:cxnSpLocks/>
            <a:stCxn id="1018" idx="0"/>
            <a:endCxn id="1013" idx="2"/>
          </p:cNvCxnSpPr>
          <p:nvPr/>
        </p:nvCxnSpPr>
        <p:spPr>
          <a:xfrm flipH="1" flipV="1">
            <a:off x="6960384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F981EE28-2093-48C0-BA89-5C9985C43ABB}"/>
              </a:ext>
            </a:extLst>
          </p:cNvPr>
          <p:cNvCxnSpPr>
            <a:cxnSpLocks/>
            <a:stCxn id="1023" idx="0"/>
            <a:endCxn id="1018" idx="2"/>
          </p:cNvCxnSpPr>
          <p:nvPr/>
        </p:nvCxnSpPr>
        <p:spPr>
          <a:xfrm flipH="1" flipV="1">
            <a:off x="6960467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C26EB6E7-2E86-4EA8-8949-2BB0446A4B79}"/>
              </a:ext>
            </a:extLst>
          </p:cNvPr>
          <p:cNvCxnSpPr>
            <a:cxnSpLocks/>
            <a:stCxn id="1028" idx="0"/>
            <a:endCxn id="1023" idx="2"/>
          </p:cNvCxnSpPr>
          <p:nvPr/>
        </p:nvCxnSpPr>
        <p:spPr>
          <a:xfrm flipV="1">
            <a:off x="6960467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17E662BF-62E3-4B7B-A715-43EADA930B80}"/>
              </a:ext>
            </a:extLst>
          </p:cNvPr>
          <p:cNvCxnSpPr>
            <a:cxnSpLocks/>
            <a:stCxn id="1028" idx="2"/>
            <a:endCxn id="1033" idx="0"/>
          </p:cNvCxnSpPr>
          <p:nvPr/>
        </p:nvCxnSpPr>
        <p:spPr>
          <a:xfrm>
            <a:off x="6960467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4024065B-A884-4937-B2EB-C0FB5744BE50}"/>
              </a:ext>
            </a:extLst>
          </p:cNvPr>
          <p:cNvCxnSpPr>
            <a:cxnSpLocks/>
            <a:stCxn id="1019" idx="0"/>
            <a:endCxn id="1014" idx="2"/>
          </p:cNvCxnSpPr>
          <p:nvPr/>
        </p:nvCxnSpPr>
        <p:spPr>
          <a:xfrm flipH="1" flipV="1">
            <a:off x="7243606" y="4831794"/>
            <a:ext cx="83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7E65C74F-62F4-4D2E-9E3B-94D849987C7D}"/>
              </a:ext>
            </a:extLst>
          </p:cNvPr>
          <p:cNvCxnSpPr>
            <a:cxnSpLocks/>
            <a:stCxn id="1024" idx="0"/>
            <a:endCxn id="1019" idx="2"/>
          </p:cNvCxnSpPr>
          <p:nvPr/>
        </p:nvCxnSpPr>
        <p:spPr>
          <a:xfrm flipH="1" flipV="1">
            <a:off x="7243689" y="5065922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9C08A982-40E2-4D2D-9131-6A19C3206D83}"/>
              </a:ext>
            </a:extLst>
          </p:cNvPr>
          <p:cNvCxnSpPr>
            <a:cxnSpLocks/>
            <a:stCxn id="1029" idx="0"/>
            <a:endCxn id="1024" idx="2"/>
          </p:cNvCxnSpPr>
          <p:nvPr/>
        </p:nvCxnSpPr>
        <p:spPr>
          <a:xfrm flipV="1">
            <a:off x="7243689" y="5300050"/>
            <a:ext cx="193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4C92E5AC-FECF-4DEB-AFE7-C423D3E5B0A8}"/>
              </a:ext>
            </a:extLst>
          </p:cNvPr>
          <p:cNvCxnSpPr>
            <a:cxnSpLocks/>
            <a:stCxn id="1034" idx="0"/>
            <a:endCxn id="1029" idx="2"/>
          </p:cNvCxnSpPr>
          <p:nvPr/>
        </p:nvCxnSpPr>
        <p:spPr>
          <a:xfrm flipV="1">
            <a:off x="7243689" y="5534178"/>
            <a:ext cx="0" cy="706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AD7D218B-493F-46C8-91A8-1FCA54BD7AA6}"/>
              </a:ext>
            </a:extLst>
          </p:cNvPr>
          <p:cNvCxnSpPr>
            <a:cxnSpLocks/>
            <a:stCxn id="1033" idx="3"/>
            <a:endCxn id="1034" idx="1"/>
          </p:cNvCxnSpPr>
          <p:nvPr/>
        </p:nvCxnSpPr>
        <p:spPr>
          <a:xfrm>
            <a:off x="7059065" y="5686578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40AB31C5-AE5E-4CE5-AC9B-54721626CD3D}"/>
              </a:ext>
            </a:extLst>
          </p:cNvPr>
          <p:cNvCxnSpPr>
            <a:cxnSpLocks/>
            <a:stCxn id="1032" idx="3"/>
            <a:endCxn id="1033" idx="1"/>
          </p:cNvCxnSpPr>
          <p:nvPr/>
        </p:nvCxnSpPr>
        <p:spPr>
          <a:xfrm>
            <a:off x="6775844" y="5686578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E9B89F52-19C8-4FE5-8927-F30E91765B64}"/>
              </a:ext>
            </a:extLst>
          </p:cNvPr>
          <p:cNvCxnSpPr>
            <a:cxnSpLocks/>
            <a:stCxn id="1031" idx="3"/>
            <a:endCxn id="1032" idx="1"/>
          </p:cNvCxnSpPr>
          <p:nvPr/>
        </p:nvCxnSpPr>
        <p:spPr>
          <a:xfrm>
            <a:off x="6501168" y="5686578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D956C322-F0CA-4EE0-87B5-C82637037108}"/>
              </a:ext>
            </a:extLst>
          </p:cNvPr>
          <p:cNvCxnSpPr>
            <a:cxnSpLocks/>
            <a:stCxn id="1018" idx="3"/>
            <a:endCxn id="1019" idx="1"/>
          </p:cNvCxnSpPr>
          <p:nvPr/>
        </p:nvCxnSpPr>
        <p:spPr>
          <a:xfrm>
            <a:off x="7059065" y="4984194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120F2849-A3FC-4FC4-BF25-52ED269391A9}"/>
              </a:ext>
            </a:extLst>
          </p:cNvPr>
          <p:cNvCxnSpPr>
            <a:cxnSpLocks/>
            <a:stCxn id="1017" idx="3"/>
            <a:endCxn id="1018" idx="1"/>
          </p:cNvCxnSpPr>
          <p:nvPr/>
        </p:nvCxnSpPr>
        <p:spPr>
          <a:xfrm>
            <a:off x="6775844" y="4984194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E5EB9851-DFAF-4181-A171-C7BF86E73C81}"/>
              </a:ext>
            </a:extLst>
          </p:cNvPr>
          <p:cNvCxnSpPr>
            <a:cxnSpLocks/>
            <a:stCxn id="1016" idx="3"/>
            <a:endCxn id="1017" idx="1"/>
          </p:cNvCxnSpPr>
          <p:nvPr/>
        </p:nvCxnSpPr>
        <p:spPr>
          <a:xfrm>
            <a:off x="6501168" y="4984194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E944DA03-1F0B-47CE-9F86-4750B6FD572C}"/>
              </a:ext>
            </a:extLst>
          </p:cNvPr>
          <p:cNvCxnSpPr>
            <a:cxnSpLocks/>
            <a:stCxn id="1021" idx="3"/>
            <a:endCxn id="1022" idx="1"/>
          </p:cNvCxnSpPr>
          <p:nvPr/>
        </p:nvCxnSpPr>
        <p:spPr>
          <a:xfrm>
            <a:off x="6503098" y="5218322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5726D92E-4817-49E0-AECB-6FBD5CF55ED4}"/>
              </a:ext>
            </a:extLst>
          </p:cNvPr>
          <p:cNvCxnSpPr>
            <a:cxnSpLocks/>
            <a:stCxn id="1022" idx="3"/>
            <a:endCxn id="1023" idx="1"/>
          </p:cNvCxnSpPr>
          <p:nvPr/>
        </p:nvCxnSpPr>
        <p:spPr>
          <a:xfrm>
            <a:off x="6777774" y="5218322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1" name="Straight Connector 1070">
            <a:extLst>
              <a:ext uri="{FF2B5EF4-FFF2-40B4-BE49-F238E27FC236}">
                <a16:creationId xmlns:a16="http://schemas.microsoft.com/office/drawing/2014/main" id="{5CE01A38-07AC-4955-9F0A-1DBC1DCBA291}"/>
              </a:ext>
            </a:extLst>
          </p:cNvPr>
          <p:cNvCxnSpPr>
            <a:cxnSpLocks/>
            <a:stCxn id="1023" idx="3"/>
            <a:endCxn id="1024" idx="1"/>
          </p:cNvCxnSpPr>
          <p:nvPr/>
        </p:nvCxnSpPr>
        <p:spPr>
          <a:xfrm>
            <a:off x="7060995" y="5218322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9EF8F3E9-F1BA-4613-84F1-66C002FB0171}"/>
              </a:ext>
            </a:extLst>
          </p:cNvPr>
          <p:cNvCxnSpPr>
            <a:cxnSpLocks/>
            <a:stCxn id="1028" idx="3"/>
            <a:endCxn id="1029" idx="1"/>
          </p:cNvCxnSpPr>
          <p:nvPr/>
        </p:nvCxnSpPr>
        <p:spPr>
          <a:xfrm>
            <a:off x="7059065" y="5452450"/>
            <a:ext cx="8602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869B9CB0-B20E-4E8B-ACB0-A8BC434D1B6B}"/>
              </a:ext>
            </a:extLst>
          </p:cNvPr>
          <p:cNvCxnSpPr>
            <a:cxnSpLocks/>
            <a:stCxn id="1027" idx="3"/>
            <a:endCxn id="1028" idx="1"/>
          </p:cNvCxnSpPr>
          <p:nvPr/>
        </p:nvCxnSpPr>
        <p:spPr>
          <a:xfrm>
            <a:off x="6775844" y="5452450"/>
            <a:ext cx="8602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4" name="Straight Connector 1073">
            <a:extLst>
              <a:ext uri="{FF2B5EF4-FFF2-40B4-BE49-F238E27FC236}">
                <a16:creationId xmlns:a16="http://schemas.microsoft.com/office/drawing/2014/main" id="{08241505-2F94-4629-8A21-3091507EE40A}"/>
              </a:ext>
            </a:extLst>
          </p:cNvPr>
          <p:cNvCxnSpPr>
            <a:cxnSpLocks/>
            <a:stCxn id="1026" idx="3"/>
            <a:endCxn id="1027" idx="1"/>
          </p:cNvCxnSpPr>
          <p:nvPr/>
        </p:nvCxnSpPr>
        <p:spPr>
          <a:xfrm>
            <a:off x="6501168" y="5452450"/>
            <a:ext cx="7747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75" name="Arrow: Left-Right 1074">
            <a:extLst>
              <a:ext uri="{FF2B5EF4-FFF2-40B4-BE49-F238E27FC236}">
                <a16:creationId xmlns:a16="http://schemas.microsoft.com/office/drawing/2014/main" id="{BFB561BC-E3D2-4E23-BFC5-8D770ECF3301}"/>
              </a:ext>
            </a:extLst>
          </p:cNvPr>
          <p:cNvSpPr/>
          <p:nvPr/>
        </p:nvSpPr>
        <p:spPr>
          <a:xfrm>
            <a:off x="3739334" y="5047528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6" name="Arrow: Left-Right 1075">
            <a:extLst>
              <a:ext uri="{FF2B5EF4-FFF2-40B4-BE49-F238E27FC236}">
                <a16:creationId xmlns:a16="http://schemas.microsoft.com/office/drawing/2014/main" id="{EE750B54-2C7A-4485-BBAF-1657669BFF09}"/>
              </a:ext>
            </a:extLst>
          </p:cNvPr>
          <p:cNvSpPr/>
          <p:nvPr/>
        </p:nvSpPr>
        <p:spPr>
          <a:xfrm>
            <a:off x="5591641" y="5054799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7" name="Arrow: Left-Right 1076">
            <a:extLst>
              <a:ext uri="{FF2B5EF4-FFF2-40B4-BE49-F238E27FC236}">
                <a16:creationId xmlns:a16="http://schemas.microsoft.com/office/drawing/2014/main" id="{40918E76-C6FB-43AC-9CCF-53BDAF78800E}"/>
              </a:ext>
            </a:extLst>
          </p:cNvPr>
          <p:cNvSpPr/>
          <p:nvPr/>
        </p:nvSpPr>
        <p:spPr>
          <a:xfrm rot="5400000">
            <a:off x="2812340" y="5829842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8" name="Arrow: Left-Right 1077">
            <a:extLst>
              <a:ext uri="{FF2B5EF4-FFF2-40B4-BE49-F238E27FC236}">
                <a16:creationId xmlns:a16="http://schemas.microsoft.com/office/drawing/2014/main" id="{F88B1659-636F-44CB-945C-AE7F4830AF47}"/>
              </a:ext>
            </a:extLst>
          </p:cNvPr>
          <p:cNvSpPr/>
          <p:nvPr/>
        </p:nvSpPr>
        <p:spPr>
          <a:xfrm rot="5400000">
            <a:off x="4673909" y="5818835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9" name="Arrow: Left-Right 1078">
            <a:extLst>
              <a:ext uri="{FF2B5EF4-FFF2-40B4-BE49-F238E27FC236}">
                <a16:creationId xmlns:a16="http://schemas.microsoft.com/office/drawing/2014/main" id="{2056E081-702A-4222-B2F6-AAEA97833E4B}"/>
              </a:ext>
            </a:extLst>
          </p:cNvPr>
          <p:cNvSpPr/>
          <p:nvPr/>
        </p:nvSpPr>
        <p:spPr>
          <a:xfrm rot="5400000">
            <a:off x="6505048" y="5811307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0" name="Arrow: Left-Right 1079">
            <a:extLst>
              <a:ext uri="{FF2B5EF4-FFF2-40B4-BE49-F238E27FC236}">
                <a16:creationId xmlns:a16="http://schemas.microsoft.com/office/drawing/2014/main" id="{70AB625E-6A15-4E3F-87E1-DDD097CAF410}"/>
              </a:ext>
            </a:extLst>
          </p:cNvPr>
          <p:cNvSpPr/>
          <p:nvPr/>
        </p:nvSpPr>
        <p:spPr>
          <a:xfrm rot="5400000">
            <a:off x="2802512" y="2756138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1" name="Arrow: Left-Right 1080">
            <a:extLst>
              <a:ext uri="{FF2B5EF4-FFF2-40B4-BE49-F238E27FC236}">
                <a16:creationId xmlns:a16="http://schemas.microsoft.com/office/drawing/2014/main" id="{51C20E46-09BC-456C-9A10-E8D930749D1A}"/>
              </a:ext>
            </a:extLst>
          </p:cNvPr>
          <p:cNvSpPr/>
          <p:nvPr/>
        </p:nvSpPr>
        <p:spPr>
          <a:xfrm rot="5400000">
            <a:off x="4657224" y="2747646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2" name="Arrow: Left-Right 1081">
            <a:extLst>
              <a:ext uri="{FF2B5EF4-FFF2-40B4-BE49-F238E27FC236}">
                <a16:creationId xmlns:a16="http://schemas.microsoft.com/office/drawing/2014/main" id="{FE066C4C-8EC8-48A1-AF51-E91EDC6AB2A5}"/>
              </a:ext>
            </a:extLst>
          </p:cNvPr>
          <p:cNvSpPr/>
          <p:nvPr/>
        </p:nvSpPr>
        <p:spPr>
          <a:xfrm rot="5400000">
            <a:off x="6494784" y="2747516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3" name="Arrow: Left-Right 1082">
            <a:extLst>
              <a:ext uri="{FF2B5EF4-FFF2-40B4-BE49-F238E27FC236}">
                <a16:creationId xmlns:a16="http://schemas.microsoft.com/office/drawing/2014/main" id="{6FD070FC-AB92-4873-B999-707996B85218}"/>
              </a:ext>
            </a:extLst>
          </p:cNvPr>
          <p:cNvSpPr/>
          <p:nvPr/>
        </p:nvSpPr>
        <p:spPr>
          <a:xfrm>
            <a:off x="1875773" y="3511879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4" name="Arrow: Left-Right 1083">
            <a:extLst>
              <a:ext uri="{FF2B5EF4-FFF2-40B4-BE49-F238E27FC236}">
                <a16:creationId xmlns:a16="http://schemas.microsoft.com/office/drawing/2014/main" id="{BC477527-C8EC-40D4-A380-8D45CC65FEA6}"/>
              </a:ext>
            </a:extLst>
          </p:cNvPr>
          <p:cNvSpPr/>
          <p:nvPr/>
        </p:nvSpPr>
        <p:spPr>
          <a:xfrm>
            <a:off x="1909588" y="5065922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5" name="Arrow: Left-Right 1084">
            <a:extLst>
              <a:ext uri="{FF2B5EF4-FFF2-40B4-BE49-F238E27FC236}">
                <a16:creationId xmlns:a16="http://schemas.microsoft.com/office/drawing/2014/main" id="{B03C1117-14BC-48EC-BC40-82D19384A31B}"/>
              </a:ext>
            </a:extLst>
          </p:cNvPr>
          <p:cNvSpPr/>
          <p:nvPr/>
        </p:nvSpPr>
        <p:spPr>
          <a:xfrm>
            <a:off x="7419765" y="3479472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6" name="Arrow: Left-Right 1085">
            <a:extLst>
              <a:ext uri="{FF2B5EF4-FFF2-40B4-BE49-F238E27FC236}">
                <a16:creationId xmlns:a16="http://schemas.microsoft.com/office/drawing/2014/main" id="{6D059D1B-E264-497B-ADAC-C0E0BD93D477}"/>
              </a:ext>
            </a:extLst>
          </p:cNvPr>
          <p:cNvSpPr/>
          <p:nvPr/>
        </p:nvSpPr>
        <p:spPr>
          <a:xfrm>
            <a:off x="7436739" y="5056907"/>
            <a:ext cx="344227" cy="307777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7" name="Content Placeholder 2">
            <a:extLst>
              <a:ext uri="{FF2B5EF4-FFF2-40B4-BE49-F238E27FC236}">
                <a16:creationId xmlns:a16="http://schemas.microsoft.com/office/drawing/2014/main" id="{29E2F591-CED5-47DD-B24A-280465D8F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13" y="2789092"/>
            <a:ext cx="3424739" cy="3176103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C000"/>
                </a:solidFill>
              </a:rPr>
              <a:t>GALS Architecture :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Extremely Scalable to many core and many chip connectivity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C000"/>
                </a:solidFill>
              </a:rPr>
              <a:t>Event-Driven Processing: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Extremely low power for sparse activity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C000"/>
                </a:solidFill>
              </a:rPr>
              <a:t>High density Memory Technology: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Near memory low power computation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C000"/>
                </a:solidFill>
              </a:rPr>
              <a:t>Scalable connectivity: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network on chip</a:t>
            </a:r>
          </a:p>
        </p:txBody>
      </p:sp>
    </p:spTree>
    <p:extLst>
      <p:ext uri="{BB962C8B-B14F-4D97-AF65-F5344CB8AC3E}">
        <p14:creationId xmlns:p14="http://schemas.microsoft.com/office/powerpoint/2010/main" val="419093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FFCC-D572-4CB3-96F7-5251E26B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Driven Processor</a:t>
            </a:r>
            <a:endParaRPr lang="LID4096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90D672-5BB0-47F2-9131-3284EDEC6933}"/>
              </a:ext>
            </a:extLst>
          </p:cNvPr>
          <p:cNvSpPr txBox="1"/>
          <p:nvPr/>
        </p:nvSpPr>
        <p:spPr>
          <a:xfrm>
            <a:off x="7216676" y="4001036"/>
            <a:ext cx="42850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Synapse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Synaptic parameters (weights)</a:t>
            </a:r>
          </a:p>
          <a:p>
            <a:endParaRPr lang="en-US" dirty="0"/>
          </a:p>
          <a:p>
            <a:r>
              <a:rPr lang="en-US" dirty="0"/>
              <a:t>State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Neurons’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Axon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Destination core address (to store the graph of DNN)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14D58A-36BA-408E-9990-E00875AEFE5A}"/>
              </a:ext>
            </a:extLst>
          </p:cNvPr>
          <p:cNvSpPr/>
          <p:nvPr/>
        </p:nvSpPr>
        <p:spPr>
          <a:xfrm>
            <a:off x="572089" y="2906051"/>
            <a:ext cx="2669309" cy="434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Synapse Memory</a:t>
            </a:r>
            <a:endParaRPr lang="LID4096" dirty="0"/>
          </a:p>
        </p:txBody>
      </p:sp>
      <p:pic>
        <p:nvPicPr>
          <p:cNvPr id="54" name="Picture 53" descr="A close up of an animal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0A29E14-4512-46BD-9E5A-AA18C3AA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6" y="2537503"/>
            <a:ext cx="3784162" cy="146353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6E4C92E-55F7-49D5-AA2E-8F9DC3C258C1}"/>
              </a:ext>
            </a:extLst>
          </p:cNvPr>
          <p:cNvSpPr/>
          <p:nvPr/>
        </p:nvSpPr>
        <p:spPr>
          <a:xfrm>
            <a:off x="572090" y="3385453"/>
            <a:ext cx="2669309" cy="4345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Neuron State Memory</a:t>
            </a:r>
            <a:endParaRPr lang="LID4096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A75F5BF-4478-4151-914B-9A5CA63E23E1}"/>
              </a:ext>
            </a:extLst>
          </p:cNvPr>
          <p:cNvSpPr/>
          <p:nvPr/>
        </p:nvSpPr>
        <p:spPr>
          <a:xfrm>
            <a:off x="572088" y="3856335"/>
            <a:ext cx="2669309" cy="434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Axon Memory</a:t>
            </a:r>
            <a:endParaRPr lang="LID4096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8AF595-BDD1-4DAC-BE54-9F535FA72216}"/>
              </a:ext>
            </a:extLst>
          </p:cNvPr>
          <p:cNvSpPr/>
          <p:nvPr/>
        </p:nvSpPr>
        <p:spPr>
          <a:xfrm>
            <a:off x="3300120" y="2906051"/>
            <a:ext cx="1397744" cy="13848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Driven Processor</a:t>
            </a:r>
            <a:endParaRPr lang="LID4096" dirty="0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75112267-70AB-4B53-BD14-41B01B8828F2}"/>
              </a:ext>
            </a:extLst>
          </p:cNvPr>
          <p:cNvSpPr/>
          <p:nvPr/>
        </p:nvSpPr>
        <p:spPr>
          <a:xfrm>
            <a:off x="3817020" y="2653429"/>
            <a:ext cx="352337" cy="226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F7424A0A-E2A9-4631-A7EB-28762FBC9473}"/>
              </a:ext>
            </a:extLst>
          </p:cNvPr>
          <p:cNvSpPr/>
          <p:nvPr/>
        </p:nvSpPr>
        <p:spPr>
          <a:xfrm>
            <a:off x="3817020" y="4316522"/>
            <a:ext cx="352337" cy="232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EB4A13-D7CE-48FE-A0CC-8A697EE5B670}"/>
              </a:ext>
            </a:extLst>
          </p:cNvPr>
          <p:cNvSpPr txBox="1"/>
          <p:nvPr/>
        </p:nvSpPr>
        <p:spPr>
          <a:xfrm>
            <a:off x="463032" y="4806619"/>
            <a:ext cx="478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processing core updates the state of many neurons, based on the input events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9808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2292-F2EB-6F45-94F8-5F29659C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55" y="652794"/>
            <a:ext cx="9566041" cy="666085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Some Neuromorphic Processors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0D2D1-BA31-7E41-B521-E50BAB5A1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91EF-6E69-BF45-94C2-699224421F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https://lh6.googleusercontent.com/4owI0-v3h54Tr9jnQfhWvG8knlnwxMIdGMvkTQVpBdPY_-616HwDKvZlfSlFKFsc7wNskJ2Ras3O4fio4BrXYSNQ8yQxZJoNhwoKMB6H9AoOTz2IbaUuPKwWt71KqMrw88LMUftI0R8">
            <a:extLst>
              <a:ext uri="{FF2B5EF4-FFF2-40B4-BE49-F238E27FC236}">
                <a16:creationId xmlns:a16="http://schemas.microsoft.com/office/drawing/2014/main" id="{AEEB33C6-773C-F647-92CB-888BCDBA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7" y="2462818"/>
            <a:ext cx="2895600" cy="180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533251-1810-F64E-9FF9-CDC7E88D2F2F}"/>
                  </a:ext>
                </a:extLst>
              </p:cNvPr>
              <p:cNvSpPr txBox="1"/>
              <p:nvPr/>
            </p:nvSpPr>
            <p:spPr>
              <a:xfrm>
                <a:off x="739734" y="4267511"/>
                <a:ext cx="2701381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cs typeface="Aharoni" panose="020B0604020202020204" pitchFamily="2" charset="-79"/>
                  </a:rPr>
                  <a:t>4096 cores (digital 28nm, GALS)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256 Neurons/Core (time-multiplex)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 axon per neuron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256 Synapses/N (Binary) no learning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Resources per neuron and 256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426b of SRAM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5k Transistors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0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1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000" dirty="0">
                  <a:solidFill>
                    <a:schemeClr val="tx1"/>
                  </a:solidFill>
                  <a:cs typeface="Aharoni" panose="020B0604020202020204" pitchFamily="2" charset="-79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26pJ per synaptic operation</a:t>
                </a:r>
                <a:endParaRPr lang="en-US" sz="1000" dirty="0">
                  <a:solidFill>
                    <a:schemeClr val="tx1"/>
                  </a:solidFill>
                  <a:cs typeface="Aharoni" panose="020B0604020202020204" pitchFamily="2" charset="-79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533251-1810-F64E-9FF9-CDC7E88D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34" y="4267511"/>
                <a:ext cx="2701381" cy="1477328"/>
              </a:xfrm>
              <a:prstGeom prst="rect">
                <a:avLst/>
              </a:prstGeom>
              <a:blipFill>
                <a:blip r:embed="rId4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C7B8F61-F4C2-D141-9FAF-523824E35FC5}"/>
              </a:ext>
            </a:extLst>
          </p:cNvPr>
          <p:cNvSpPr/>
          <p:nvPr/>
        </p:nvSpPr>
        <p:spPr>
          <a:xfrm>
            <a:off x="671456" y="6519446"/>
            <a:ext cx="1089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Many-core Parallel Processors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–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 Near/Inside Memory Processing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–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</a:rPr>
              <a:t> Event-driven Communication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16826-3AD9-B64D-A4EB-2D53ABFD5EE3}"/>
              </a:ext>
            </a:extLst>
          </p:cNvPr>
          <p:cNvSpPr txBox="1"/>
          <p:nvPr/>
        </p:nvSpPr>
        <p:spPr>
          <a:xfrm>
            <a:off x="1174567" y="2093486"/>
            <a:ext cx="213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IBM TrueNorth </a:t>
            </a:r>
            <a:r>
              <a:rPr lang="en-US" dirty="0"/>
              <a:t>2014</a:t>
            </a:r>
          </a:p>
        </p:txBody>
      </p:sp>
      <p:pic>
        <p:nvPicPr>
          <p:cNvPr id="14340" name="Picture 4" descr="https://lh4.googleusercontent.com/E0JNy402BfzAowHvbcTVefuOylkwrGM16L66VyYCeE_vjHOkIlRanUXIMYRaCXTbVEGzdtVnHKR8eS_M5491-vnD_gUUyhUNYGrYZX5rqVRtoSG88av6ueKUzZvE4623E_1KkifdvIM">
            <a:extLst>
              <a:ext uri="{FF2B5EF4-FFF2-40B4-BE49-F238E27FC236}">
                <a16:creationId xmlns:a16="http://schemas.microsoft.com/office/drawing/2014/main" id="{83D9588C-5E8F-A048-B91B-EBCE73A1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09" y="2462979"/>
            <a:ext cx="1796581" cy="180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923ECC-B16F-EB40-8C17-8E9E878D3DB2}"/>
              </a:ext>
            </a:extLst>
          </p:cNvPr>
          <p:cNvSpPr/>
          <p:nvPr/>
        </p:nvSpPr>
        <p:spPr>
          <a:xfrm>
            <a:off x="5229924" y="2093486"/>
            <a:ext cx="1796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Intel LOIHI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2018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FCB6FC-30D9-0E46-BACF-8E4F18D0A53A}"/>
                  </a:ext>
                </a:extLst>
              </p:cNvPr>
              <p:cNvSpPr txBox="1"/>
              <p:nvPr/>
            </p:nvSpPr>
            <p:spPr>
              <a:xfrm>
                <a:off x="5197709" y="4267511"/>
                <a:ext cx="337405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haroni" panose="020B0604020202020204" pitchFamily="2" charset="-79"/>
                  </a:rPr>
                  <a:t>128 cores (digital 14nm, fully asynchronous)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1024 Neurons/C (time-multiplex)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4096 axons per core (shared)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1M Synapses/core (shared, Binary) </a:t>
                </a:r>
                <a:r>
                  <a:rPr lang="en-US" sz="1000" b="1" dirty="0">
                    <a:cs typeface="Aharoni" panose="020B0604020202020204" pitchFamily="2" charset="-79"/>
                  </a:rPr>
                  <a:t>With</a:t>
                </a:r>
                <a:r>
                  <a:rPr lang="en-US" sz="1000" dirty="0">
                    <a:cs typeface="Aharoni" panose="020B0604020202020204" pitchFamily="2" charset="-79"/>
                  </a:rPr>
                  <a:t> </a:t>
                </a:r>
                <a:r>
                  <a:rPr lang="en-US" sz="1000" b="1" dirty="0">
                    <a:cs typeface="Aharoni" panose="020B0604020202020204" pitchFamily="2" charset="-79"/>
                  </a:rPr>
                  <a:t>Learning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Resources per neuron and its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2000b per neuron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15k Transistors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000" dirty="0">
                  <a:cs typeface="Aharoni" panose="020B0604020202020204" pitchFamily="2" charset="-79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80pJ per synaptic operation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000" dirty="0">
                  <a:cs typeface="Aharoni" panose="020B0604020202020204" pitchFamily="2" charset="-79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FCB6FC-30D9-0E46-BACF-8E4F18D0A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09" y="4267511"/>
                <a:ext cx="3374054" cy="16312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B67163F3-2897-42B6-B540-98C63819C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14" y="2462818"/>
            <a:ext cx="1887335" cy="1712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E0E3EF-BE10-471F-A6FE-A5C7F1E03A07}"/>
                  </a:ext>
                </a:extLst>
              </p:cNvPr>
              <p:cNvSpPr txBox="1"/>
              <p:nvPr/>
            </p:nvSpPr>
            <p:spPr>
              <a:xfrm>
                <a:off x="8946983" y="4175602"/>
                <a:ext cx="301641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haroni" panose="020B0604020202020204" pitchFamily="2" charset="-79"/>
                  </a:rPr>
                  <a:t>196 cores (digital 28nm, fully synchronous)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1024 Neurons/C (time-multiplex)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1024 axons per core (shared)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1024 Synapses/core (8b weights, shared) 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Resources per neuron and its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120b per neuron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000" dirty="0">
                  <a:cs typeface="Aharoni" panose="020B0604020202020204" pitchFamily="2" charset="-79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cs typeface="Aharoni" panose="020B0604020202020204" pitchFamily="2" charset="-79"/>
                  </a:rPr>
                  <a:t>20pJ per synaptic operation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en-US" sz="1000" dirty="0">
                  <a:cs typeface="Aharoni" panose="020B0604020202020204" pitchFamily="2" charset="-79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E0E3EF-BE10-471F-A6FE-A5C7F1E03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83" y="4175602"/>
                <a:ext cx="3016418" cy="14773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1FF6BAB-5794-42CF-A485-152A3EB561D6}"/>
              </a:ext>
            </a:extLst>
          </p:cNvPr>
          <p:cNvSpPr/>
          <p:nvPr/>
        </p:nvSpPr>
        <p:spPr>
          <a:xfrm>
            <a:off x="8946982" y="2089863"/>
            <a:ext cx="1796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GML GrAI-One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3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2292-F2EB-6F45-94F8-5F29659C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81" y="573354"/>
            <a:ext cx="11141352" cy="666085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Some Neuromorphic Processors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0D2D1-BA31-7E41-B521-E50BAB5A1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91EF-6E69-BF45-94C2-699224421F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5F7CB-E966-9E40-9965-943D54A1AF71}"/>
              </a:ext>
            </a:extLst>
          </p:cNvPr>
          <p:cNvSpPr/>
          <p:nvPr/>
        </p:nvSpPr>
        <p:spPr>
          <a:xfrm>
            <a:off x="4107337" y="2088419"/>
            <a:ext cx="132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Honeybees</a:t>
            </a:r>
            <a:endParaRPr lang="en-US" dirty="0"/>
          </a:p>
        </p:txBody>
      </p:sp>
      <p:pic>
        <p:nvPicPr>
          <p:cNvPr id="17" name="Picture 13" descr="https://lh4.googleusercontent.com/HVuVyrGReuE7t9Gkd00oIoXCI9_6lzuC_-h1013GQVsSJ2sbNbbmWLh9x4HYW1ib5nS3yY502HClzFd6Z9Amg54fNTDvftf0JiyL_ENyPpq3KWufJZ8RFIEzRERAUGSo0RHGInApNho">
            <a:extLst>
              <a:ext uri="{FF2B5EF4-FFF2-40B4-BE49-F238E27FC236}">
                <a16:creationId xmlns:a16="http://schemas.microsoft.com/office/drawing/2014/main" id="{D3734291-DC33-FF42-B57D-A668C40A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71" y="2489676"/>
            <a:ext cx="2161296" cy="162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135243-BC5D-A049-9DD3-D674ED7B25EE}"/>
                  </a:ext>
                </a:extLst>
              </p:cNvPr>
              <p:cNvSpPr txBox="1"/>
              <p:nvPr/>
            </p:nvSpPr>
            <p:spPr>
              <a:xfrm>
                <a:off x="4147923" y="4169428"/>
                <a:ext cx="304923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1M Neurons </a:t>
                </a:r>
              </a:p>
              <a:p>
                <a:r>
                  <a:rPr lang="en-US" sz="1100" dirty="0"/>
                  <a:t>1B Synapses (non-binary) </a:t>
                </a:r>
                <a:r>
                  <a:rPr lang="en-US" sz="1100" b="1" dirty="0"/>
                  <a:t>With</a:t>
                </a:r>
                <a:r>
                  <a:rPr lang="en-US" sz="1100" dirty="0"/>
                  <a:t> </a:t>
                </a:r>
                <a:r>
                  <a:rPr lang="en-US" sz="1100" b="1" dirty="0"/>
                  <a:t>plasticity</a:t>
                </a:r>
              </a:p>
              <a:p>
                <a:r>
                  <a:rPr lang="en-US" sz="1100" dirty="0"/>
                  <a:t>Total size of 1mm</a:t>
                </a:r>
                <a:r>
                  <a:rPr lang="en-US" sz="1100" baseline="30000" dirty="0"/>
                  <a:t>3</a:t>
                </a:r>
                <a:endParaRPr lang="en-US" sz="1100" dirty="0"/>
              </a:p>
              <a:p>
                <a:r>
                  <a:rPr lang="en-US" sz="1100" dirty="0"/>
                  <a:t>Resources per neuron and 1024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11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135243-BC5D-A049-9DD3-D674ED7B2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923" y="4169428"/>
                <a:ext cx="3049233" cy="938719"/>
              </a:xfrm>
              <a:prstGeom prst="rect">
                <a:avLst/>
              </a:prstGeom>
              <a:blipFill>
                <a:blip r:embed="rId4"/>
                <a:stretch>
                  <a:fillRect t="-649" b="-2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 descr="Image result for human brain">
            <a:extLst>
              <a:ext uri="{FF2B5EF4-FFF2-40B4-BE49-F238E27FC236}">
                <a16:creationId xmlns:a16="http://schemas.microsoft.com/office/drawing/2014/main" id="{CB9F0602-8183-C740-AED0-8047B026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7" y="2429341"/>
            <a:ext cx="2134900" cy="16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064EF5-A348-224D-932F-99B591514FD5}"/>
              </a:ext>
            </a:extLst>
          </p:cNvPr>
          <p:cNvSpPr/>
          <p:nvPr/>
        </p:nvSpPr>
        <p:spPr>
          <a:xfrm>
            <a:off x="7605951" y="2023966"/>
            <a:ext cx="149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Human brain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4E58EB-D236-8342-B170-1C9286A33092}"/>
                  </a:ext>
                </a:extLst>
              </p:cNvPr>
              <p:cNvSpPr txBox="1"/>
              <p:nvPr/>
            </p:nvSpPr>
            <p:spPr>
              <a:xfrm>
                <a:off x="7521267" y="4189939"/>
                <a:ext cx="3098925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80B Neurons </a:t>
                </a:r>
              </a:p>
              <a:p>
                <a:r>
                  <a:rPr lang="en-US" sz="1100" dirty="0"/>
                  <a:t>150T Synapses (nonbinary) </a:t>
                </a:r>
                <a:r>
                  <a:rPr lang="en-US" sz="1100" b="1" dirty="0"/>
                  <a:t>With</a:t>
                </a:r>
                <a:r>
                  <a:rPr lang="en-US" sz="1100" dirty="0"/>
                  <a:t> </a:t>
                </a:r>
                <a:r>
                  <a:rPr lang="en-US" sz="1100" b="1" dirty="0"/>
                  <a:t>plasticity</a:t>
                </a:r>
              </a:p>
              <a:p>
                <a:r>
                  <a:rPr lang="en-US" sz="1100" dirty="0"/>
                  <a:t>Total size of 1274cm</a:t>
                </a:r>
                <a:r>
                  <a:rPr lang="en-US" sz="1100" baseline="30000" dirty="0"/>
                  <a:t>3</a:t>
                </a:r>
              </a:p>
              <a:p>
                <a:r>
                  <a:rPr lang="en-US" sz="1100" dirty="0"/>
                  <a:t>Total power consumption of 20W </a:t>
                </a:r>
              </a:p>
              <a:p>
                <a:r>
                  <a:rPr lang="en-US" sz="1100" dirty="0"/>
                  <a:t>Resources per neuron and 2000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100" b="1" dirty="0">
                    <a:ea typeface="Cambria Math" panose="02040503050406030204" pitchFamily="18" charset="0"/>
                  </a:rPr>
                  <a:t>25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11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4E58EB-D236-8342-B170-1C9286A33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67" y="4189939"/>
                <a:ext cx="3098925" cy="1107996"/>
              </a:xfrm>
              <a:prstGeom prst="rect">
                <a:avLst/>
              </a:prstGeom>
              <a:blipFill>
                <a:blip r:embed="rId6"/>
                <a:stretch>
                  <a:fillRect t="-549" b="-2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47945AD-5FAA-014A-A1FD-C05C10518CB9}"/>
              </a:ext>
            </a:extLst>
          </p:cNvPr>
          <p:cNvSpPr txBox="1"/>
          <p:nvPr/>
        </p:nvSpPr>
        <p:spPr>
          <a:xfrm>
            <a:off x="567663" y="6239248"/>
            <a:ext cx="529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Learning from Biology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 3D construction is needed!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991-4D27-49AF-89FB-D827BE984429}"/>
              </a:ext>
            </a:extLst>
          </p:cNvPr>
          <p:cNvSpPr/>
          <p:nvPr/>
        </p:nvSpPr>
        <p:spPr>
          <a:xfrm>
            <a:off x="655785" y="2120344"/>
            <a:ext cx="2289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DYNAPs </a:t>
            </a:r>
            <a:r>
              <a:rPr lang="en-US" dirty="0"/>
              <a:t>2017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9963B495-F605-4E28-8F8D-79165BCA6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7" b="41442"/>
          <a:stretch/>
        </p:blipFill>
        <p:spPr bwMode="auto">
          <a:xfrm>
            <a:off x="535580" y="2429341"/>
            <a:ext cx="1928532" cy="18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1C97D7-61E9-4F73-87EA-0B6E9A9D2FBE}"/>
                  </a:ext>
                </a:extLst>
              </p:cNvPr>
              <p:cNvSpPr txBox="1"/>
              <p:nvPr/>
            </p:nvSpPr>
            <p:spPr>
              <a:xfrm>
                <a:off x="575121" y="4189939"/>
                <a:ext cx="29937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cs typeface="Aharoni" panose="020B0604020202020204" pitchFamily="2" charset="-79"/>
                  </a:rPr>
                  <a:t>4 cores (analog 180nm, fully asynchronous)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256 Neurons/C (physically implemented)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65 Synapses/N (4b) </a:t>
                </a:r>
                <a:r>
                  <a:rPr lang="en-US" sz="1000" b="1" dirty="0">
                    <a:cs typeface="Aharoni" panose="020B0604020202020204" pitchFamily="2" charset="-79"/>
                  </a:rPr>
                  <a:t>With</a:t>
                </a:r>
                <a:r>
                  <a:rPr lang="en-US" sz="1000" dirty="0">
                    <a:cs typeface="Aharoni" panose="020B0604020202020204" pitchFamily="2" charset="-79"/>
                  </a:rPr>
                  <a:t> </a:t>
                </a:r>
                <a:r>
                  <a:rPr lang="en-US" sz="1000" b="1" dirty="0">
                    <a:cs typeface="Aharoni" panose="020B0604020202020204" pitchFamily="2" charset="-79"/>
                  </a:rPr>
                  <a:t>plasticity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Resources per neuron and 65K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000" dirty="0">
                  <a:cs typeface="Aharoni" panose="020B0604020202020204" pitchFamily="2" charset="-79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cs typeface="Aharoni" panose="020B0604020202020204" pitchFamily="2" charset="-79"/>
                  </a:rPr>
                  <a:t>0.13pJ </a:t>
                </a:r>
                <a:r>
                  <a:rPr lang="en-US" sz="1000" dirty="0">
                    <a:cs typeface="Aharoni" panose="020B0604020202020204" pitchFamily="2" charset="-79"/>
                  </a:rPr>
                  <a:t>per synaptic operation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1C97D7-61E9-4F73-87EA-0B6E9A9D2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1" y="4189939"/>
                <a:ext cx="2993714" cy="1015663"/>
              </a:xfrm>
              <a:prstGeom prst="rect">
                <a:avLst/>
              </a:prstGeom>
              <a:blipFill>
                <a:blip r:embed="rId8"/>
                <a:stretch>
                  <a:fillRect b="-2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9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BDD1-01EB-4D71-A424-2ECDC249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SpiNNakeR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218DD-7A27-4AD6-870D-A2F9F1509FA9}"/>
              </a:ext>
            </a:extLst>
          </p:cNvPr>
          <p:cNvSpPr txBox="1"/>
          <p:nvPr/>
        </p:nvSpPr>
        <p:spPr>
          <a:xfrm>
            <a:off x="581192" y="1985831"/>
            <a:ext cx="57769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 ARM cores per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GALS packet-switched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mounted HBM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1Watt per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Scaled-up to 1M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SpiNNaker2 will be released soon</a:t>
            </a:r>
            <a:endParaRPr lang="en-GB" dirty="0"/>
          </a:p>
        </p:txBody>
      </p:sp>
      <p:pic>
        <p:nvPicPr>
          <p:cNvPr id="5" name="Picture 6" descr="https://lh6.googleusercontent.com/dK5imIwDIwlzal0m-nkvjrB9su2WIwGetO7ou1512I1QwaDkmC90k1KS5kBH0_wsj-pGY5Gr9f5m72DY745BDrOvRDnJdfRr0qvyg6WXgX5FvBrf58AbcXkNiGmOkwV3kcPeJ4P5JoQ">
            <a:extLst>
              <a:ext uri="{FF2B5EF4-FFF2-40B4-BE49-F238E27FC236}">
                <a16:creationId xmlns:a16="http://schemas.microsoft.com/office/drawing/2014/main" id="{EA53A8A0-71D9-4077-BD37-E13D56BF0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20" y="702156"/>
            <a:ext cx="6567542" cy="343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BBDB1C-8E84-4970-99F4-03B30E05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96" y="4255679"/>
            <a:ext cx="7744623" cy="25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5781D4-43C4-4D8E-A9F1-2D29E070552C}"/>
              </a:ext>
            </a:extLst>
          </p:cNvPr>
          <p:cNvSpPr txBox="1"/>
          <p:nvPr/>
        </p:nvSpPr>
        <p:spPr>
          <a:xfrm rot="16200000">
            <a:off x="-2112496" y="4323790"/>
            <a:ext cx="469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https://en.wikipedia.org/wiki/SpiNNaker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18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CBF9-EA03-4487-85E8-861B7EFB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by Periodic sampling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7915-7513-4C79-BD85-29EDC250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15402"/>
            <a:ext cx="8356331" cy="3223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Videos are made by continues capturing of static pictures</a:t>
            </a:r>
          </a:p>
          <a:p>
            <a:pPr lvl="1"/>
            <a:r>
              <a:rPr lang="en-GB" dirty="0"/>
              <a:t>Sampling rates -&gt; fixed (24fps, 60fps, 120fps)</a:t>
            </a:r>
          </a:p>
          <a:p>
            <a:r>
              <a:rPr lang="en-GB" dirty="0"/>
              <a:t>Same for Audio (and other sensors)</a:t>
            </a:r>
          </a:p>
          <a:p>
            <a:pPr marL="324000" lvl="1" indent="0">
              <a:buNone/>
            </a:pPr>
            <a:endParaRPr lang="en-GB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9467512-19AC-486B-B95C-641875F3F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23" y="2832587"/>
            <a:ext cx="2786982" cy="21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ECA24-922D-4581-ACCF-F5F4562AA507}"/>
              </a:ext>
            </a:extLst>
          </p:cNvPr>
          <p:cNvSpPr txBox="1"/>
          <p:nvPr/>
        </p:nvSpPr>
        <p:spPr>
          <a:xfrm>
            <a:off x="8937523" y="4967125"/>
            <a:ext cx="17716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hlinkClick r:id="rId3"/>
              </a:rPr>
              <a:t>https://en.wikipedia.org/wiki/Stop_motion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03067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C2BE-7433-441F-9726-9952D8B9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True-North</a:t>
            </a:r>
            <a:endParaRPr lang="en-GB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A162E826-034C-47AD-A88B-F85B3CC15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3" y="2514833"/>
            <a:ext cx="4741701" cy="262842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C5BC1-E84A-457A-94C2-1A816F9DA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70" y="2515468"/>
            <a:ext cx="5557924" cy="24885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395E61-9FBD-4298-9037-CB0064F18593}"/>
              </a:ext>
            </a:extLst>
          </p:cNvPr>
          <p:cNvSpPr txBox="1">
            <a:spLocks/>
          </p:cNvSpPr>
          <p:nvPr/>
        </p:nvSpPr>
        <p:spPr>
          <a:xfrm>
            <a:off x="303582" y="5622994"/>
            <a:ext cx="7232165" cy="679901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Each neuron can only connect to one core (All 256 neurons inside one core)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9A0577-3947-445E-B339-C32B5E69D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47" y="5528488"/>
            <a:ext cx="4216500" cy="666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2A77E-F62E-4922-AFA3-1356C4F89A3A}"/>
              </a:ext>
            </a:extLst>
          </p:cNvPr>
          <p:cNvSpPr txBox="1"/>
          <p:nvPr/>
        </p:nvSpPr>
        <p:spPr>
          <a:xfrm>
            <a:off x="6037959" y="1793650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 neurons</a:t>
            </a:r>
          </a:p>
          <a:p>
            <a:r>
              <a:rPr lang="en-US" dirty="0"/>
              <a:t>256M synapses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EBEDB18-1C7E-4932-83F8-A038C3461902}"/>
                  </a:ext>
                </a:extLst>
              </p14:cNvPr>
              <p14:cNvContentPartPr/>
              <p14:nvPr/>
            </p14:nvContentPartPr>
            <p14:xfrm>
              <a:off x="4371600" y="3724110"/>
              <a:ext cx="20880" cy="35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EBEDB18-1C7E-4932-83F8-A038C34619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2960" y="3715110"/>
                <a:ext cx="385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A0C74A3-6C26-4886-A340-92E94054B2FF}"/>
                  </a:ext>
                </a:extLst>
              </p14:cNvPr>
              <p14:cNvContentPartPr/>
              <p14:nvPr/>
            </p14:nvContentPartPr>
            <p14:xfrm>
              <a:off x="6514635" y="5143253"/>
              <a:ext cx="360" cy="11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A0C74A3-6C26-4886-A340-92E94054B2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05995" y="5134253"/>
                <a:ext cx="1800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03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0907-D56F-44F7-AB2D-8C40FF19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True-North</a:t>
            </a:r>
            <a:endParaRPr lang="en-GB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E18F85B3-DFE5-43D2-8BCD-4D2F3CC02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69" y="1890876"/>
            <a:ext cx="6901719" cy="4750951"/>
          </a:xfrm>
          <a:prstGeom prst="rect">
            <a:avLst/>
          </a:prstGeom>
        </p:spPr>
      </p:pic>
      <p:pic>
        <p:nvPicPr>
          <p:cNvPr id="5" name="Content Placeholder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6983040-D794-479D-844E-884AD2966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527183"/>
            <a:ext cx="4245451" cy="34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5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7C47-9F26-45BB-806B-089CC054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TN</a:t>
            </a:r>
            <a:endParaRPr lang="en-GB" dirty="0"/>
          </a:p>
        </p:txBody>
      </p:sp>
      <p:pic>
        <p:nvPicPr>
          <p:cNvPr id="4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BA997-DD0F-48A3-A040-FCF029796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5" y="1890876"/>
            <a:ext cx="5455984" cy="3989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B17BF-3703-453C-B8AD-9071123505DA}"/>
              </a:ext>
            </a:extLst>
          </p:cNvPr>
          <p:cNvSpPr txBox="1"/>
          <p:nvPr/>
        </p:nvSpPr>
        <p:spPr>
          <a:xfrm>
            <a:off x="241736" y="2962414"/>
            <a:ext cx="60539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consumption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Leak: 42mW (0.70 V, 0 Hz firing rate)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323mW (1.05 V, 200 Hz firing rate, 256 synapses/neuron) </a:t>
            </a:r>
          </a:p>
        </p:txBody>
      </p:sp>
    </p:spTree>
    <p:extLst>
      <p:ext uri="{BB962C8B-B14F-4D97-AF65-F5344CB8AC3E}">
        <p14:creationId xmlns:p14="http://schemas.microsoft.com/office/powerpoint/2010/main" val="359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9B79-A727-4D93-B9CE-31231B7B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loihi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4F461F-71B6-4179-B1BD-6906072887B7}"/>
              </a:ext>
            </a:extLst>
          </p:cNvPr>
          <p:cNvSpPr txBox="1">
            <a:spLocks/>
          </p:cNvSpPr>
          <p:nvPr/>
        </p:nvSpPr>
        <p:spPr>
          <a:xfrm>
            <a:off x="162949" y="2315284"/>
            <a:ext cx="3796215" cy="4337332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CAD7F7-AEC7-46F7-BFB6-644879E77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29" y="2520668"/>
            <a:ext cx="2865171" cy="433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CBE3E-6797-4681-8435-10FFB9E71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"/>
          <a:stretch/>
        </p:blipFill>
        <p:spPr>
          <a:xfrm>
            <a:off x="5002785" y="2470651"/>
            <a:ext cx="4241799" cy="2863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4FC8A-EE42-4724-BD53-173855F75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64" y="2470651"/>
            <a:ext cx="3105084" cy="3019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CEE69-2770-4C65-AEE1-5546421F7E58}"/>
              </a:ext>
            </a:extLst>
          </p:cNvPr>
          <p:cNvSpPr txBox="1"/>
          <p:nvPr/>
        </p:nvSpPr>
        <p:spPr>
          <a:xfrm>
            <a:off x="151628" y="2678779"/>
            <a:ext cx="321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More flexible connectivity than True-North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Variable precision for synaptic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Weight Sharing (for CNN)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Fully asynchronous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Online learning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77321-564B-475D-B6E3-1DBBC4D22DE6}"/>
              </a:ext>
            </a:extLst>
          </p:cNvPr>
          <p:cNvSpPr txBox="1"/>
          <p:nvPr/>
        </p:nvSpPr>
        <p:spPr>
          <a:xfrm>
            <a:off x="4510817" y="1505661"/>
            <a:ext cx="2307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 cores</a:t>
            </a:r>
          </a:p>
          <a:p>
            <a:r>
              <a:rPr lang="en-US" dirty="0"/>
              <a:t>1024 neurons/core</a:t>
            </a:r>
          </a:p>
          <a:p>
            <a:r>
              <a:rPr lang="en-US" dirty="0"/>
              <a:t>1M synapses/core</a:t>
            </a:r>
            <a:endParaRPr lang="en-GB" dirty="0"/>
          </a:p>
        </p:txBody>
      </p:sp>
      <p:pic>
        <p:nvPicPr>
          <p:cNvPr id="10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04F79EA7-64CD-449D-B0E8-A6EC7E2E6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29" y="625706"/>
            <a:ext cx="2422106" cy="1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3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844C-3938-4671-8829-61BA5D3A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Loihi</a:t>
            </a:r>
            <a:endParaRPr lang="en-GB" dirty="0"/>
          </a:p>
        </p:txBody>
      </p:sp>
      <p:pic>
        <p:nvPicPr>
          <p:cNvPr id="4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EBE9E1-4D8B-483E-B8E0-025FC1F2C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5477" y="1020525"/>
            <a:ext cx="6232180" cy="54427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B63766-EEDE-4F00-9444-7B9EE8E7BC66}"/>
              </a:ext>
            </a:extLst>
          </p:cNvPr>
          <p:cNvSpPr txBox="1">
            <a:spLocks/>
          </p:cNvSpPr>
          <p:nvPr/>
        </p:nvSpPr>
        <p:spPr>
          <a:xfrm>
            <a:off x="209167" y="2425821"/>
            <a:ext cx="5442771" cy="3897235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1,024 spiking neural units per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1Mb of synaptic memory per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Ten architectural memories per core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total of 2 Mb</a:t>
            </a:r>
            <a:r>
              <a:rPr lang="en-US" b="1" dirty="0"/>
              <a:t> </a:t>
            </a:r>
            <a:r>
              <a:rPr lang="en-US" dirty="0"/>
              <a:t>(including ECC)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2Kb per neuron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744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1E2-4574-4018-AEAD-20F7D1DB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Prominent </a:t>
            </a:r>
            <a:r>
              <a:rPr lang="en-US"/>
              <a:t>neuromorphic enterprises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25513-B338-437D-82CC-BE6D93EE3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Intel (Munich)</a:t>
            </a:r>
          </a:p>
          <a:p>
            <a:r>
              <a:rPr lang="en-US" dirty="0"/>
              <a:t>IBM (Zurich)</a:t>
            </a:r>
          </a:p>
          <a:p>
            <a:r>
              <a:rPr lang="en-US" dirty="0"/>
              <a:t>Imec (Eindhoven, Leuven)</a:t>
            </a:r>
          </a:p>
          <a:p>
            <a:r>
              <a:rPr lang="en-US" dirty="0"/>
              <a:t>BrainChip (Toulouse)</a:t>
            </a:r>
          </a:p>
          <a:p>
            <a:r>
              <a:rPr lang="en-US" dirty="0" err="1"/>
              <a:t>GraiMatterLabs</a:t>
            </a:r>
            <a:r>
              <a:rPr lang="en-US" dirty="0"/>
              <a:t> (Eindhoven, Paris)</a:t>
            </a:r>
          </a:p>
          <a:p>
            <a:r>
              <a:rPr lang="en-US" dirty="0" err="1"/>
              <a:t>Innatera</a:t>
            </a:r>
            <a:r>
              <a:rPr lang="en-US" dirty="0"/>
              <a:t> (Delft)</a:t>
            </a:r>
          </a:p>
          <a:p>
            <a:r>
              <a:rPr lang="en-US" dirty="0"/>
              <a:t>Prophesee (Paris)</a:t>
            </a:r>
          </a:p>
          <a:p>
            <a:r>
              <a:rPr lang="en-US" dirty="0" err="1"/>
              <a:t>Inilab</a:t>
            </a:r>
            <a:r>
              <a:rPr lang="en-US" dirty="0"/>
              <a:t> (Zurich)</a:t>
            </a:r>
          </a:p>
          <a:p>
            <a:r>
              <a:rPr lang="en-US" dirty="0" err="1"/>
              <a:t>SynSense</a:t>
            </a:r>
            <a:r>
              <a:rPr lang="en-US" dirty="0"/>
              <a:t> (Zurich)</a:t>
            </a:r>
          </a:p>
          <a:p>
            <a:r>
              <a:rPr lang="en-US" dirty="0"/>
              <a:t>....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959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0DE-165D-47B1-BBC0-27F5E46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LID4096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41A9AE-635A-4261-9944-8235E78125ED}"/>
              </a:ext>
            </a:extLst>
          </p:cNvPr>
          <p:cNvSpPr/>
          <p:nvPr/>
        </p:nvSpPr>
        <p:spPr>
          <a:xfrm>
            <a:off x="581192" y="2513069"/>
            <a:ext cx="10324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Limited On-Chip memory (synaptic parameters, topology of the graph, Neuron’s state)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66F7BA6-E561-CE43-B3CF-14BB3C38D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643273"/>
              </p:ext>
            </p:extLst>
          </p:nvPr>
        </p:nvGraphicFramePr>
        <p:xfrm>
          <a:off x="1603405" y="3632270"/>
          <a:ext cx="8279804" cy="1315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64">
                  <a:extLst>
                    <a:ext uri="{9D8B030D-6E8A-4147-A177-3AD203B41FA5}">
                      <a16:colId xmlns:a16="http://schemas.microsoft.com/office/drawing/2014/main" val="284445897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9896381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4496391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9471486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309845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7028022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945518622"/>
                    </a:ext>
                  </a:extLst>
                </a:gridCol>
              </a:tblGrid>
              <a:tr h="392679">
                <a:tc>
                  <a:txBody>
                    <a:bodyPr/>
                    <a:lstStyle/>
                    <a:p>
                      <a:pPr algn="ctr"/>
                      <a:endParaRPr lang="LID4096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Add int32</a:t>
                      </a:r>
                      <a:endParaRPr lang="LID4096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Add FP16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Mult int32</a:t>
                      </a:r>
                      <a:endParaRPr lang="LID4096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Mult FP16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SRAM SP</a:t>
                      </a:r>
                    </a:p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4096x32b (R&amp;W)</a:t>
                      </a:r>
                      <a:endParaRPr lang="LID4096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SRAM SP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4096x16b (R&amp;W)</a:t>
                      </a:r>
                      <a:endParaRPr lang="LID4096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936645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Area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(um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LID4096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200</a:t>
                      </a:r>
                      <a:endParaRPr lang="LID4096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LID4096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15000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9000</a:t>
                      </a:r>
                      <a:endParaRPr lang="en-US" sz="1200" b="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4964155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Energy (pJ)</a:t>
                      </a:r>
                      <a:endParaRPr lang="LID4096" sz="1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0.3</a:t>
                      </a:r>
                      <a:endParaRPr lang="LID4096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1.2</a:t>
                      </a:r>
                      <a:endParaRPr lang="LID4096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3.5</a:t>
                      </a:r>
                      <a:endParaRPr lang="LID4096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2.1</a:t>
                      </a:r>
                      <a:endParaRPr lang="LID4096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8905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45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0DE-165D-47B1-BBC0-27F5E46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927D-76E2-4950-AFC0-7CFBF742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53176"/>
            <a:ext cx="11029615" cy="4059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Idle power consumption (power consumption when no event is being processed)</a:t>
            </a:r>
          </a:p>
          <a:p>
            <a:r>
              <a:rPr lang="en-US" sz="2200" b="1" dirty="0"/>
              <a:t>Dynamic (related to Clock) </a:t>
            </a:r>
            <a:endParaRPr lang="en-US" sz="2200" dirty="0"/>
          </a:p>
          <a:p>
            <a:pPr lvl="1"/>
            <a:r>
              <a:rPr lang="en-US" sz="2200" dirty="0"/>
              <a:t>Dynamic clock gating</a:t>
            </a:r>
          </a:p>
          <a:p>
            <a:pPr lvl="1"/>
            <a:r>
              <a:rPr lang="en-US" sz="2200" dirty="0"/>
              <a:t>Globally Asynchronous (GALS) or fully asynchronous design</a:t>
            </a:r>
          </a:p>
          <a:p>
            <a:pPr lvl="1"/>
            <a:r>
              <a:rPr lang="en-US" sz="2200" dirty="0"/>
              <a:t>Sleeping modes for memory peripherals </a:t>
            </a:r>
          </a:p>
          <a:p>
            <a:pPr marL="324000" lvl="1" indent="0">
              <a:buNone/>
            </a:pPr>
            <a:endParaRPr lang="en-US" sz="2200" dirty="0"/>
          </a:p>
          <a:p>
            <a:r>
              <a:rPr lang="en-US" sz="2200" b="1" dirty="0"/>
              <a:t>Static (related to Leakage)</a:t>
            </a:r>
          </a:p>
          <a:p>
            <a:pPr lvl="1"/>
            <a:r>
              <a:rPr lang="en-US" sz="2200" dirty="0"/>
              <a:t>Low leak memory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Non-Volatile Memory for configuration  (no leakage)</a:t>
            </a:r>
          </a:p>
          <a:p>
            <a:pPr lvl="1"/>
            <a:r>
              <a:rPr lang="en-US" sz="2200" dirty="0"/>
              <a:t>Power-down strategy for not used circuits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6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0DE-165D-47B1-BBC0-27F5E46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927D-76E2-4950-AFC0-7CFBF742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6303"/>
            <a:ext cx="11029615" cy="4059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Communication and Network-on-Chip</a:t>
            </a:r>
          </a:p>
          <a:p>
            <a:r>
              <a:rPr lang="en-US" sz="2600" b="1" dirty="0"/>
              <a:t>Overhead of Address Event Representation (Computation/communication load)</a:t>
            </a:r>
          </a:p>
          <a:p>
            <a:pPr lvl="1"/>
            <a:r>
              <a:rPr lang="en-US" sz="2600" dirty="0"/>
              <a:t>Multi-casting</a:t>
            </a:r>
          </a:p>
          <a:p>
            <a:pPr lvl="1"/>
            <a:r>
              <a:rPr lang="en-US" sz="2600" dirty="0"/>
              <a:t>Relative addressing</a:t>
            </a:r>
          </a:p>
          <a:p>
            <a:pPr lvl="1"/>
            <a:r>
              <a:rPr lang="en-US" sz="2600" dirty="0"/>
              <a:t>Hyperthreading (increasing the size of a core)</a:t>
            </a:r>
          </a:p>
          <a:p>
            <a:r>
              <a:rPr lang="en-US" sz="2600" b="1" dirty="0"/>
              <a:t>NoC congestion</a:t>
            </a:r>
          </a:p>
          <a:p>
            <a:pPr lvl="1"/>
            <a:r>
              <a:rPr lang="en-US" sz="2600" dirty="0"/>
              <a:t>Smart routing + Event dropping mechanism</a:t>
            </a:r>
          </a:p>
          <a:p>
            <a:pPr lvl="1"/>
            <a:r>
              <a:rPr lang="en-US" sz="2600" dirty="0"/>
              <a:t>Multiple independent NoC</a:t>
            </a:r>
          </a:p>
          <a:p>
            <a:r>
              <a:rPr lang="en-US" sz="2600" b="1" dirty="0"/>
              <a:t>I/O bandwidth limitation for tiling</a:t>
            </a:r>
          </a:p>
          <a:p>
            <a:pPr lvl="1"/>
            <a:r>
              <a:rPr lang="en-US" sz="2600" dirty="0"/>
              <a:t>Efficient event-driven LVDS communication links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FC7144-E999-49A4-866E-48AA14385EFE}"/>
              </a:ext>
            </a:extLst>
          </p:cNvPr>
          <p:cNvSpPr/>
          <p:nvPr/>
        </p:nvSpPr>
        <p:spPr>
          <a:xfrm>
            <a:off x="6616231" y="1366378"/>
            <a:ext cx="1742173" cy="385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 Addr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E0B86-A92E-4C9D-ADD4-672C268AE7FB}"/>
              </a:ext>
            </a:extLst>
          </p:cNvPr>
          <p:cNvSpPr/>
          <p:nvPr/>
        </p:nvSpPr>
        <p:spPr>
          <a:xfrm>
            <a:off x="8358405" y="1366379"/>
            <a:ext cx="1742173" cy="385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Neuron Addr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7209A-066A-4FA7-8D86-D6B2EA9D9D4E}"/>
              </a:ext>
            </a:extLst>
          </p:cNvPr>
          <p:cNvSpPr/>
          <p:nvPr/>
        </p:nvSpPr>
        <p:spPr>
          <a:xfrm>
            <a:off x="10100579" y="1366378"/>
            <a:ext cx="1636294" cy="385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9C6CA-75C9-4095-BA2A-B86CE7949266}"/>
              </a:ext>
            </a:extLst>
          </p:cNvPr>
          <p:cNvSpPr txBox="1"/>
          <p:nvPr/>
        </p:nvSpPr>
        <p:spPr>
          <a:xfrm>
            <a:off x="5761317" y="1366377"/>
            <a:ext cx="92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:</a:t>
            </a:r>
          </a:p>
        </p:txBody>
      </p:sp>
    </p:spTree>
    <p:extLst>
      <p:ext uri="{BB962C8B-B14F-4D97-AF65-F5344CB8AC3E}">
        <p14:creationId xmlns:p14="http://schemas.microsoft.com/office/powerpoint/2010/main" val="82938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0DE-165D-47B1-BBC0-27F5E46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927D-76E2-4950-AFC0-7CFBF742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861952"/>
            <a:ext cx="11029615" cy="3194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Programmability and Flexibility</a:t>
            </a:r>
          </a:p>
          <a:p>
            <a:r>
              <a:rPr lang="en-US" dirty="0"/>
              <a:t>Flexible neuron models</a:t>
            </a:r>
          </a:p>
          <a:p>
            <a:r>
              <a:rPr lang="en-US" dirty="0"/>
              <a:t>Heterogeneous processing cores (allows efficient mapping)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7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CBF9-EA03-4487-85E8-861B7EFB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Fixed sampling rate is not optimal for machine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7915-7513-4C79-BD85-29EDC250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15403"/>
            <a:ext cx="7112380" cy="208363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Low rate </a:t>
            </a:r>
            <a:r>
              <a:rPr lang="en-GB" dirty="0">
                <a:sym typeface="Wingdings" panose="05000000000000000000" pitchFamily="2" charset="2"/>
              </a:rPr>
              <a:t> motion blur</a:t>
            </a:r>
            <a:endParaRPr lang="en-GB" dirty="0"/>
          </a:p>
          <a:p>
            <a:r>
              <a:rPr lang="en-GB" dirty="0"/>
              <a:t>High rate </a:t>
            </a:r>
            <a:r>
              <a:rPr lang="en-GB" dirty="0">
                <a:sym typeface="Wingdings" panose="05000000000000000000" pitchFamily="2" charset="2"/>
              </a:rPr>
              <a:t> Redundancy</a:t>
            </a:r>
          </a:p>
          <a:p>
            <a:r>
              <a:rPr lang="en-GB" dirty="0">
                <a:sym typeface="Wingdings" panose="05000000000000000000" pitchFamily="2" charset="2"/>
              </a:rPr>
              <a:t>Optimum rate changes with </a:t>
            </a:r>
            <a:r>
              <a:rPr lang="en-GB" b="1" dirty="0">
                <a:sym typeface="Wingdings" panose="05000000000000000000" pitchFamily="2" charset="2"/>
              </a:rPr>
              <a:t>time</a:t>
            </a:r>
            <a:r>
              <a:rPr lang="en-GB" dirty="0">
                <a:sym typeface="Wingdings" panose="05000000000000000000" pitchFamily="2" charset="2"/>
              </a:rPr>
              <a:t> and </a:t>
            </a:r>
            <a:r>
              <a:rPr lang="en-GB" b="1" dirty="0">
                <a:sym typeface="Wingdings" panose="05000000000000000000" pitchFamily="2" charset="2"/>
              </a:rPr>
              <a:t>location</a:t>
            </a:r>
            <a:r>
              <a:rPr lang="en-GB" dirty="0">
                <a:sym typeface="Wingdings" panose="05000000000000000000" pitchFamily="2" charset="2"/>
              </a:rPr>
              <a:t> of pixels (background vs moving object)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The </a:t>
            </a:r>
            <a:r>
              <a:rPr lang="en-GB" b="1" dirty="0"/>
              <a:t>processing</a:t>
            </a:r>
            <a:r>
              <a:rPr lang="en-GB" dirty="0"/>
              <a:t> of recorded data happens on every sample individually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Processing of high amount of redundant data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1730CE-1726-4545-AAEF-0A624C1C8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6"/>
          <a:stretch/>
        </p:blipFill>
        <p:spPr>
          <a:xfrm>
            <a:off x="2196032" y="4223561"/>
            <a:ext cx="7483995" cy="25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08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0DE-165D-47B1-BBC0-27F5E46D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927D-76E2-4950-AFC0-7CFBF742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826326"/>
            <a:ext cx="11029615" cy="3230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On-Chip Learning</a:t>
            </a:r>
          </a:p>
          <a:p>
            <a:r>
              <a:rPr lang="en-US" dirty="0"/>
              <a:t>Application!</a:t>
            </a:r>
          </a:p>
          <a:p>
            <a:r>
              <a:rPr lang="en-US" dirty="0"/>
              <a:t>Scalable HW efficient Algorithm (Local learning)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85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1955-2549-4722-9736-F8FB98E0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7F225-0331-41A2-94DE-D25ACF33E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11029615" cy="35594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i="1" dirty="0"/>
              <a:t>Asynchronous Spiking Neurons, the natural key to exploit temporal sparsity,</a:t>
            </a:r>
            <a:r>
              <a:rPr lang="en-US" i="1" dirty="0"/>
              <a:t> IEEE Journal on Emerging and Selected Topics in Circuits and Systems, 2019 </a:t>
            </a:r>
            <a:endParaRPr lang="en-US" dirty="0"/>
          </a:p>
          <a:p>
            <a:r>
              <a:rPr lang="en-US" b="1" i="1" dirty="0"/>
              <a:t>Stochastic Spike Timing Dependent Plasticity with Binary Weights</a:t>
            </a:r>
            <a:r>
              <a:rPr lang="en-US" i="1" dirty="0"/>
              <a:t>, Frontiers in Neuroscience, 2018 </a:t>
            </a:r>
          </a:p>
          <a:p>
            <a:r>
              <a:rPr lang="en-US" b="1" i="1" dirty="0"/>
              <a:t>NeuronFlow: a neuromorphic processor architecture for Live AI applications</a:t>
            </a:r>
            <a:r>
              <a:rPr lang="en-US" i="1" dirty="0"/>
              <a:t>, DATE 2020</a:t>
            </a:r>
          </a:p>
          <a:p>
            <a:endParaRPr lang="en-US" dirty="0"/>
          </a:p>
          <a:p>
            <a:r>
              <a:rPr lang="en-US" b="1" i="1" dirty="0"/>
              <a:t>BrainChip AKIDA is a fast learner, Spiking-Neural-Network Processor Identifies Patterns in Unlabeled Data, </a:t>
            </a:r>
            <a:r>
              <a:rPr lang="en-US" i="1" dirty="0"/>
              <a:t>The Linley Group 2019</a:t>
            </a:r>
          </a:p>
          <a:p>
            <a:r>
              <a:rPr lang="en-US" b="1" i="1" dirty="0"/>
              <a:t>GrAI Matter Labs exploits Sparse Video, Neuromorphic Chip implements Convolutional Neural Networks,</a:t>
            </a:r>
            <a:r>
              <a:rPr lang="en-US" i="1" dirty="0"/>
              <a:t> The Linley Group 2019</a:t>
            </a:r>
          </a:p>
        </p:txBody>
      </p:sp>
    </p:spTree>
    <p:extLst>
      <p:ext uri="{BB962C8B-B14F-4D97-AF65-F5344CB8AC3E}">
        <p14:creationId xmlns:p14="http://schemas.microsoft.com/office/powerpoint/2010/main" val="1900506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B915-1596-49B2-BDFA-E6FEA066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to discuss further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55A5C-14AA-4136-A9CE-473DA7504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Sparsity types and how to exploit them</a:t>
            </a:r>
          </a:p>
          <a:p>
            <a:r>
              <a:rPr lang="en-US" dirty="0"/>
              <a:t>Advantages and Disadvantages of having stateful neurons</a:t>
            </a:r>
          </a:p>
          <a:p>
            <a:r>
              <a:rPr lang="en-US" dirty="0"/>
              <a:t>Asynchronous design challenges</a:t>
            </a:r>
          </a:p>
          <a:p>
            <a:r>
              <a:rPr lang="en-US" dirty="0"/>
              <a:t>Challenges in SNN trainings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906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6177-A040-4487-8613-4A5E7592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sparsity in human vision</a:t>
            </a:r>
            <a:endParaRPr lang="en-GB" dirty="0"/>
          </a:p>
        </p:txBody>
      </p:sp>
      <p:pic>
        <p:nvPicPr>
          <p:cNvPr id="4" name="y2mate.com - microsaccades_in_retina_U_xphN6ubmc_360p.mp4">
            <a:hlinkClick r:id="" action="ppaction://media"/>
            <a:extLst>
              <a:ext uri="{FF2B5EF4-FFF2-40B4-BE49-F238E27FC236}">
                <a16:creationId xmlns:a16="http://schemas.microsoft.com/office/drawing/2014/main" id="{13307443-9807-4E76-A233-67FEE3C39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8759" y="2432513"/>
            <a:ext cx="3494321" cy="2329547"/>
          </a:xfrm>
          <a:prstGeom prst="rect">
            <a:avLst/>
          </a:prstGeom>
        </p:spPr>
      </p:pic>
      <p:pic>
        <p:nvPicPr>
          <p:cNvPr id="5" name="pasted-image.tif">
            <a:extLst>
              <a:ext uri="{FF2B5EF4-FFF2-40B4-BE49-F238E27FC236}">
                <a16:creationId xmlns:a16="http://schemas.microsoft.com/office/drawing/2014/main" id="{4F55E27F-B297-46F6-AB32-130099CA5F2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41727" y="2495687"/>
            <a:ext cx="2471476" cy="24139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77">
            <a:extLst>
              <a:ext uri="{FF2B5EF4-FFF2-40B4-BE49-F238E27FC236}">
                <a16:creationId xmlns:a16="http://schemas.microsoft.com/office/drawing/2014/main" id="{35AB7147-C6C5-4A3C-9879-89056CE8B224}"/>
              </a:ext>
            </a:extLst>
          </p:cNvPr>
          <p:cNvSpPr/>
          <p:nvPr/>
        </p:nvSpPr>
        <p:spPr>
          <a:xfrm>
            <a:off x="874871" y="2278990"/>
            <a:ext cx="3252519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>
              <a:tabLst>
                <a:tab pos="411480" algn="l"/>
              </a:tabLst>
              <a:defRPr sz="1800"/>
            </a:pPr>
            <a:r>
              <a:rPr dirty="0" err="1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Microsaccades</a:t>
            </a:r>
            <a:r>
              <a:rPr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(MS)</a:t>
            </a:r>
          </a:p>
          <a:p>
            <a:pPr>
              <a:tabLst>
                <a:tab pos="411480" algn="l"/>
              </a:tabLst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Rapid ballistic jumps of amplitude up to 1°, which occur at irregular intervals, </a:t>
            </a:r>
            <a:r>
              <a:rPr sz="1200" b="1" dirty="0">
                <a:latin typeface="Arial"/>
                <a:ea typeface="Arial"/>
                <a:cs typeface="Arial"/>
                <a:sym typeface="Arial"/>
              </a:rPr>
              <a:t>only once or twice per second</a:t>
            </a: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. They carry the retinal image over dozens of photoreceptor width or more, in only 20-30 </a:t>
            </a:r>
            <a:r>
              <a:rPr sz="1200" dirty="0" err="1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ms.</a:t>
            </a:r>
            <a:endParaRPr sz="1200" dirty="0">
              <a:solidFill>
                <a:srgbClr val="C82506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tabLst>
                <a:tab pos="411480" algn="l"/>
              </a:tabLst>
              <a:defRPr sz="1800"/>
            </a:pPr>
            <a:r>
              <a:rPr sz="1200" b="1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Speed: 30 deg/s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B319-0F6F-4FA5-919E-88C60A91AEC7}"/>
              </a:ext>
            </a:extLst>
          </p:cNvPr>
          <p:cNvSpPr txBox="1"/>
          <p:nvPr/>
        </p:nvSpPr>
        <p:spPr>
          <a:xfrm>
            <a:off x="581192" y="4154692"/>
            <a:ext cx="432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Each Micro-saccade captures one frame!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One full frames per second is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Between micro-saccades, our vision system relies on the deltas (or motion events)  </a:t>
            </a:r>
          </a:p>
        </p:txBody>
      </p:sp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95EE68E-E2A1-4DF9-B18B-43615521F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5" y="5117515"/>
            <a:ext cx="3694328" cy="8405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87BB74-91B6-40DC-B20B-CC7D9B3EA4D4}"/>
              </a:ext>
            </a:extLst>
          </p:cNvPr>
          <p:cNvCxnSpPr>
            <a:cxnSpLocks/>
          </p:cNvCxnSpPr>
          <p:nvPr/>
        </p:nvCxnSpPr>
        <p:spPr>
          <a:xfrm flipH="1" flipV="1">
            <a:off x="4155479" y="2925336"/>
            <a:ext cx="2203376" cy="59585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1E56F6-1721-4B66-B00D-0F110FBB115D}"/>
              </a:ext>
            </a:extLst>
          </p:cNvPr>
          <p:cNvSpPr txBox="1"/>
          <p:nvPr/>
        </p:nvSpPr>
        <p:spPr>
          <a:xfrm>
            <a:off x="682055" y="5958108"/>
            <a:ext cx="30412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hlinkClick r:id="rId7"/>
              </a:rPr>
              <a:t>http://bbs.fmuser.com/t/what-is-gop-in-hdmi-sdi-h-264-iptv-streaming-video-encoder/139</a:t>
            </a:r>
            <a:r>
              <a:rPr lang="en-US" sz="600"/>
              <a:t> </a:t>
            </a:r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833C9F19-51EC-4BB8-82A8-C1271D5D7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19" y="5088104"/>
            <a:ext cx="1708645" cy="1018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41CB45-D553-4082-950B-3EE9BC200884}"/>
              </a:ext>
            </a:extLst>
          </p:cNvPr>
          <p:cNvSpPr txBox="1"/>
          <p:nvPr/>
        </p:nvSpPr>
        <p:spPr>
          <a:xfrm>
            <a:off x="4575391" y="6063511"/>
            <a:ext cx="1883849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dirty="0">
                <a:hlinkClick r:id="rId7"/>
              </a:rPr>
              <a:t>http://bbs.fmuser.com/t/what-is-gop-in-hdmi-sdi-h-264-iptv-streaming-video-encoder/139</a:t>
            </a:r>
            <a:r>
              <a:rPr lang="en-US" sz="3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5BF5F-C67D-4857-A893-D352C56C926B}"/>
              </a:ext>
            </a:extLst>
          </p:cNvPr>
          <p:cNvSpPr txBox="1"/>
          <p:nvPr/>
        </p:nvSpPr>
        <p:spPr>
          <a:xfrm>
            <a:off x="682056" y="6158618"/>
            <a:ext cx="485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Conventional video compression techniques seem to have similar features as the human eye.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E88EF-5DCF-418B-8753-4CED86DFAC7B}"/>
              </a:ext>
            </a:extLst>
          </p:cNvPr>
          <p:cNvSpPr txBox="1"/>
          <p:nvPr/>
        </p:nvSpPr>
        <p:spPr>
          <a:xfrm>
            <a:off x="6789683" y="5822731"/>
            <a:ext cx="87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bigger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695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AF1B-C4EF-4EC3-A65B-8B5893A7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6727952" cy="1188720"/>
          </a:xfrm>
        </p:spPr>
        <p:txBody>
          <a:bodyPr/>
          <a:lstStyle/>
          <a:p>
            <a:r>
              <a:rPr lang="en-US" dirty="0"/>
              <a:t>Dynamic Vision Sensor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170EB1-FBF8-49C6-B9C7-83E201651A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1936351"/>
                <a:ext cx="7400758" cy="442634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DVS : only send events when there is a change in log(light intensity)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1us temporal resolution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No grey scale information (only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GB" dirty="0"/>
                  <a:t>DAVIS (Dynamic and Active-pixel Vision Sensor)</a:t>
                </a:r>
              </a:p>
              <a:p>
                <a:pPr lvl="1"/>
                <a:r>
                  <a:rPr lang="en-GB" dirty="0"/>
                  <a:t>Events (1us resolution) + Grey scaled frames (30fps)</a:t>
                </a:r>
              </a:p>
              <a:p>
                <a:r>
                  <a:rPr lang="en-GB" dirty="0"/>
                  <a:t>ATIS (Asynchronous Time-based Image)</a:t>
                </a:r>
              </a:p>
              <a:p>
                <a:pPr lvl="1"/>
                <a:r>
                  <a:rPr lang="en-GB" dirty="0"/>
                  <a:t>Two events per change (encode the grey level in time interval)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170EB1-FBF8-49C6-B9C7-83E201651A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1936351"/>
                <a:ext cx="7400758" cy="442634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10BE34-DEC0-4964-AB89-EB9F3E4E55B5}"/>
              </a:ext>
            </a:extLst>
          </p:cNvPr>
          <p:cNvSpPr txBox="1"/>
          <p:nvPr/>
        </p:nvSpPr>
        <p:spPr>
          <a:xfrm>
            <a:off x="8515261" y="5555679"/>
            <a:ext cx="354892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Compressed sensing</a:t>
            </a:r>
          </a:p>
          <a:p>
            <a:r>
              <a:rPr lang="en-US" dirty="0"/>
              <a:t>Temporally sparse</a:t>
            </a:r>
          </a:p>
          <a:p>
            <a:r>
              <a:rPr lang="en-GB" dirty="0"/>
              <a:t>High temporal resolution (1us)</a:t>
            </a:r>
          </a:p>
          <a:p>
            <a:r>
              <a:rPr lang="en-GB" dirty="0"/>
              <a:t>High dynamic range (140dB)</a:t>
            </a:r>
          </a:p>
        </p:txBody>
      </p:sp>
      <p:pic>
        <p:nvPicPr>
          <p:cNvPr id="6" name="Online Media 5" title="DVS silicon retina with sunglasses">
            <a:hlinkClick r:id="" action="ppaction://media"/>
            <a:extLst>
              <a:ext uri="{FF2B5EF4-FFF2-40B4-BE49-F238E27FC236}">
                <a16:creationId xmlns:a16="http://schemas.microsoft.com/office/drawing/2014/main" id="{B286F524-0AE5-4C71-9E2D-9B54225AB4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l="12107" r="12463"/>
          <a:stretch/>
        </p:blipFill>
        <p:spPr>
          <a:xfrm>
            <a:off x="8540639" y="1353640"/>
            <a:ext cx="2204249" cy="2190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573E-EF76-454C-9D33-E50F634FB944}"/>
              </a:ext>
            </a:extLst>
          </p:cNvPr>
          <p:cNvSpPr txBox="1"/>
          <p:nvPr/>
        </p:nvSpPr>
        <p:spPr>
          <a:xfrm>
            <a:off x="10744888" y="1353640"/>
            <a:ext cx="144711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DVS with sunglasses</a:t>
            </a:r>
          </a:p>
          <a:p>
            <a:r>
              <a:rPr lang="en-GB" sz="500" dirty="0">
                <a:hlinkClick r:id="rId6"/>
              </a:rPr>
              <a:t>https://youtu.be/5NNoq1Gq4sc</a:t>
            </a:r>
            <a:r>
              <a:rPr lang="en-GB" sz="500" dirty="0"/>
              <a:t> </a:t>
            </a:r>
          </a:p>
        </p:txBody>
      </p:sp>
      <p:pic>
        <p:nvPicPr>
          <p:cNvPr id="9" name="Online Media 8" title="Quadcopter tracking by using DVS">
            <a:hlinkClick r:id="" action="ppaction://media"/>
            <a:extLst>
              <a:ext uri="{FF2B5EF4-FFF2-40B4-BE49-F238E27FC236}">
                <a16:creationId xmlns:a16="http://schemas.microsoft.com/office/drawing/2014/main" id="{A778D0D1-0209-4E6D-9435-6EC4307AA57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7"/>
          <a:srcRect l="16557" r="16689"/>
          <a:stretch/>
        </p:blipFill>
        <p:spPr>
          <a:xfrm>
            <a:off x="8540639" y="3588146"/>
            <a:ext cx="2204249" cy="1878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704E1-660B-4FE4-AABF-29F455EAEDCD}"/>
              </a:ext>
            </a:extLst>
          </p:cNvPr>
          <p:cNvSpPr txBox="1"/>
          <p:nvPr/>
        </p:nvSpPr>
        <p:spPr>
          <a:xfrm>
            <a:off x="10744889" y="3588146"/>
            <a:ext cx="144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Quadcopter localization with DVS</a:t>
            </a:r>
          </a:p>
          <a:p>
            <a:r>
              <a:rPr lang="en-US" sz="600" dirty="0">
                <a:hlinkClick r:id="rId8"/>
              </a:rPr>
              <a:t>https://youtu.be/RFcjUBN3pw0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3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CBF9-EA03-4487-85E8-861B7EFB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98190"/>
            <a:ext cx="11029616" cy="1188720"/>
          </a:xfrm>
        </p:spPr>
        <p:txBody>
          <a:bodyPr/>
          <a:lstStyle/>
          <a:p>
            <a:r>
              <a:rPr lang="en-US" dirty="0"/>
              <a:t>Bio-inspired sensors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7915-7513-4C79-BD85-29EDC250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35" y="1857362"/>
            <a:ext cx="6913547" cy="42132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Adaptive spatio-temporal sampling rate (Asynchronous sampling)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Every photo-receptor in the eye only fires when there is a change in the light intensity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Processing of compressed samples (events) is energy efficient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When nothing happens, nothing is sent or processed (event-based processing)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4D2A6-7D6A-4FDC-B3CB-2C7CBFA7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81" y="3187373"/>
            <a:ext cx="2555588" cy="1364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B2750-6F4D-4B29-AD90-E747CD66A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30" y="3167559"/>
            <a:ext cx="2452456" cy="156624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456F0C9-EA54-4D4E-BA6A-DC1D97E2E1B5}"/>
              </a:ext>
            </a:extLst>
          </p:cNvPr>
          <p:cNvSpPr/>
          <p:nvPr/>
        </p:nvSpPr>
        <p:spPr>
          <a:xfrm>
            <a:off x="3616306" y="3963976"/>
            <a:ext cx="825910" cy="389357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4B1CB45-CB32-41C8-AE69-C192447896DD}"/>
                  </a:ext>
                </a:extLst>
              </p14:cNvPr>
              <p14:cNvContentPartPr/>
              <p14:nvPr/>
            </p14:nvContentPartPr>
            <p14:xfrm>
              <a:off x="7843710" y="384978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4B1CB45-CB32-41C8-AE69-C192447896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34710" y="384114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C90FE3F-B79C-45E6-9A7B-8D041E296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9879" y="1012983"/>
            <a:ext cx="4426997" cy="47292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040ACC-BDEB-41F1-8EEE-8FFFC7BB4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690" y="4414904"/>
            <a:ext cx="2134326" cy="1283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FC913F-17E8-4F4A-8DBE-B422C07B4851}"/>
              </a:ext>
            </a:extLst>
          </p:cNvPr>
          <p:cNvSpPr txBox="1"/>
          <p:nvPr/>
        </p:nvSpPr>
        <p:spPr>
          <a:xfrm>
            <a:off x="7509879" y="5742225"/>
            <a:ext cx="2981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"What is Neuromorphic Event-based Computer Vision? Sensors, Theory and Applications," a Presentation from </a:t>
            </a:r>
            <a:r>
              <a:rPr lang="en-US" sz="500" dirty="0" err="1"/>
              <a:t>Ryad</a:t>
            </a:r>
            <a:r>
              <a:rPr lang="en-US" sz="500" dirty="0"/>
              <a:t> B. </a:t>
            </a:r>
            <a:r>
              <a:rPr lang="en-US" sz="500" dirty="0" err="1"/>
              <a:t>Benosman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15259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5D19-1237-48B4-9638-0460DCFD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Neuromorphic Sensors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F28282-95C4-4128-AB02-2EC5A033363E}"/>
              </a:ext>
            </a:extLst>
          </p:cNvPr>
          <p:cNvSpPr/>
          <p:nvPr/>
        </p:nvSpPr>
        <p:spPr>
          <a:xfrm>
            <a:off x="887958" y="3282421"/>
            <a:ext cx="3594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produce output events (spikes) when detect a change in the scene</a:t>
            </a:r>
            <a:endParaRPr lang="en-US" sz="1400" dirty="0"/>
          </a:p>
          <a:p>
            <a:pPr lvl="0"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(Event-Driven)</a:t>
            </a:r>
          </a:p>
        </p:txBody>
      </p:sp>
      <p:pic>
        <p:nvPicPr>
          <p:cNvPr id="5" name="Google Shape;405;p64">
            <a:extLst>
              <a:ext uri="{FF2B5EF4-FFF2-40B4-BE49-F238E27FC236}">
                <a16:creationId xmlns:a16="http://schemas.microsoft.com/office/drawing/2014/main" id="{D7CA3B7D-0289-4688-BD32-9BD962F973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75527" y="1367278"/>
            <a:ext cx="2057792" cy="190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6;p64">
            <a:extLst>
              <a:ext uri="{FF2B5EF4-FFF2-40B4-BE49-F238E27FC236}">
                <a16:creationId xmlns:a16="http://schemas.microsoft.com/office/drawing/2014/main" id="{916FB90C-314C-453A-9FE8-A6DBF3FAA4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4832" y="1491727"/>
            <a:ext cx="2768089" cy="16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7;p64">
            <a:extLst>
              <a:ext uri="{FF2B5EF4-FFF2-40B4-BE49-F238E27FC236}">
                <a16:creationId xmlns:a16="http://schemas.microsoft.com/office/drawing/2014/main" id="{E216A766-49E1-4B82-A15B-EA0DF4136A9D}"/>
              </a:ext>
            </a:extLst>
          </p:cNvPr>
          <p:cNvSpPr txBox="1"/>
          <p:nvPr/>
        </p:nvSpPr>
        <p:spPr>
          <a:xfrm>
            <a:off x="6638079" y="3310280"/>
            <a:ext cx="2198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Vision Sensor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(DVS)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08;p64">
            <a:extLst>
              <a:ext uri="{FF2B5EF4-FFF2-40B4-BE49-F238E27FC236}">
                <a16:creationId xmlns:a16="http://schemas.microsoft.com/office/drawing/2014/main" id="{8601218B-4078-4975-B232-8D3C005E502E}"/>
              </a:ext>
            </a:extLst>
          </p:cNvPr>
          <p:cNvSpPr txBox="1"/>
          <p:nvPr/>
        </p:nvSpPr>
        <p:spPr>
          <a:xfrm>
            <a:off x="9365721" y="3310280"/>
            <a:ext cx="2437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Audio Sensor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(DAS)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00A8A2E-8A9E-4AE1-BDDE-01870F0C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19" y="4567979"/>
            <a:ext cx="2057792" cy="145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CB6ABA-BDF4-4911-A15C-E105AD2E2EDF}"/>
              </a:ext>
            </a:extLst>
          </p:cNvPr>
          <p:cNvSpPr/>
          <p:nvPr/>
        </p:nvSpPr>
        <p:spPr>
          <a:xfrm>
            <a:off x="7950468" y="6096377"/>
            <a:ext cx="2499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333333"/>
                </a:solidFill>
                <a:latin typeface="Roboto" panose="02000000000000000000" pitchFamily="2" charset="0"/>
              </a:rPr>
              <a:t>Neuromorphic tactile sensor 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380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1959-9475-43F2-B984-CEA5917F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Vision Sensor (DVS)</a:t>
            </a:r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3A49FF-176D-4FCD-8CE5-DB0B1EA22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34" y="1297859"/>
            <a:ext cx="3043319" cy="52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20;p65">
            <a:extLst>
              <a:ext uri="{FF2B5EF4-FFF2-40B4-BE49-F238E27FC236}">
                <a16:creationId xmlns:a16="http://schemas.microsoft.com/office/drawing/2014/main" id="{C4779C88-2297-4813-86A0-44653E827FA3}"/>
              </a:ext>
            </a:extLst>
          </p:cNvPr>
          <p:cNvSpPr txBox="1"/>
          <p:nvPr/>
        </p:nvSpPr>
        <p:spPr>
          <a:xfrm>
            <a:off x="692585" y="6464458"/>
            <a:ext cx="771557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"E. Mueggler, B. Huber, D. Scaramuzza, Event-based, 6-DOF Pose Tracking for High-Speed Maneuvers", IEEE/RSJ International Conference on Intelligent Robots and Systems (IROS), Chicago, 2014.</a:t>
            </a:r>
          </a:p>
          <a:p>
            <a:pPr lvl="0"/>
            <a:r>
              <a:rPr lang="en-GB" sz="600" dirty="0">
                <a:hlinkClick r:id="rId5"/>
              </a:rPr>
              <a:t>https://youtu.be/LauQ6LWTkxM</a:t>
            </a:r>
            <a:r>
              <a:rPr lang="en-GB" sz="600" dirty="0"/>
              <a:t> </a:t>
            </a:r>
            <a:endParaRPr sz="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C776A-C264-43BD-9363-E76659900731}"/>
              </a:ext>
            </a:extLst>
          </p:cNvPr>
          <p:cNvSpPr/>
          <p:nvPr/>
        </p:nvSpPr>
        <p:spPr>
          <a:xfrm>
            <a:off x="9288784" y="6541175"/>
            <a:ext cx="278129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 dirty="0">
                <a:hlinkClick r:id="rId6"/>
              </a:rPr>
              <a:t>https://www.frontiersin.org/articles/10.3389/fnins.2013.00223/full</a:t>
            </a:r>
            <a:endParaRPr lang="en-GB" sz="600" dirty="0"/>
          </a:p>
        </p:txBody>
      </p:sp>
      <p:pic>
        <p:nvPicPr>
          <p:cNvPr id="7" name="Event-based, 6-DOF Pose Tracking for High-Speed Maneuvers using a Dynamic Vision Sensor">
            <a:hlinkClick r:id="" action="ppaction://media"/>
            <a:extLst>
              <a:ext uri="{FF2B5EF4-FFF2-40B4-BE49-F238E27FC236}">
                <a16:creationId xmlns:a16="http://schemas.microsoft.com/office/drawing/2014/main" id="{9F6F7959-5BDC-4933-B959-0A38C33A7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370" y="19300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AF1B-C4EF-4EC3-A65B-8B5893A7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6727952" cy="1188720"/>
          </a:xfrm>
        </p:spPr>
        <p:txBody>
          <a:bodyPr/>
          <a:lstStyle/>
          <a:p>
            <a:r>
              <a:rPr lang="en-US" dirty="0"/>
              <a:t>Dynamic Vision Sensor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0EB1-FBF8-49C6-B9C7-83E20165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6351"/>
            <a:ext cx="6598323" cy="1114429"/>
          </a:xfrm>
        </p:spPr>
        <p:txBody>
          <a:bodyPr>
            <a:normAutofit/>
          </a:bodyPr>
          <a:lstStyle/>
          <a:p>
            <a:pPr marL="324000" lvl="1" indent="0">
              <a:buNone/>
            </a:pPr>
            <a:endParaRPr lang="en-GB" dirty="0"/>
          </a:p>
          <a:p>
            <a:r>
              <a:rPr lang="en-GB" dirty="0"/>
              <a:t>Many companies started building their own silicon retinas!</a:t>
            </a:r>
          </a:p>
          <a:p>
            <a:pPr lvl="1"/>
            <a:r>
              <a:rPr lang="en-GB" dirty="0"/>
              <a:t>March 2020: Prophesee built 1280x720 event-based vision sensor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5C6F71-B2D6-454D-9899-0A78C5E2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416747"/>
            <a:ext cx="3362420" cy="28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D873AF-5210-40C7-A39D-4FD3D6C4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11" y="3124200"/>
            <a:ext cx="2285122" cy="17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FD72C2-1BE8-4DAE-A4EF-B977F8130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28762" r="36887" b="29867"/>
          <a:stretch/>
        </p:blipFill>
        <p:spPr bwMode="auto">
          <a:xfrm>
            <a:off x="9225271" y="5252980"/>
            <a:ext cx="206660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DB97A37-382C-468D-A32C-C8361765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" y="3566594"/>
            <a:ext cx="8668422" cy="31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CA3102-A932-4C22-A632-4C6A05A11E2F}"/>
              </a:ext>
            </a:extLst>
          </p:cNvPr>
          <p:cNvCxnSpPr>
            <a:stCxn id="1028" idx="2"/>
            <a:endCxn id="1030" idx="0"/>
          </p:cNvCxnSpPr>
          <p:nvPr/>
        </p:nvCxnSpPr>
        <p:spPr>
          <a:xfrm>
            <a:off x="10258572" y="4858212"/>
            <a:ext cx="0" cy="394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90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AF1B-C4EF-4EC3-A65B-8B5893A7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6727952" cy="1188720"/>
          </a:xfrm>
        </p:spPr>
        <p:txBody>
          <a:bodyPr/>
          <a:lstStyle/>
          <a:p>
            <a:r>
              <a:rPr lang="en-US" dirty="0"/>
              <a:t>Dynamic Vision Sensor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0EB1-FBF8-49C6-B9C7-83E20165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6351"/>
            <a:ext cx="6598323" cy="1114429"/>
          </a:xfrm>
        </p:spPr>
        <p:txBody>
          <a:bodyPr>
            <a:normAutofit/>
          </a:bodyPr>
          <a:lstStyle/>
          <a:p>
            <a:pPr marL="324000" lvl="1" indent="0">
              <a:buNone/>
            </a:pPr>
            <a:endParaRPr lang="en-GB" dirty="0"/>
          </a:p>
          <a:p>
            <a:r>
              <a:rPr lang="en-GB" dirty="0"/>
              <a:t>Many companies started building their own silicon retinas!</a:t>
            </a:r>
          </a:p>
          <a:p>
            <a:pPr lvl="1"/>
            <a:r>
              <a:rPr lang="en-GB" dirty="0"/>
              <a:t>March 2020: Prophesee built 1280x720 event-based vision sensor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5C6F71-B2D6-454D-9899-0A78C5E2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416747"/>
            <a:ext cx="3362420" cy="28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D873AF-5210-40C7-A39D-4FD3D6C4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11" y="3124200"/>
            <a:ext cx="2285122" cy="17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FD72C2-1BE8-4DAE-A4EF-B977F8130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28762" r="36887" b="29867"/>
          <a:stretch/>
        </p:blipFill>
        <p:spPr bwMode="auto">
          <a:xfrm>
            <a:off x="9225271" y="5252980"/>
            <a:ext cx="206660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CA3102-A932-4C22-A632-4C6A05A11E2F}"/>
              </a:ext>
            </a:extLst>
          </p:cNvPr>
          <p:cNvCxnSpPr>
            <a:stCxn id="1028" idx="2"/>
            <a:endCxn id="1030" idx="0"/>
          </p:cNvCxnSpPr>
          <p:nvPr/>
        </p:nvCxnSpPr>
        <p:spPr>
          <a:xfrm>
            <a:off x="10258572" y="4858212"/>
            <a:ext cx="0" cy="394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87B73D-2F83-4D62-80A1-DA855E6B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6" y="3566595"/>
            <a:ext cx="8441455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8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990A-7B6E-4D43-9EC2-0FC184B0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Neuromorphic processors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7B9C-7661-4CDF-99DA-527E2537A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signal processing algorithms and processors are designed to process time-sampled signals</a:t>
            </a:r>
          </a:p>
          <a:p>
            <a:r>
              <a:rPr lang="en-US" b="1" dirty="0"/>
              <a:t>Neuromorphic processors </a:t>
            </a:r>
            <a:r>
              <a:rPr lang="en-US" dirty="0"/>
              <a:t>(inspired by the brain) are design to optimally process events from these sensors.</a:t>
            </a:r>
          </a:p>
          <a:p>
            <a:r>
              <a:rPr lang="en-US" dirty="0"/>
              <a:t>Artificial Neural Networks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Spiking Neural Networks (SNN) </a:t>
            </a:r>
          </a:p>
        </p:txBody>
      </p:sp>
    </p:spTree>
    <p:extLst>
      <p:ext uri="{BB962C8B-B14F-4D97-AF65-F5344CB8AC3E}">
        <p14:creationId xmlns:p14="http://schemas.microsoft.com/office/powerpoint/2010/main" val="28553742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3041"/>
      </a:dk2>
      <a:lt2>
        <a:srgbClr val="E8E3E2"/>
      </a:lt2>
      <a:accent1>
        <a:srgbClr val="39B0C4"/>
      </a:accent1>
      <a:accent2>
        <a:srgbClr val="5594E4"/>
      </a:accent2>
      <a:accent3>
        <a:srgbClr val="7477E9"/>
      </a:accent3>
      <a:accent4>
        <a:srgbClr val="8D55E4"/>
      </a:accent4>
      <a:accent5>
        <a:srgbClr val="D274E9"/>
      </a:accent5>
      <a:accent6>
        <a:srgbClr val="E455C4"/>
      </a:accent6>
      <a:hlink>
        <a:srgbClr val="AE7369"/>
      </a:hlink>
      <a:folHlink>
        <a:srgbClr val="7F7F7F"/>
      </a:folHlink>
    </a:clrScheme>
    <a:fontScheme name="Dividend">
      <a:majorFont>
        <a:latin typeface="Bahnschrif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ews Gothic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CD37A3F399E4CBC7BDDCB7D1CF180" ma:contentTypeVersion="13" ma:contentTypeDescription="Crée un document." ma:contentTypeScope="" ma:versionID="d33be14040377093424079247841b351">
  <xsd:schema xmlns:xsd="http://www.w3.org/2001/XMLSchema" xmlns:xs="http://www.w3.org/2001/XMLSchema" xmlns:p="http://schemas.microsoft.com/office/2006/metadata/properties" xmlns:ns1="http://schemas.microsoft.com/sharepoint/v3" xmlns:ns3="657bf9e1-1a46-4f63-ad33-7853de0ed421" xmlns:ns4="82ade147-ed98-4e06-9bcc-1e4fe97330bf" targetNamespace="http://schemas.microsoft.com/office/2006/metadata/properties" ma:root="true" ma:fieldsID="3b1b9734effa236882afacea061a0d32" ns1:_="" ns3:_="" ns4:_="">
    <xsd:import namespace="http://schemas.microsoft.com/sharepoint/v3"/>
    <xsd:import namespace="657bf9e1-1a46-4f63-ad33-7853de0ed421"/>
    <xsd:import namespace="82ade147-ed98-4e06-9bcc-1e4fe97330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bf9e1-1a46-4f63-ad33-7853de0ed4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de147-ed98-4e06-9bcc-1e4fe9733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C6CF409-CD1C-49B1-BAD4-4BD797163A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D280EB-6185-460D-9FDE-C01EE324E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57bf9e1-1a46-4f63-ad33-7853de0ed421"/>
    <ds:schemaRef ds:uri="82ade147-ed98-4e06-9bcc-1e4fe97330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26B9AE-B31A-4403-8AE1-43DBB33A1D38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2ade147-ed98-4e06-9bcc-1e4fe97330bf"/>
    <ds:schemaRef ds:uri="657bf9e1-1a46-4f63-ad33-7853de0ed42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1815</Words>
  <Application>Microsoft Office PowerPoint</Application>
  <PresentationFormat>Widescreen</PresentationFormat>
  <Paragraphs>350</Paragraphs>
  <Slides>34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Bahnschrift</vt:lpstr>
      <vt:lpstr>Calibri</vt:lpstr>
      <vt:lpstr>Cambria Math</vt:lpstr>
      <vt:lpstr>News Gothic MT</vt:lpstr>
      <vt:lpstr>Roboto</vt:lpstr>
      <vt:lpstr>Wingdings</vt:lpstr>
      <vt:lpstr>Wingdings 2</vt:lpstr>
      <vt:lpstr>DividendVTI</vt:lpstr>
      <vt:lpstr>Neuromorphic Sensors and Processors</vt:lpstr>
      <vt:lpstr>Sensing by Periodic sampling</vt:lpstr>
      <vt:lpstr>Fixed sampling rate is not optimal for machine vision</vt:lpstr>
      <vt:lpstr>Bio-inspired sensors</vt:lpstr>
      <vt:lpstr>Neuromorphic Sensors</vt:lpstr>
      <vt:lpstr>Dynamic Vision Sensor (DVS)</vt:lpstr>
      <vt:lpstr>Dynamic Vision Sensor</vt:lpstr>
      <vt:lpstr>Dynamic Vision Sensor</vt:lpstr>
      <vt:lpstr>Neuromorphic processors</vt:lpstr>
      <vt:lpstr>Von-Neumann processors</vt:lpstr>
      <vt:lpstr>Towards Biological Processing</vt:lpstr>
      <vt:lpstr>Communications between Processors</vt:lpstr>
      <vt:lpstr>Asynchronous Processing and Communication</vt:lpstr>
      <vt:lpstr>Event driven ...vs... vector processing</vt:lpstr>
      <vt:lpstr>Typical Large scale Neuromorphic Architectures</vt:lpstr>
      <vt:lpstr>Event Driven Processor</vt:lpstr>
      <vt:lpstr>Some Neuromorphic Processors</vt:lpstr>
      <vt:lpstr>Some Neuromorphic Processors</vt:lpstr>
      <vt:lpstr>SpiNNakeR</vt:lpstr>
      <vt:lpstr>IBM True-North</vt:lpstr>
      <vt:lpstr>IBM True-North</vt:lpstr>
      <vt:lpstr>IBM TN</vt:lpstr>
      <vt:lpstr>Intel loihi</vt:lpstr>
      <vt:lpstr>Intel Loihi</vt:lpstr>
      <vt:lpstr>Prominent neuromorphic enterprises</vt:lpstr>
      <vt:lpstr>Challenges</vt:lpstr>
      <vt:lpstr>Challenges</vt:lpstr>
      <vt:lpstr>Challenges</vt:lpstr>
      <vt:lpstr>Challenges</vt:lpstr>
      <vt:lpstr>Challenges</vt:lpstr>
      <vt:lpstr>References</vt:lpstr>
      <vt:lpstr>Topics to discuss further</vt:lpstr>
      <vt:lpstr>Temporal sparsity in human vision</vt:lpstr>
      <vt:lpstr>Dynamic Vision Sensor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Neuromorphic Sensors and Processors</dc:title>
  <dc:creator>Amirreza Yousefzadeh (imec)</dc:creator>
  <cp:lastModifiedBy>Amirreza Yousefzadeh</cp:lastModifiedBy>
  <cp:revision>3</cp:revision>
  <dcterms:created xsi:type="dcterms:W3CDTF">2020-03-09T14:48:24Z</dcterms:created>
  <dcterms:modified xsi:type="dcterms:W3CDTF">2021-03-23T10:39:16Z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2f1027-543b-4592-b1f7-59305f7d44ab_Enabled">
    <vt:lpwstr>true</vt:lpwstr>
  </property>
  <property fmtid="{D5CDD505-2E9C-101B-9397-08002B2CF9AE}" pid="3" name="MSIP_Label_742f1027-543b-4592-b1f7-59305f7d44ab_SetDate">
    <vt:lpwstr>2021-03-17T10:47:38Z</vt:lpwstr>
  </property>
  <property fmtid="{D5CDD505-2E9C-101B-9397-08002B2CF9AE}" pid="4" name="MSIP_Label_742f1027-543b-4592-b1f7-59305f7d44ab_Method">
    <vt:lpwstr>Privileged</vt:lpwstr>
  </property>
  <property fmtid="{D5CDD505-2E9C-101B-9397-08002B2CF9AE}" pid="5" name="MSIP_Label_742f1027-543b-4592-b1f7-59305f7d44ab_Name">
    <vt:lpwstr>Public - General - Marked</vt:lpwstr>
  </property>
  <property fmtid="{D5CDD505-2E9C-101B-9397-08002B2CF9AE}" pid="6" name="MSIP_Label_742f1027-543b-4592-b1f7-59305f7d44ab_SiteId">
    <vt:lpwstr>a72d5a72-25ee-40f0-9bd1-067cb5b770d4</vt:lpwstr>
  </property>
  <property fmtid="{D5CDD505-2E9C-101B-9397-08002B2CF9AE}" pid="7" name="MSIP_Label_742f1027-543b-4592-b1f7-59305f7d44ab_ActionId">
    <vt:lpwstr>85b15f03-f8cd-42c8-8cf4-d16431f80abf</vt:lpwstr>
  </property>
  <property fmtid="{D5CDD505-2E9C-101B-9397-08002B2CF9AE}" pid="8" name="MSIP_Label_742f1027-543b-4592-b1f7-59305f7d44ab_ContentBits">
    <vt:lpwstr>2</vt:lpwstr>
  </property>
</Properties>
</file>