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8"/>
  </p:notesMasterIdLst>
  <p:handoutMasterIdLst>
    <p:handoutMasterId r:id="rId99"/>
  </p:handoutMasterIdLst>
  <p:sldIdLst>
    <p:sldId id="388" r:id="rId2"/>
    <p:sldId id="290" r:id="rId3"/>
    <p:sldId id="296" r:id="rId4"/>
    <p:sldId id="504" r:id="rId5"/>
    <p:sldId id="260" r:id="rId6"/>
    <p:sldId id="329" r:id="rId7"/>
    <p:sldId id="330" r:id="rId8"/>
    <p:sldId id="331" r:id="rId9"/>
    <p:sldId id="332" r:id="rId10"/>
    <p:sldId id="505" r:id="rId11"/>
    <p:sldId id="334" r:id="rId12"/>
    <p:sldId id="335" r:id="rId13"/>
    <p:sldId id="342" r:id="rId14"/>
    <p:sldId id="344" r:id="rId15"/>
    <p:sldId id="274" r:id="rId16"/>
    <p:sldId id="275" r:id="rId17"/>
    <p:sldId id="510" r:id="rId18"/>
    <p:sldId id="265" r:id="rId19"/>
    <p:sldId id="266" r:id="rId20"/>
    <p:sldId id="267" r:id="rId21"/>
    <p:sldId id="268" r:id="rId22"/>
    <p:sldId id="269" r:id="rId23"/>
    <p:sldId id="270" r:id="rId24"/>
    <p:sldId id="475" r:id="rId25"/>
    <p:sldId id="506" r:id="rId26"/>
    <p:sldId id="389" r:id="rId27"/>
    <p:sldId id="273" r:id="rId28"/>
    <p:sldId id="391" r:id="rId29"/>
    <p:sldId id="257" r:id="rId30"/>
    <p:sldId id="392" r:id="rId31"/>
    <p:sldId id="390" r:id="rId32"/>
    <p:sldId id="507" r:id="rId33"/>
    <p:sldId id="298" r:id="rId34"/>
    <p:sldId id="291" r:id="rId35"/>
    <p:sldId id="292" r:id="rId36"/>
    <p:sldId id="293" r:id="rId37"/>
    <p:sldId id="294" r:id="rId38"/>
    <p:sldId id="508" r:id="rId39"/>
    <p:sldId id="295" r:id="rId40"/>
    <p:sldId id="299" r:id="rId41"/>
    <p:sldId id="300" r:id="rId42"/>
    <p:sldId id="383" r:id="rId43"/>
    <p:sldId id="272" r:id="rId44"/>
    <p:sldId id="477" r:id="rId45"/>
    <p:sldId id="478" r:id="rId46"/>
    <p:sldId id="479" r:id="rId47"/>
    <p:sldId id="480" r:id="rId48"/>
    <p:sldId id="481" r:id="rId49"/>
    <p:sldId id="482" r:id="rId50"/>
    <p:sldId id="483" r:id="rId51"/>
    <p:sldId id="484" r:id="rId52"/>
    <p:sldId id="485" r:id="rId53"/>
    <p:sldId id="486" r:id="rId54"/>
    <p:sldId id="337" r:id="rId55"/>
    <p:sldId id="487" r:id="rId56"/>
    <p:sldId id="338" r:id="rId57"/>
    <p:sldId id="339" r:id="rId58"/>
    <p:sldId id="340" r:id="rId59"/>
    <p:sldId id="341" r:id="rId60"/>
    <p:sldId id="488" r:id="rId61"/>
    <p:sldId id="424" r:id="rId62"/>
    <p:sldId id="425" r:id="rId63"/>
    <p:sldId id="509" r:id="rId64"/>
    <p:sldId id="320" r:id="rId65"/>
    <p:sldId id="489" r:id="rId66"/>
    <p:sldId id="345" r:id="rId67"/>
    <p:sldId id="346" r:id="rId68"/>
    <p:sldId id="395" r:id="rId69"/>
    <p:sldId id="348" r:id="rId70"/>
    <p:sldId id="349" r:id="rId71"/>
    <p:sldId id="371" r:id="rId72"/>
    <p:sldId id="396" r:id="rId73"/>
    <p:sldId id="432" r:id="rId74"/>
    <p:sldId id="433" r:id="rId75"/>
    <p:sldId id="503" r:id="rId76"/>
    <p:sldId id="373" r:id="rId77"/>
    <p:sldId id="374" r:id="rId78"/>
    <p:sldId id="377" r:id="rId79"/>
    <p:sldId id="378" r:id="rId80"/>
    <p:sldId id="379" r:id="rId81"/>
    <p:sldId id="382" r:id="rId82"/>
    <p:sldId id="376" r:id="rId83"/>
    <p:sldId id="490" r:id="rId84"/>
    <p:sldId id="491" r:id="rId85"/>
    <p:sldId id="385" r:id="rId86"/>
    <p:sldId id="386" r:id="rId87"/>
    <p:sldId id="387" r:id="rId88"/>
    <p:sldId id="492" r:id="rId89"/>
    <p:sldId id="493" r:id="rId90"/>
    <p:sldId id="494" r:id="rId91"/>
    <p:sldId id="495" r:id="rId92"/>
    <p:sldId id="496" r:id="rId93"/>
    <p:sldId id="409" r:id="rId94"/>
    <p:sldId id="312" r:id="rId95"/>
    <p:sldId id="360" r:id="rId96"/>
    <p:sldId id="430" r:id="rId97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poraal, H." initials="HC" lastIdx="1" clrIdx="0">
    <p:extLst>
      <p:ext uri="{19B8F6BF-5375-455C-9EA6-DF929625EA0E}">
        <p15:presenceInfo xmlns:p15="http://schemas.microsoft.com/office/powerpoint/2012/main" userId="Corporaal, H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FF"/>
    <a:srgbClr val="CCFF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8" autoAdjust="0"/>
    <p:restoredTop sz="94553" autoAdjust="0"/>
  </p:normalViewPr>
  <p:slideViewPr>
    <p:cSldViewPr>
      <p:cViewPr>
        <p:scale>
          <a:sx n="70" d="100"/>
          <a:sy n="70" d="100"/>
        </p:scale>
        <p:origin x="891" y="5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2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24453"/>
    </p:cViewPr>
  </p:sorterViewPr>
  <p:notesViewPr>
    <p:cSldViewPr>
      <p:cViewPr varScale="1">
        <p:scale>
          <a:sx n="63" d="100"/>
          <a:sy n="63" d="100"/>
        </p:scale>
        <p:origin x="2145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71" cy="4973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48" y="0"/>
            <a:ext cx="2945971" cy="4973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6CDB3-B9A7-49BF-BF49-C85B94DBC986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281"/>
            <a:ext cx="2945971" cy="4973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48" y="9429281"/>
            <a:ext cx="2945971" cy="4973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8A9D9-5F47-4366-8520-C0971A7AD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25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971" cy="49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706" y="1"/>
            <a:ext cx="2945970" cy="49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291" y="4715496"/>
            <a:ext cx="4983094" cy="446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990"/>
            <a:ext cx="2945971" cy="49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706" y="9430990"/>
            <a:ext cx="2945970" cy="49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97D0DC7-FC62-483E-B15A-1674AE0F2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56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C73FD-B77F-4819-BE4F-94E8194CC69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95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g38a39be44b_0_1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8" name="Google Shape;1858;g38a39be44b_0_1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g38a39be44b_0_1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8" name="Google Shape;1858;g38a39be44b_0_1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5039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g38a39be44b_0_1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8" name="Google Shape;1858;g38a39be44b_0_1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6184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g38a39be44b_0_1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8" name="Google Shape;1858;g38a39be44b_0_1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823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g38a39be44b_0_1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8" name="Google Shape;1858;g38a39be44b_0_1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463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g38a39be44b_0_1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8" name="Google Shape;1858;g38a39be44b_0_1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9573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g38a39be44b_0_1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8" name="Google Shape;1858;g38a39be44b_0_1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2672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g38a39be44b_0_1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8" name="Google Shape;1858;g38a39be44b_0_1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9622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g38a39be44b_0_1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8" name="Google Shape;1858;g38a39be44b_0_1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09983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g38a39be44b_0_1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8" name="Google Shape;1858;g38a39be44b_0_1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6069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78337" cy="251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31266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g38a39be44b_0_1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8" name="Google Shape;1858;g38a39be44b_0_1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20121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g38a39be44b_0_1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8" name="Google Shape;1858;g38a39be44b_0_1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4596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g38a39be44b_0_1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8" name="Google Shape;1858;g38a39be44b_0_1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704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g38a39be44b_0_1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8" name="Google Shape;1858;g38a39be44b_0_1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28202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g38a39be44b_0_1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8" name="Google Shape;1858;g38a39be44b_0_1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19412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9" name="Google Shape;5339;g38a39be44b_0_6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0" name="Google Shape;5340;g38a39be44b_0_6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9" name="Google Shape;5339;g38a39be44b_0_6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0" name="Google Shape;5340;g38a39be44b_0_6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33040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9" name="Google Shape;5339;g38a39be44b_0_6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0" name="Google Shape;5340;g38a39be44b_0_6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0966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9" name="Google Shape;5339;g38a39be44b_0_6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0" name="Google Shape;5340;g38a39be44b_0_6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76243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9" name="Google Shape;5339;g38a39be44b_0_6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0" name="Google Shape;5340;g38a39be44b_0_6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0869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cd8389138_4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8188"/>
            <a:ext cx="6564313" cy="3692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cd8389138_4_91:notes"/>
          <p:cNvSpPr txBox="1">
            <a:spLocks noGrp="1"/>
          </p:cNvSpPr>
          <p:nvPr>
            <p:ph type="body" idx="1"/>
          </p:nvPr>
        </p:nvSpPr>
        <p:spPr>
          <a:xfrm>
            <a:off x="672298" y="4676185"/>
            <a:ext cx="5378380" cy="44300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6330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9" name="Google Shape;5339;g38a39be44b_0_6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0" name="Google Shape;5340;g38a39be44b_0_6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0896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9" name="Google Shape;5339;g38a39be44b_0_6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0" name="Google Shape;5340;g38a39be44b_0_6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3884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9" name="Google Shape;5339;g38a39be44b_0_6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0" name="Google Shape;5340;g38a39be44b_0_6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26108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9" name="Google Shape;5339;g38a39be44b_0_6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0" name="Google Shape;5340;g38a39be44b_0_6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6083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3" name="Google Shape;6373;g3fb77de25f_2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4" name="Google Shape;6374;g3fb77de25f_2_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45640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3" name="Google Shape;6373;g3fb77de25f_2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4" name="Google Shape;6374;g3fb77de25f_2_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99804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3" name="Google Shape;6373;g3fb77de25f_2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4" name="Google Shape;6374;g3fb77de25f_2_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52453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3" name="Google Shape;6373;g3fb77de25f_2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4" name="Google Shape;6374;g3fb77de25f_2_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74390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3" name="Google Shape;6373;g3fb77de25f_2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4" name="Google Shape;6374;g3fb77de25f_2_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59704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3" name="Google Shape;6373;g3fb77de25f_2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4" name="Google Shape;6374;g3fb77de25f_2_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6059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cd8389138_4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8188"/>
            <a:ext cx="6564313" cy="3692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4cd8389138_4_117:notes"/>
          <p:cNvSpPr txBox="1">
            <a:spLocks noGrp="1"/>
          </p:cNvSpPr>
          <p:nvPr>
            <p:ph type="body" idx="1"/>
          </p:nvPr>
        </p:nvSpPr>
        <p:spPr>
          <a:xfrm>
            <a:off x="672298" y="4676185"/>
            <a:ext cx="5378380" cy="44300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34243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3" name="Google Shape;6373;g3fb77de25f_2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4" name="Google Shape;6374;g3fb77de25f_2_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86838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3" name="Google Shape;6373;g3fb77de25f_2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4" name="Google Shape;6374;g3fb77de25f_2_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22143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3" name="Google Shape;6373;g3fb77de25f_2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4" name="Google Shape;6374;g3fb77de25f_2_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92486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3" name="Google Shape;6373;g3fb77de25f_2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4" name="Google Shape;6374;g3fb77de25f_2_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22193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3" name="Google Shape;6373;g3fb77de25f_2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4" name="Google Shape;6374;g3fb77de25f_2_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24044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3" name="Google Shape;6373;g3fb77de25f_2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4" name="Google Shape;6374;g3fb77de25f_2_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8938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3" name="Google Shape;6373;g3fb77de25f_2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4" name="Google Shape;6374;g3fb77de25f_2_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24295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3" name="Google Shape;6373;g3fb77de25f_2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4" name="Google Shape;6374;g3fb77de25f_2_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61740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3" name="Google Shape;6373;g3fb77de25f_2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4" name="Google Shape;6374;g3fb77de25f_2_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3973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3" name="Google Shape;6373;g3fb77de25f_2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4" name="Google Shape;6374;g3fb77de25f_2_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7291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4cd8389138_4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8188"/>
            <a:ext cx="6564313" cy="3692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4cd8389138_4_171:notes"/>
          <p:cNvSpPr txBox="1">
            <a:spLocks noGrp="1"/>
          </p:cNvSpPr>
          <p:nvPr>
            <p:ph type="body" idx="1"/>
          </p:nvPr>
        </p:nvSpPr>
        <p:spPr>
          <a:xfrm>
            <a:off x="672298" y="4676185"/>
            <a:ext cx="5378380" cy="44300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82100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4cd8389138_4_49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4cd8389138_4_49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4cd8389138_4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8188"/>
            <a:ext cx="6564313" cy="3692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4cd8389138_4_225:notes"/>
          <p:cNvSpPr txBox="1">
            <a:spLocks noGrp="1"/>
          </p:cNvSpPr>
          <p:nvPr>
            <p:ph type="body" idx="1"/>
          </p:nvPr>
        </p:nvSpPr>
        <p:spPr>
          <a:xfrm>
            <a:off x="672298" y="4676185"/>
            <a:ext cx="5378380" cy="44300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9472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78337" cy="251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Performing the control of a loop is basically overhead.</a:t>
            </a:r>
            <a:r>
              <a:rPr lang="en-US" baseline="0" dirty="0"/>
              <a:t> I refer to the increment of </a:t>
            </a:r>
            <a:r>
              <a:rPr lang="en-US" baseline="0" dirty="0" err="1"/>
              <a:t>i</a:t>
            </a:r>
            <a:r>
              <a:rPr lang="en-US" baseline="0" dirty="0"/>
              <a:t> and the compare of </a:t>
            </a:r>
            <a:r>
              <a:rPr lang="en-US" baseline="0" dirty="0" err="1"/>
              <a:t>i</a:t>
            </a:r>
            <a:r>
              <a:rPr lang="en-US" baseline="0" dirty="0"/>
              <a:t>&lt;N to check if the exit condition is not met.</a:t>
            </a:r>
          </a:p>
          <a:p>
            <a:r>
              <a:rPr lang="en-US" baseline="0" dirty="0"/>
              <a:t>With induction variable elimination we can reduce this overhead.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2030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4cd8389138_4_4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4cd8389138_4_4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4cd8389138_4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4cd8389138_4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8B51D-E896-4703-9053-BBC045F87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1404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11404600" cy="5334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80175-9699-4BBE-9FAB-57FE2DBF8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5638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19200"/>
            <a:ext cx="5715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76074-5F4F-4F2A-A539-4D61854B0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89BEB-D9AF-400D-98BF-3532899A8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4336B-20D1-45C1-B051-DBFD0EF58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" userDrawn="1">
  <p:cSld name="TITLE_AND_BODY_2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15600" y="304800"/>
            <a:ext cx="11304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11353800" y="6629400"/>
            <a:ext cx="731600" cy="18825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nl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"/>
          </a:p>
        </p:txBody>
      </p:sp>
    </p:spTree>
    <p:extLst>
      <p:ext uri="{BB962C8B-B14F-4D97-AF65-F5344CB8AC3E}">
        <p14:creationId xmlns:p14="http://schemas.microsoft.com/office/powerpoint/2010/main" val="377887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1145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11455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29400"/>
            <a:ext cx="3860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fld id="{3A707483-96AA-413C-AED4-DFE821525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//upload.wikimedia.org/wikipedia/commons/9/95/Overo_with_coin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7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8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2.png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ve"/>
          <p:cNvPicPr>
            <a:picLocks noChangeAspect="1" noChangeArrowheads="1"/>
          </p:cNvPicPr>
          <p:nvPr/>
        </p:nvPicPr>
        <p:blipFill>
          <a:blip r:embed="rId3" cstate="print">
            <a:lum bright="70000" contrast="-60000"/>
          </a:blip>
          <a:srcRect/>
          <a:stretch>
            <a:fillRect/>
          </a:stretch>
        </p:blipFill>
        <p:spPr bwMode="auto">
          <a:xfrm>
            <a:off x="0" y="-35446"/>
            <a:ext cx="12192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19800" y="4192978"/>
            <a:ext cx="5943600" cy="2665022"/>
          </a:xfrm>
        </p:spPr>
        <p:txBody>
          <a:bodyPr/>
          <a:lstStyle/>
          <a:p>
            <a:pPr algn="r"/>
            <a:r>
              <a:rPr lang="en-US" sz="2800" b="1"/>
              <a:t>Henk Corporaal</a:t>
            </a:r>
          </a:p>
          <a:p>
            <a:pPr algn="r"/>
            <a:r>
              <a:rPr lang="en-US" sz="2800"/>
              <a:t>www.ics.ele.tue.nl/~heco/courses/IA</a:t>
            </a:r>
          </a:p>
          <a:p>
            <a:pPr algn="r"/>
            <a:r>
              <a:rPr lang="en-US" sz="2800"/>
              <a:t>h.corporaal@tue.nl</a:t>
            </a:r>
          </a:p>
          <a:p>
            <a:pPr algn="r"/>
            <a:r>
              <a:rPr lang="en-US" sz="2800"/>
              <a:t>TUEindhoven</a:t>
            </a:r>
          </a:p>
          <a:p>
            <a:pPr algn="r"/>
            <a:r>
              <a:rPr lang="en-US" sz="2800"/>
              <a:t>2021</a:t>
            </a:r>
          </a:p>
          <a:p>
            <a:pPr algn="r"/>
            <a:endParaRPr lang="en-US" sz="2800" noProof="0" dirty="0">
              <a:solidFill>
                <a:srgbClr val="080808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10363200" cy="3276600"/>
          </a:xfrm>
        </p:spPr>
        <p:txBody>
          <a:bodyPr/>
          <a:lstStyle/>
          <a:p>
            <a:r>
              <a:rPr lang="en-US" b="1" noProof="0" dirty="0">
                <a:solidFill>
                  <a:srgbClr val="000000"/>
                </a:solidFill>
              </a:rPr>
              <a:t>Intelligent Architectures</a:t>
            </a:r>
            <a:br>
              <a:rPr lang="en-US" b="1" noProof="0">
                <a:solidFill>
                  <a:srgbClr val="000000"/>
                </a:solidFill>
              </a:rPr>
            </a:br>
            <a:r>
              <a:rPr lang="en-US" sz="3600" noProof="0">
                <a:solidFill>
                  <a:srgbClr val="000000"/>
                </a:solidFill>
              </a:rPr>
              <a:t>5LIL0</a:t>
            </a:r>
            <a:br>
              <a:rPr lang="en-US" sz="4800">
                <a:solidFill>
                  <a:schemeClr val="accent2"/>
                </a:solidFill>
              </a:rPr>
            </a:br>
            <a:br>
              <a:rPr lang="en-US">
                <a:solidFill>
                  <a:schemeClr val="accent2"/>
                </a:solidFill>
              </a:rPr>
            </a:br>
            <a:r>
              <a:rPr lang="en-US" sz="3600" b="1">
                <a:solidFill>
                  <a:srgbClr val="0000FF"/>
                </a:solidFill>
              </a:rPr>
              <a:t>Exploiting Data Reuse:</a:t>
            </a:r>
            <a:br>
              <a:rPr lang="en-US" sz="3600" b="1">
                <a:solidFill>
                  <a:srgbClr val="0000FF"/>
                </a:solidFill>
              </a:rPr>
            </a:br>
            <a:r>
              <a:rPr lang="en-US" sz="3600" b="1">
                <a:solidFill>
                  <a:srgbClr val="0000FF"/>
                </a:solidFill>
              </a:rPr>
              <a:t>From Loop Transformations to Halide</a:t>
            </a:r>
            <a:endParaRPr lang="en-US" sz="4800" noProof="0" dirty="0">
              <a:solidFill>
                <a:srgbClr val="0000FF"/>
              </a:solidFill>
            </a:endParaRPr>
          </a:p>
        </p:txBody>
      </p:sp>
      <p:sp>
        <p:nvSpPr>
          <p:cNvPr id="9" name="AutoShape 6" descr="Image result for google tpu datashe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2" descr="http://www.laurentbrouat.com/wp-content/uploads/2011/02/automated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30" t="2374" r="14607" b="20019"/>
          <a:stretch>
            <a:fillRect/>
          </a:stretch>
        </p:blipFill>
        <p:spPr bwMode="auto">
          <a:xfrm rot="5400000">
            <a:off x="3352800" y="4040578"/>
            <a:ext cx="1981200" cy="2286000"/>
          </a:xfrm>
          <a:prstGeom prst="rect">
            <a:avLst/>
          </a:prstGeom>
          <a:noFill/>
        </p:spPr>
      </p:pic>
      <p:pic>
        <p:nvPicPr>
          <p:cNvPr id="16" name="Picture 33" descr="Call High Performance Websites for website development to accelerate your busines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4" r="13162"/>
          <a:stretch/>
        </p:blipFill>
        <p:spPr bwMode="auto">
          <a:xfrm>
            <a:off x="838200" y="5638800"/>
            <a:ext cx="2096061" cy="114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9" descr="http://icdn3.digitaltrends.com/image/665-atom-die-2-200x200-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7" descr="http://g-ecx.images-amazon.com/images/G/01/electronics/detail-page/WesternDigital_LowPower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6" r="28300" b="5457"/>
          <a:stretch/>
        </p:blipFill>
        <p:spPr bwMode="auto">
          <a:xfrm>
            <a:off x="5943600" y="5554971"/>
            <a:ext cx="1016000" cy="128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97"/>
          <a:stretch/>
        </p:blipFill>
        <p:spPr bwMode="auto">
          <a:xfrm>
            <a:off x="8229600" y="533400"/>
            <a:ext cx="3744648" cy="97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769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1404600" cy="870772"/>
          </a:xfrm>
        </p:spPr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990600"/>
            <a:ext cx="11404600" cy="5410200"/>
          </a:xfrm>
        </p:spPr>
        <p:txBody>
          <a:bodyPr/>
          <a:lstStyle/>
          <a:p>
            <a:r>
              <a:rPr lang="nl-NL"/>
              <a:t>RECAP: Constructing a DNN / CNN</a:t>
            </a:r>
          </a:p>
          <a:p>
            <a:pPr lvl="1"/>
            <a:r>
              <a:rPr lang="nl-NL"/>
              <a:t>Neuron &amp; Single layer</a:t>
            </a:r>
          </a:p>
          <a:p>
            <a:pPr lvl="2"/>
            <a:r>
              <a:rPr lang="nl-NL" b="1"/>
              <a:t>Computational model of a single layer</a:t>
            </a:r>
          </a:p>
          <a:p>
            <a:pPr lvl="1"/>
            <a:r>
              <a:rPr lang="nl-NL"/>
              <a:t>Network: multiple layers</a:t>
            </a:r>
          </a:p>
          <a:p>
            <a:r>
              <a:rPr lang="nl-NL"/>
              <a:t>Energy</a:t>
            </a:r>
          </a:p>
          <a:p>
            <a:r>
              <a:rPr lang="nl-NL"/>
              <a:t>Loop transformations</a:t>
            </a:r>
          </a:p>
          <a:p>
            <a:pPr lvl="1"/>
            <a:r>
              <a:rPr lang="nl-NL"/>
              <a:t>data flow</a:t>
            </a:r>
          </a:p>
          <a:p>
            <a:pPr lvl="1"/>
            <a:r>
              <a:rPr lang="nl-NL"/>
              <a:t>reordering</a:t>
            </a:r>
          </a:p>
          <a:p>
            <a:pPr lvl="1"/>
            <a:r>
              <a:rPr lang="nl-NL"/>
              <a:t>restructuring: tiling</a:t>
            </a:r>
          </a:p>
          <a:p>
            <a:r>
              <a:rPr lang="nl-NL"/>
              <a:t>Buffer management</a:t>
            </a:r>
          </a:p>
          <a:p>
            <a:pPr lvl="1"/>
            <a:r>
              <a:rPr lang="nl-NL"/>
              <a:t> Store and Compute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842" y="-1"/>
            <a:ext cx="1879157" cy="690162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F9FBB-161F-4649-99C6-D2A877ED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BE59558-21F6-4D62-923F-0D09F3CF4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97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28600"/>
            <a:ext cx="11404600" cy="914400"/>
          </a:xfrm>
        </p:spPr>
        <p:txBody>
          <a:bodyPr/>
          <a:lstStyle/>
          <a:p>
            <a:r>
              <a:rPr lang="nl-NL"/>
              <a:t>Convolution layer: Overview + Notation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839200" y="1219200"/>
            <a:ext cx="3276600" cy="5257800"/>
          </a:xfrm>
        </p:spPr>
        <p:txBody>
          <a:bodyPr/>
          <a:lstStyle/>
          <a:p>
            <a:r>
              <a:rPr lang="nl-NL" sz="2800"/>
              <a:t>N = batch size</a:t>
            </a:r>
          </a:p>
          <a:p>
            <a:r>
              <a:rPr lang="nl-NL" sz="2800"/>
              <a:t>C input feature maps of size HxW</a:t>
            </a:r>
          </a:p>
          <a:p>
            <a:r>
              <a:rPr lang="nl-NL" sz="2800"/>
              <a:t>M output feature maps of size ExF</a:t>
            </a:r>
          </a:p>
          <a:p>
            <a:r>
              <a:rPr lang="nl-NL" sz="2800"/>
              <a:t>M filters of size RxS</a:t>
            </a:r>
          </a:p>
          <a:p>
            <a:r>
              <a:rPr lang="nl-NL" sz="2800"/>
              <a:t>Note: for fully connected layer filter size is input size, RS = HW</a:t>
            </a:r>
          </a:p>
          <a:p>
            <a:endParaRPr lang="en-US" sz="2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72227"/>
            <a:ext cx="8143875" cy="5785773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519FB27-06CE-40B5-982A-812186B2B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6B69CE9-5987-4630-BFC2-346B18BD1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14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Convolution equations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6400" y="1295400"/>
            <a:ext cx="2667000" cy="5181600"/>
          </a:xfrm>
          <a:solidFill>
            <a:srgbClr val="FFFFCC"/>
          </a:solidFill>
        </p:spPr>
        <p:txBody>
          <a:bodyPr/>
          <a:lstStyle/>
          <a:p>
            <a:r>
              <a:rPr lang="nl-NL" sz="2800"/>
              <a:t>U = stride</a:t>
            </a:r>
          </a:p>
          <a:p>
            <a:r>
              <a:rPr lang="nl-NL" sz="2800"/>
              <a:t>B = bias vector</a:t>
            </a:r>
          </a:p>
          <a:p>
            <a:endParaRPr lang="nl-NL" sz="2800"/>
          </a:p>
          <a:p>
            <a:r>
              <a:rPr lang="nl-NL" sz="2800"/>
              <a:t>Note: </a:t>
            </a:r>
            <a:r>
              <a:rPr lang="nl-NL" sz="2800">
                <a:solidFill>
                  <a:schemeClr val="accent2"/>
                </a:solidFill>
              </a:rPr>
              <a:t>W has 4-dimensions</a:t>
            </a:r>
          </a:p>
          <a:p>
            <a:pPr lvl="1"/>
            <a:r>
              <a:rPr lang="nl-NL" sz="2400"/>
              <a:t>i,j for kernel</a:t>
            </a:r>
          </a:p>
          <a:p>
            <a:pPr lvl="1"/>
            <a:r>
              <a:rPr lang="nl-NL" sz="2400"/>
              <a:t>k for input feature maps</a:t>
            </a:r>
          </a:p>
          <a:p>
            <a:pPr lvl="1"/>
            <a:r>
              <a:rPr lang="nl-NL" sz="2400"/>
              <a:t>u for output feature maps</a:t>
            </a:r>
          </a:p>
          <a:p>
            <a:pPr lvl="1"/>
            <a:endParaRPr 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52600"/>
            <a:ext cx="9010650" cy="1666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733800"/>
            <a:ext cx="7029450" cy="571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572000"/>
            <a:ext cx="7115175" cy="50482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ABB5C03-9697-45DC-B037-F14B456A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9FD81140-953B-4152-959D-ACDCA1381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52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Convolution code, for 1 layer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066800"/>
            <a:ext cx="11223347" cy="57912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A8137-F7A9-46AD-B16B-08A76D9D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89BEB-D9AF-400D-98BF-3532899A83F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81A1AAD-86FE-46AC-AF89-1A025E6B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79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Several recent activation functions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9867900" cy="526732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8C8BF-A7D8-4832-8017-0D917A93D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89BEB-D9AF-400D-98BF-3532899A83F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EAA5EB7-F486-41B3-BD05-F9018A7FD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79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CustomShape 1"/>
          <p:cNvSpPr/>
          <p:nvPr/>
        </p:nvSpPr>
        <p:spPr>
          <a:xfrm>
            <a:off x="816000" y="319200"/>
            <a:ext cx="10563360" cy="52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en-US" sz="3600" spc="-1">
              <a:latin typeface="Arial"/>
            </a:endParaRPr>
          </a:p>
        </p:txBody>
      </p:sp>
      <p:grpSp>
        <p:nvGrpSpPr>
          <p:cNvPr id="985" name="Group 3"/>
          <p:cNvGrpSpPr/>
          <p:nvPr/>
        </p:nvGrpSpPr>
        <p:grpSpPr>
          <a:xfrm>
            <a:off x="881760" y="1341120"/>
            <a:ext cx="10291200" cy="4703520"/>
            <a:chOff x="661320" y="1005840"/>
            <a:chExt cx="7718400" cy="3527640"/>
          </a:xfrm>
        </p:grpSpPr>
        <p:sp>
          <p:nvSpPr>
            <p:cNvPr id="986" name="CustomShape 4"/>
            <p:cNvSpPr/>
            <p:nvPr/>
          </p:nvSpPr>
          <p:spPr>
            <a:xfrm>
              <a:off x="6580080" y="2000160"/>
              <a:ext cx="1799640" cy="1525320"/>
            </a:xfrm>
            <a:prstGeom prst="rect">
              <a:avLst/>
            </a:prstGeom>
            <a:solidFill>
              <a:srgbClr val="FCD4D1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987" name="Group 5"/>
            <p:cNvGrpSpPr/>
            <p:nvPr/>
          </p:nvGrpSpPr>
          <p:grpSpPr>
            <a:xfrm>
              <a:off x="3193200" y="1005840"/>
              <a:ext cx="3602520" cy="2591640"/>
              <a:chOff x="3193200" y="1005840"/>
              <a:chExt cx="3602520" cy="2591640"/>
            </a:xfrm>
          </p:grpSpPr>
          <p:sp>
            <p:nvSpPr>
              <p:cNvPr id="988" name="CustomShape 6"/>
              <p:cNvSpPr/>
              <p:nvPr/>
            </p:nvSpPr>
            <p:spPr>
              <a:xfrm>
                <a:off x="3553200" y="1365840"/>
                <a:ext cx="2087640" cy="1871640"/>
              </a:xfrm>
              <a:prstGeom prst="rect">
                <a:avLst/>
              </a:prstGeom>
              <a:solidFill>
                <a:srgbClr val="ADC5E7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989" name="Group 7"/>
              <p:cNvGrpSpPr/>
              <p:nvPr/>
            </p:nvGrpSpPr>
            <p:grpSpPr>
              <a:xfrm>
                <a:off x="3550320" y="1365840"/>
                <a:ext cx="3029760" cy="864000"/>
                <a:chOff x="3550320" y="1365840"/>
                <a:chExt cx="3029760" cy="864000"/>
              </a:xfrm>
            </p:grpSpPr>
            <p:sp>
              <p:nvSpPr>
                <p:cNvPr id="990" name="CustomShape 8"/>
                <p:cNvSpPr/>
                <p:nvPr/>
              </p:nvSpPr>
              <p:spPr>
                <a:xfrm>
                  <a:off x="3550320" y="1365840"/>
                  <a:ext cx="863640" cy="863640"/>
                </a:xfrm>
                <a:prstGeom prst="rect">
                  <a:avLst/>
                </a:prstGeom>
                <a:noFill/>
                <a:ln w="19080">
                  <a:solidFill>
                    <a:srgbClr val="ED1C24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91" name="Line 9"/>
                <p:cNvSpPr/>
                <p:nvPr/>
              </p:nvSpPr>
              <p:spPr>
                <a:xfrm>
                  <a:off x="4414320" y="1365840"/>
                  <a:ext cx="2165760" cy="720000"/>
                </a:xfrm>
                <a:prstGeom prst="line">
                  <a:avLst/>
                </a:prstGeom>
                <a:ln>
                  <a:solidFill>
                    <a:srgbClr val="ED1C24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92" name="Line 10"/>
                <p:cNvSpPr/>
                <p:nvPr/>
              </p:nvSpPr>
              <p:spPr>
                <a:xfrm flipV="1">
                  <a:off x="4414320" y="2085840"/>
                  <a:ext cx="2165760" cy="144000"/>
                </a:xfrm>
                <a:prstGeom prst="line">
                  <a:avLst/>
                </a:prstGeom>
                <a:ln>
                  <a:solidFill>
                    <a:srgbClr val="ED1C24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sp>
            <p:nvSpPr>
              <p:cNvPr id="993" name="CustomShape 11"/>
              <p:cNvSpPr/>
              <p:nvPr/>
            </p:nvSpPr>
            <p:spPr>
              <a:xfrm>
                <a:off x="3265200" y="1653840"/>
                <a:ext cx="2087640" cy="1871640"/>
              </a:xfrm>
              <a:prstGeom prst="rect">
                <a:avLst/>
              </a:prstGeom>
              <a:solidFill>
                <a:srgbClr val="ADC5E7">
                  <a:alpha val="75000"/>
                </a:srgbClr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94" name="CustomShape 12"/>
              <p:cNvSpPr/>
              <p:nvPr/>
            </p:nvSpPr>
            <p:spPr>
              <a:xfrm>
                <a:off x="3193200" y="1725840"/>
                <a:ext cx="2087640" cy="1871640"/>
              </a:xfrm>
              <a:prstGeom prst="rect">
                <a:avLst/>
              </a:prstGeom>
              <a:solidFill>
                <a:srgbClr val="ADC5E7">
                  <a:alpha val="50000"/>
                </a:srgbClr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95" name="CustomShape 13"/>
              <p:cNvSpPr/>
              <p:nvPr/>
            </p:nvSpPr>
            <p:spPr>
              <a:xfrm>
                <a:off x="3625200" y="1005840"/>
                <a:ext cx="1350720" cy="3459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0000" tIns="60000" rIns="120000" bIns="60000"/>
              <a:lstStyle/>
              <a:p>
                <a:pPr>
                  <a:lnSpc>
                    <a:spcPct val="100000"/>
                  </a:lnSpc>
                </a:pPr>
                <a:r>
                  <a:rPr lang="en-US" sz="2400" b="1" spc="-1">
                    <a:latin typeface="Arial"/>
                  </a:rPr>
                  <a:t>Input fmap</a:t>
                </a:r>
                <a:endParaRPr lang="en-US" sz="2400" spc="-1">
                  <a:latin typeface="Arial"/>
                </a:endParaRPr>
              </a:p>
            </p:txBody>
          </p:sp>
          <p:grpSp>
            <p:nvGrpSpPr>
              <p:cNvPr id="996" name="Group 14"/>
              <p:cNvGrpSpPr/>
              <p:nvPr/>
            </p:nvGrpSpPr>
            <p:grpSpPr>
              <a:xfrm>
                <a:off x="3265200" y="1653840"/>
                <a:ext cx="3314880" cy="864000"/>
                <a:chOff x="3265200" y="1653840"/>
                <a:chExt cx="3314880" cy="864000"/>
              </a:xfrm>
            </p:grpSpPr>
            <p:sp>
              <p:nvSpPr>
                <p:cNvPr id="997" name="CustomShape 15"/>
                <p:cNvSpPr/>
                <p:nvPr/>
              </p:nvSpPr>
              <p:spPr>
                <a:xfrm>
                  <a:off x="3265200" y="1653840"/>
                  <a:ext cx="863640" cy="863640"/>
                </a:xfrm>
                <a:prstGeom prst="rect">
                  <a:avLst/>
                </a:prstGeom>
                <a:noFill/>
                <a:ln w="19080">
                  <a:solidFill>
                    <a:srgbClr val="ED1C24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98" name="Line 16"/>
                <p:cNvSpPr/>
                <p:nvPr/>
              </p:nvSpPr>
              <p:spPr>
                <a:xfrm>
                  <a:off x="4129200" y="1653840"/>
                  <a:ext cx="2450880" cy="432000"/>
                </a:xfrm>
                <a:prstGeom prst="line">
                  <a:avLst/>
                </a:prstGeom>
                <a:ln>
                  <a:solidFill>
                    <a:srgbClr val="ED1C24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99" name="Line 17"/>
                <p:cNvSpPr/>
                <p:nvPr/>
              </p:nvSpPr>
              <p:spPr>
                <a:xfrm flipV="1">
                  <a:off x="4129200" y="2085840"/>
                  <a:ext cx="2450880" cy="432000"/>
                </a:xfrm>
                <a:prstGeom prst="line">
                  <a:avLst/>
                </a:prstGeom>
                <a:ln>
                  <a:solidFill>
                    <a:srgbClr val="ED1C24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000" name="Group 18"/>
              <p:cNvGrpSpPr/>
              <p:nvPr/>
            </p:nvGrpSpPr>
            <p:grpSpPr>
              <a:xfrm>
                <a:off x="3193200" y="1725840"/>
                <a:ext cx="3602520" cy="864000"/>
                <a:chOff x="3193200" y="1725840"/>
                <a:chExt cx="3602520" cy="864000"/>
              </a:xfrm>
            </p:grpSpPr>
            <p:sp>
              <p:nvSpPr>
                <p:cNvPr id="1001" name="CustomShape 19"/>
                <p:cNvSpPr/>
                <p:nvPr/>
              </p:nvSpPr>
              <p:spPr>
                <a:xfrm>
                  <a:off x="3193200" y="1725840"/>
                  <a:ext cx="863640" cy="863640"/>
                </a:xfrm>
                <a:prstGeom prst="rect">
                  <a:avLst/>
                </a:prstGeom>
                <a:noFill/>
                <a:ln w="19080">
                  <a:solidFill>
                    <a:srgbClr val="ED1C24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02" name="CustomShape 20"/>
                <p:cNvSpPr/>
                <p:nvPr/>
              </p:nvSpPr>
              <p:spPr>
                <a:xfrm>
                  <a:off x="6580080" y="2013840"/>
                  <a:ext cx="215640" cy="215640"/>
                </a:xfrm>
                <a:prstGeom prst="rect">
                  <a:avLst/>
                </a:prstGeom>
                <a:solidFill>
                  <a:srgbClr val="ED1C24"/>
                </a:solidFill>
                <a:ln w="1908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132480" tIns="72480" rIns="132480" bIns="7248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2133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2</a:t>
                  </a:r>
                  <a:endParaRPr lang="en-US" sz="2133" spc="-1">
                    <a:latin typeface="Arial"/>
                  </a:endParaRPr>
                </a:p>
              </p:txBody>
            </p:sp>
            <p:sp>
              <p:nvSpPr>
                <p:cNvPr id="1003" name="Line 21"/>
                <p:cNvSpPr/>
                <p:nvPr/>
              </p:nvSpPr>
              <p:spPr>
                <a:xfrm>
                  <a:off x="4057200" y="1725840"/>
                  <a:ext cx="2522880" cy="360000"/>
                </a:xfrm>
                <a:prstGeom prst="line">
                  <a:avLst/>
                </a:prstGeom>
                <a:ln>
                  <a:solidFill>
                    <a:srgbClr val="ED1C24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04" name="Line 22"/>
                <p:cNvSpPr/>
                <p:nvPr/>
              </p:nvSpPr>
              <p:spPr>
                <a:xfrm flipV="1">
                  <a:off x="4057200" y="2085840"/>
                  <a:ext cx="2522880" cy="504000"/>
                </a:xfrm>
                <a:prstGeom prst="line">
                  <a:avLst/>
                </a:prstGeom>
                <a:ln>
                  <a:solidFill>
                    <a:srgbClr val="ED1C24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grpSp>
          <p:nvGrpSpPr>
            <p:cNvPr id="1005" name="Group 23"/>
            <p:cNvGrpSpPr/>
            <p:nvPr/>
          </p:nvGrpSpPr>
          <p:grpSpPr>
            <a:xfrm>
              <a:off x="661320" y="1523520"/>
              <a:ext cx="1151640" cy="1641960"/>
              <a:chOff x="661320" y="1523520"/>
              <a:chExt cx="1151640" cy="1641960"/>
            </a:xfrm>
          </p:grpSpPr>
          <p:sp>
            <p:nvSpPr>
              <p:cNvPr id="1006" name="CustomShape 24"/>
              <p:cNvSpPr/>
              <p:nvPr/>
            </p:nvSpPr>
            <p:spPr>
              <a:xfrm>
                <a:off x="949320" y="2013840"/>
                <a:ext cx="863640" cy="863640"/>
              </a:xfrm>
              <a:prstGeom prst="rect">
                <a:avLst/>
              </a:prstGeom>
              <a:solidFill>
                <a:srgbClr val="E0EFD4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07" name="CustomShape 25"/>
              <p:cNvSpPr/>
              <p:nvPr/>
            </p:nvSpPr>
            <p:spPr>
              <a:xfrm>
                <a:off x="733320" y="2229840"/>
                <a:ext cx="863640" cy="863640"/>
              </a:xfrm>
              <a:prstGeom prst="rect">
                <a:avLst/>
              </a:prstGeom>
              <a:solidFill>
                <a:srgbClr val="E0EFD4">
                  <a:alpha val="50000"/>
                </a:srgbClr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08" name="CustomShape 26"/>
              <p:cNvSpPr/>
              <p:nvPr/>
            </p:nvSpPr>
            <p:spPr>
              <a:xfrm>
                <a:off x="661320" y="2301840"/>
                <a:ext cx="863640" cy="863640"/>
              </a:xfrm>
              <a:prstGeom prst="rect">
                <a:avLst/>
              </a:prstGeom>
              <a:solidFill>
                <a:srgbClr val="E0EFD4">
                  <a:alpha val="50000"/>
                </a:srgbClr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09" name="CustomShape 27"/>
              <p:cNvSpPr/>
              <p:nvPr/>
            </p:nvSpPr>
            <p:spPr>
              <a:xfrm>
                <a:off x="661320" y="1523520"/>
                <a:ext cx="1151640" cy="3459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0000" tIns="60000" rIns="120000" bIns="60000"/>
              <a:lstStyle/>
              <a:p>
                <a:pPr algn="ctr">
                  <a:lnSpc>
                    <a:spcPct val="100000"/>
                  </a:lnSpc>
                </a:pPr>
                <a:r>
                  <a:rPr lang="en-US" sz="2400" b="1" spc="-1">
                    <a:latin typeface="Arial"/>
                  </a:rPr>
                  <a:t>weights</a:t>
                </a:r>
                <a:endParaRPr lang="en-US" sz="2400" spc="-1">
                  <a:latin typeface="Arial"/>
                </a:endParaRPr>
              </a:p>
            </p:txBody>
          </p:sp>
        </p:grpSp>
        <p:sp>
          <p:nvSpPr>
            <p:cNvPr id="1010" name="CustomShape 28"/>
            <p:cNvSpPr/>
            <p:nvPr/>
          </p:nvSpPr>
          <p:spPr>
            <a:xfrm>
              <a:off x="2113200" y="2445840"/>
              <a:ext cx="287640" cy="287640"/>
            </a:xfrm>
            <a:prstGeom prst="ellipse">
              <a:avLst/>
            </a:prstGeom>
            <a:solidFill>
              <a:srgbClr val="FFFFFF"/>
            </a:solidFill>
            <a:ln w="1908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32480" tIns="72480" rIns="132480" bIns="72480" anchor="ctr"/>
            <a:lstStyle/>
            <a:p>
              <a:pPr algn="ctr">
                <a:lnSpc>
                  <a:spcPct val="100000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"/>
                  <a:ea typeface="DejaVu Sans"/>
                </a:rPr>
                <a:t>X</a:t>
              </a:r>
              <a:endParaRPr lang="en-US" sz="2400" spc="-1">
                <a:latin typeface="Arial"/>
              </a:endParaRPr>
            </a:p>
          </p:txBody>
        </p:sp>
        <p:grpSp>
          <p:nvGrpSpPr>
            <p:cNvPr id="1011" name="Group 29"/>
            <p:cNvGrpSpPr/>
            <p:nvPr/>
          </p:nvGrpSpPr>
          <p:grpSpPr>
            <a:xfrm>
              <a:off x="6580080" y="1595520"/>
              <a:ext cx="1799640" cy="1929960"/>
              <a:chOff x="6580080" y="1595520"/>
              <a:chExt cx="1799640" cy="1929960"/>
            </a:xfrm>
          </p:grpSpPr>
          <p:sp>
            <p:nvSpPr>
              <p:cNvPr id="1012" name="CustomShape 30"/>
              <p:cNvSpPr/>
              <p:nvPr/>
            </p:nvSpPr>
            <p:spPr>
              <a:xfrm>
                <a:off x="6580080" y="2000160"/>
                <a:ext cx="1799640" cy="152532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13" name="CustomShape 31"/>
              <p:cNvSpPr/>
              <p:nvPr/>
            </p:nvSpPr>
            <p:spPr>
              <a:xfrm>
                <a:off x="6622560" y="1595520"/>
                <a:ext cx="1541160" cy="3459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0000" tIns="60000" rIns="120000" bIns="60000"/>
              <a:lstStyle/>
              <a:p>
                <a:pPr>
                  <a:lnSpc>
                    <a:spcPct val="100000"/>
                  </a:lnSpc>
                </a:pPr>
                <a:r>
                  <a:rPr lang="en-US" sz="2400" b="1" spc="-1">
                    <a:latin typeface="Arial"/>
                  </a:rPr>
                  <a:t>Output fmap</a:t>
                </a:r>
                <a:endParaRPr lang="en-US" sz="2400" spc="-1">
                  <a:latin typeface="Arial"/>
                </a:endParaRPr>
              </a:p>
            </p:txBody>
          </p:sp>
        </p:grpSp>
        <p:sp>
          <p:nvSpPr>
            <p:cNvPr id="1014" name="CustomShape 32"/>
            <p:cNvSpPr/>
            <p:nvPr/>
          </p:nvSpPr>
          <p:spPr>
            <a:xfrm>
              <a:off x="6580080" y="2013840"/>
              <a:ext cx="215640" cy="215640"/>
            </a:xfrm>
            <a:prstGeom prst="rect">
              <a:avLst/>
            </a:prstGeom>
            <a:solidFill>
              <a:srgbClr val="ED1C24"/>
            </a:solidFill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32480" tIns="72480" rIns="132480" bIns="72480" anchor="ctr"/>
            <a:lstStyle/>
            <a:p>
              <a:pPr algn="ctr">
                <a:lnSpc>
                  <a:spcPct val="100000"/>
                </a:lnSpc>
              </a:pPr>
              <a:r>
                <a:rPr lang="en-US" sz="2133" spc="-1">
                  <a:solidFill>
                    <a:srgbClr val="000000"/>
                  </a:solidFill>
                  <a:latin typeface="Arial"/>
                  <a:ea typeface="DejaVu Sans"/>
                </a:rPr>
                <a:t>1</a:t>
              </a:r>
              <a:endParaRPr lang="en-US" sz="2133" spc="-1">
                <a:latin typeface="Arial"/>
              </a:endParaRPr>
            </a:p>
          </p:txBody>
        </p:sp>
        <p:sp>
          <p:nvSpPr>
            <p:cNvPr id="1015" name="CustomShape 33"/>
            <p:cNvSpPr/>
            <p:nvPr/>
          </p:nvSpPr>
          <p:spPr>
            <a:xfrm>
              <a:off x="5713200" y="2418120"/>
              <a:ext cx="287640" cy="3873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60000" rIns="120000" bIns="60000"/>
            <a:lstStyle/>
            <a:p>
              <a:pPr>
                <a:lnSpc>
                  <a:spcPct val="100000"/>
                </a:lnSpc>
              </a:pPr>
              <a:r>
                <a:rPr lang="en-US" sz="2800" spc="-1">
                  <a:latin typeface="Arial"/>
                </a:rPr>
                <a:t>=</a:t>
              </a:r>
            </a:p>
          </p:txBody>
        </p:sp>
        <p:sp>
          <p:nvSpPr>
            <p:cNvPr id="1016" name="CustomShape 34"/>
            <p:cNvSpPr/>
            <p:nvPr/>
          </p:nvSpPr>
          <p:spPr>
            <a:xfrm>
              <a:off x="1681200" y="4115520"/>
              <a:ext cx="6479640" cy="417960"/>
            </a:xfrm>
            <a:prstGeom prst="rect">
              <a:avLst/>
            </a:prstGeom>
            <a:noFill/>
            <a:ln>
              <a:solidFill>
                <a:srgbClr val="ED1C2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60000" rIns="120000" bIns="60000"/>
            <a:lstStyle/>
            <a:p>
              <a:pPr>
                <a:lnSpc>
                  <a:spcPct val="100000"/>
                </a:lnSpc>
              </a:pPr>
              <a:r>
                <a:rPr lang="en-US" sz="2400" b="1" spc="-1">
                  <a:latin typeface="Arial"/>
                  <a:ea typeface="Linux Libertine G"/>
                </a:rPr>
                <a:t>Number of MACs = R x S </a:t>
              </a:r>
              <a:r>
                <a:rPr lang="en-US" sz="2400" b="1" spc="-1">
                  <a:solidFill>
                    <a:srgbClr val="000000"/>
                  </a:solidFill>
                  <a:latin typeface="Arial"/>
                  <a:ea typeface="Linux Libertine G"/>
                </a:rPr>
                <a:t>x (H – R + 1) x (W - S + 1) x C</a:t>
              </a:r>
              <a:endParaRPr lang="en-US" sz="2400" spc="-1">
                <a:latin typeface="Arial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FCCF5E-7DB1-4363-B9FD-204ECC74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Computation Model of a CNN Layer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FC411-FB0A-41C6-97FD-480EF1DF7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F66E46-F653-4CB4-A451-9E1B23AB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4336B-20D1-45C1-B051-DBFD0EF58A0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64C23-C027-4A7F-9C6C-D64C02BA84C7}"/>
              </a:ext>
            </a:extLst>
          </p:cNvPr>
          <p:cNvSpPr txBox="1"/>
          <p:nvPr/>
        </p:nvSpPr>
        <p:spPr>
          <a:xfrm>
            <a:off x="493440" y="3281066"/>
            <a:ext cx="42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</a:t>
            </a:r>
            <a:endParaRPr lang="nl-NL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0F98353-682D-4763-97FA-231DFAD2409E}"/>
              </a:ext>
            </a:extLst>
          </p:cNvPr>
          <p:cNvSpPr txBox="1"/>
          <p:nvPr/>
        </p:nvSpPr>
        <p:spPr>
          <a:xfrm>
            <a:off x="1219710" y="4230846"/>
            <a:ext cx="42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</a:t>
            </a:r>
            <a:endParaRPr lang="nl-NL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41F345B-4EF3-4CA0-8458-86E6C6B3C101}"/>
              </a:ext>
            </a:extLst>
          </p:cNvPr>
          <p:cNvSpPr txBox="1"/>
          <p:nvPr/>
        </p:nvSpPr>
        <p:spPr>
          <a:xfrm>
            <a:off x="603315" y="2454287"/>
            <a:ext cx="42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</a:t>
            </a:r>
            <a:endParaRPr lang="nl-NL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1AC566A-DD34-46F1-BC60-3E60A3EDF039}"/>
              </a:ext>
            </a:extLst>
          </p:cNvPr>
          <p:cNvSpPr txBox="1"/>
          <p:nvPr/>
        </p:nvSpPr>
        <p:spPr>
          <a:xfrm>
            <a:off x="3779550" y="3198167"/>
            <a:ext cx="42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</a:t>
            </a:r>
            <a:endParaRPr lang="nl-NL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D7FF09-FB27-4BC0-9801-9E7B7E79C9C4}"/>
              </a:ext>
            </a:extLst>
          </p:cNvPr>
          <p:cNvSpPr txBox="1"/>
          <p:nvPr/>
        </p:nvSpPr>
        <p:spPr>
          <a:xfrm>
            <a:off x="5485860" y="4727902"/>
            <a:ext cx="42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</a:t>
            </a:r>
            <a:endParaRPr lang="nl-NL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BDEDF3-80A4-4C53-92E7-DFD029B1711D}"/>
              </a:ext>
            </a:extLst>
          </p:cNvPr>
          <p:cNvSpPr txBox="1"/>
          <p:nvPr/>
        </p:nvSpPr>
        <p:spPr>
          <a:xfrm>
            <a:off x="4138695" y="1661599"/>
            <a:ext cx="42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</a:t>
            </a:r>
            <a:endParaRPr lang="nl-NL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6B59C71-E117-49C0-890C-389508CD5BB0}"/>
              </a:ext>
            </a:extLst>
          </p:cNvPr>
          <p:cNvSpPr txBox="1"/>
          <p:nvPr/>
        </p:nvSpPr>
        <p:spPr>
          <a:xfrm>
            <a:off x="8343630" y="3466250"/>
            <a:ext cx="42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</a:t>
            </a:r>
            <a:endParaRPr lang="nl-NL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66F120C-4950-477C-85BB-DED2C37C7CF9}"/>
              </a:ext>
            </a:extLst>
          </p:cNvPr>
          <p:cNvSpPr txBox="1"/>
          <p:nvPr/>
        </p:nvSpPr>
        <p:spPr>
          <a:xfrm>
            <a:off x="9758295" y="4622880"/>
            <a:ext cx="42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F</a:t>
            </a:r>
            <a:endParaRPr lang="nl-NL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4432A1F-B11F-47B9-AC5E-7882FADA1A02}"/>
              </a:ext>
            </a:extLst>
          </p:cNvPr>
          <p:cNvCxnSpPr/>
          <p:nvPr/>
        </p:nvCxnSpPr>
        <p:spPr>
          <a:xfrm flipV="1">
            <a:off x="609600" y="2541120"/>
            <a:ext cx="610110" cy="52776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35EF955-751A-4E90-9CC0-614DC75A0050}"/>
              </a:ext>
            </a:extLst>
          </p:cNvPr>
          <p:cNvCxnSpPr/>
          <p:nvPr/>
        </p:nvCxnSpPr>
        <p:spPr>
          <a:xfrm flipV="1">
            <a:off x="4088385" y="1785845"/>
            <a:ext cx="610110" cy="52776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Left Brace 7">
            <a:extLst>
              <a:ext uri="{FF2B5EF4-FFF2-40B4-BE49-F238E27FC236}">
                <a16:creationId xmlns:a16="http://schemas.microsoft.com/office/drawing/2014/main" id="{8146EF9B-219F-4165-B586-A00106D3DAD8}"/>
              </a:ext>
            </a:extLst>
          </p:cNvPr>
          <p:cNvSpPr/>
          <p:nvPr/>
        </p:nvSpPr>
        <p:spPr>
          <a:xfrm rot="16200000">
            <a:off x="6840215" y="5582091"/>
            <a:ext cx="263475" cy="1291294"/>
          </a:xfrm>
          <a:prstGeom prst="leftBrac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86A53E5-C6A8-4205-B940-A883AA116AA6}"/>
              </a:ext>
            </a:extLst>
          </p:cNvPr>
          <p:cNvSpPr txBox="1"/>
          <p:nvPr/>
        </p:nvSpPr>
        <p:spPr>
          <a:xfrm>
            <a:off x="6787605" y="6317049"/>
            <a:ext cx="368694" cy="468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</a:t>
            </a:r>
            <a:endParaRPr lang="nl-NL"/>
          </a:p>
        </p:txBody>
      </p:sp>
      <p:sp>
        <p:nvSpPr>
          <p:cNvPr id="51" name="Left Brace 50">
            <a:extLst>
              <a:ext uri="{FF2B5EF4-FFF2-40B4-BE49-F238E27FC236}">
                <a16:creationId xmlns:a16="http://schemas.microsoft.com/office/drawing/2014/main" id="{936A3CCC-B266-4DD9-8234-34459466F776}"/>
              </a:ext>
            </a:extLst>
          </p:cNvPr>
          <p:cNvSpPr/>
          <p:nvPr/>
        </p:nvSpPr>
        <p:spPr>
          <a:xfrm rot="16200000">
            <a:off x="8641703" y="5588915"/>
            <a:ext cx="263475" cy="1291294"/>
          </a:xfrm>
          <a:prstGeom prst="leftBrac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949B179-1FC8-4164-90E6-E95AC8E4C8D8}"/>
              </a:ext>
            </a:extLst>
          </p:cNvPr>
          <p:cNvSpPr txBox="1"/>
          <p:nvPr/>
        </p:nvSpPr>
        <p:spPr>
          <a:xfrm>
            <a:off x="8589093" y="6323873"/>
            <a:ext cx="368694" cy="468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F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34029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CustomShape 1"/>
          <p:cNvSpPr/>
          <p:nvPr/>
        </p:nvSpPr>
        <p:spPr>
          <a:xfrm>
            <a:off x="816000" y="319200"/>
            <a:ext cx="10563360" cy="52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en-US" sz="3600" spc="-1">
              <a:latin typeface="Arial"/>
            </a:endParaRPr>
          </a:p>
        </p:txBody>
      </p:sp>
      <p:grpSp>
        <p:nvGrpSpPr>
          <p:cNvPr id="1019" name="Group 3"/>
          <p:cNvGrpSpPr/>
          <p:nvPr/>
        </p:nvGrpSpPr>
        <p:grpSpPr>
          <a:xfrm>
            <a:off x="512640" y="1885920"/>
            <a:ext cx="11005920" cy="4738080"/>
            <a:chOff x="384480" y="1414440"/>
            <a:chExt cx="8254440" cy="3553560"/>
          </a:xfrm>
        </p:grpSpPr>
        <p:sp>
          <p:nvSpPr>
            <p:cNvPr id="1020" name="CustomShape 4"/>
            <p:cNvSpPr/>
            <p:nvPr/>
          </p:nvSpPr>
          <p:spPr>
            <a:xfrm>
              <a:off x="6507360" y="2362680"/>
              <a:ext cx="1799640" cy="1525320"/>
            </a:xfrm>
            <a:prstGeom prst="rect">
              <a:avLst/>
            </a:prstGeom>
            <a:solidFill>
              <a:srgbClr val="FCD4D1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021" name="Group 5"/>
            <p:cNvGrpSpPr/>
            <p:nvPr/>
          </p:nvGrpSpPr>
          <p:grpSpPr>
            <a:xfrm>
              <a:off x="3120480" y="1414440"/>
              <a:ext cx="2447640" cy="2545560"/>
              <a:chOff x="3120480" y="1414440"/>
              <a:chExt cx="2447640" cy="2545560"/>
            </a:xfrm>
          </p:grpSpPr>
          <p:sp>
            <p:nvSpPr>
              <p:cNvPr id="1022" name="CustomShape 6"/>
              <p:cNvSpPr/>
              <p:nvPr/>
            </p:nvSpPr>
            <p:spPr>
              <a:xfrm>
                <a:off x="3480480" y="1728360"/>
                <a:ext cx="2087640" cy="1871640"/>
              </a:xfrm>
              <a:prstGeom prst="rect">
                <a:avLst/>
              </a:prstGeom>
              <a:solidFill>
                <a:srgbClr val="ADC5E7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3" name="CustomShape 7"/>
              <p:cNvSpPr/>
              <p:nvPr/>
            </p:nvSpPr>
            <p:spPr>
              <a:xfrm>
                <a:off x="3192480" y="2016360"/>
                <a:ext cx="2087640" cy="1871640"/>
              </a:xfrm>
              <a:prstGeom prst="rect">
                <a:avLst/>
              </a:prstGeom>
              <a:solidFill>
                <a:srgbClr val="ADC5E7">
                  <a:alpha val="75000"/>
                </a:srgbClr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4" name="CustomShape 8"/>
              <p:cNvSpPr/>
              <p:nvPr/>
            </p:nvSpPr>
            <p:spPr>
              <a:xfrm>
                <a:off x="3120480" y="2088360"/>
                <a:ext cx="2087640" cy="1871640"/>
              </a:xfrm>
              <a:prstGeom prst="rect">
                <a:avLst/>
              </a:prstGeom>
              <a:solidFill>
                <a:srgbClr val="ADC5E7">
                  <a:alpha val="50000"/>
                </a:srgbClr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5" name="CustomShape 9"/>
              <p:cNvSpPr/>
              <p:nvPr/>
            </p:nvSpPr>
            <p:spPr>
              <a:xfrm>
                <a:off x="3771900" y="1414440"/>
                <a:ext cx="1350720" cy="3459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0000" tIns="60000" rIns="120000" bIns="60000"/>
              <a:lstStyle/>
              <a:p>
                <a:pPr>
                  <a:lnSpc>
                    <a:spcPct val="100000"/>
                  </a:lnSpc>
                </a:pPr>
                <a:r>
                  <a:rPr lang="en-US" sz="2400" b="1" spc="-1">
                    <a:latin typeface="Arial"/>
                  </a:rPr>
                  <a:t>Input fmap</a:t>
                </a:r>
                <a:endParaRPr lang="en-US" sz="2400" spc="-1">
                  <a:latin typeface="Arial"/>
                </a:endParaRPr>
              </a:p>
            </p:txBody>
          </p:sp>
        </p:grpSp>
        <p:sp>
          <p:nvSpPr>
            <p:cNvPr id="1026" name="CustomShape 10"/>
            <p:cNvSpPr/>
            <p:nvPr/>
          </p:nvSpPr>
          <p:spPr>
            <a:xfrm>
              <a:off x="2184480" y="3384360"/>
              <a:ext cx="287640" cy="287640"/>
            </a:xfrm>
            <a:prstGeom prst="ellipse">
              <a:avLst/>
            </a:prstGeom>
            <a:solidFill>
              <a:srgbClr val="FFFFFF"/>
            </a:solidFill>
            <a:ln w="1908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32480" tIns="72480" rIns="132480" bIns="72480" anchor="ctr"/>
            <a:lstStyle/>
            <a:p>
              <a:pPr algn="ctr">
                <a:lnSpc>
                  <a:spcPct val="100000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"/>
                  <a:ea typeface="DejaVu Sans"/>
                </a:rPr>
                <a:t>X</a:t>
              </a:r>
              <a:endParaRPr lang="en-US" sz="2400" spc="-1">
                <a:latin typeface="Arial"/>
              </a:endParaRPr>
            </a:p>
          </p:txBody>
        </p:sp>
        <p:grpSp>
          <p:nvGrpSpPr>
            <p:cNvPr id="1027" name="Group 11"/>
            <p:cNvGrpSpPr/>
            <p:nvPr/>
          </p:nvGrpSpPr>
          <p:grpSpPr>
            <a:xfrm>
              <a:off x="6507360" y="1656360"/>
              <a:ext cx="2084760" cy="2231640"/>
              <a:chOff x="6507360" y="1656360"/>
              <a:chExt cx="2084760" cy="2231640"/>
            </a:xfrm>
          </p:grpSpPr>
          <p:sp>
            <p:nvSpPr>
              <p:cNvPr id="1028" name="CustomShape 12"/>
              <p:cNvSpPr/>
              <p:nvPr/>
            </p:nvSpPr>
            <p:spPr>
              <a:xfrm>
                <a:off x="6792480" y="2088360"/>
                <a:ext cx="1799640" cy="1525320"/>
              </a:xfrm>
              <a:prstGeom prst="rect">
                <a:avLst/>
              </a:prstGeom>
              <a:solidFill>
                <a:srgbClr val="FCD4D1"/>
              </a:solidFill>
              <a:ln w="190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9" name="CustomShape 13"/>
              <p:cNvSpPr/>
              <p:nvPr/>
            </p:nvSpPr>
            <p:spPr>
              <a:xfrm>
                <a:off x="6576480" y="2290680"/>
                <a:ext cx="1799640" cy="1525320"/>
              </a:xfrm>
              <a:prstGeom prst="rect">
                <a:avLst/>
              </a:prstGeom>
              <a:solidFill>
                <a:srgbClr val="FCD4D1">
                  <a:alpha val="75000"/>
                </a:srgbClr>
              </a:solidFill>
              <a:ln w="190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0" name="CustomShape 14"/>
              <p:cNvSpPr/>
              <p:nvPr/>
            </p:nvSpPr>
            <p:spPr>
              <a:xfrm>
                <a:off x="6507360" y="2362680"/>
                <a:ext cx="1799640" cy="1525320"/>
              </a:xfrm>
              <a:prstGeom prst="rect">
                <a:avLst/>
              </a:prstGeom>
              <a:solidFill>
                <a:srgbClr val="FCD4D1">
                  <a:alpha val="50000"/>
                </a:srgbClr>
              </a:solidFill>
              <a:ln w="190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1" name="CustomShape 15"/>
              <p:cNvSpPr/>
              <p:nvPr/>
            </p:nvSpPr>
            <p:spPr>
              <a:xfrm>
                <a:off x="6762960" y="1656360"/>
                <a:ext cx="1541160" cy="3459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0000" tIns="60000" rIns="120000" bIns="60000"/>
              <a:lstStyle/>
              <a:p>
                <a:pPr>
                  <a:lnSpc>
                    <a:spcPct val="100000"/>
                  </a:lnSpc>
                </a:pPr>
                <a:r>
                  <a:rPr lang="en-US" sz="2400" b="1" spc="-1">
                    <a:latin typeface="Arial"/>
                  </a:rPr>
                  <a:t>Output fmap</a:t>
                </a:r>
                <a:endParaRPr lang="en-US" sz="2400" spc="-1">
                  <a:latin typeface="Arial"/>
                </a:endParaRPr>
              </a:p>
            </p:txBody>
          </p:sp>
        </p:grpSp>
        <p:sp>
          <p:nvSpPr>
            <p:cNvPr id="1032" name="CustomShape 16"/>
            <p:cNvSpPr/>
            <p:nvPr/>
          </p:nvSpPr>
          <p:spPr>
            <a:xfrm>
              <a:off x="5640480" y="2780640"/>
              <a:ext cx="287640" cy="3873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60000" rIns="120000" bIns="60000"/>
            <a:lstStyle/>
            <a:p>
              <a:pPr>
                <a:lnSpc>
                  <a:spcPct val="100000"/>
                </a:lnSpc>
              </a:pPr>
              <a:r>
                <a:rPr lang="en-US" sz="2800" spc="-1">
                  <a:latin typeface="Arial"/>
                </a:rPr>
                <a:t>=</a:t>
              </a:r>
            </a:p>
          </p:txBody>
        </p:sp>
        <p:sp>
          <p:nvSpPr>
            <p:cNvPr id="1033" name="Line 17"/>
            <p:cNvSpPr/>
            <p:nvPr/>
          </p:nvSpPr>
          <p:spPr>
            <a:xfrm>
              <a:off x="1963260" y="2606040"/>
              <a:ext cx="360" cy="1872000"/>
            </a:xfrm>
            <a:prstGeom prst="line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4" name="CustomShape 18"/>
            <p:cNvSpPr/>
            <p:nvPr/>
          </p:nvSpPr>
          <p:spPr>
            <a:xfrm>
              <a:off x="1664100" y="3326040"/>
              <a:ext cx="370800" cy="345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60000" rIns="120000" bIns="60000"/>
            <a:lstStyle/>
            <a:p>
              <a:pPr>
                <a:lnSpc>
                  <a:spcPct val="100000"/>
                </a:lnSpc>
              </a:pPr>
              <a:r>
                <a:rPr lang="en-US" sz="2400" b="1" spc="-1">
                  <a:solidFill>
                    <a:srgbClr val="FF0000"/>
                  </a:solidFill>
                  <a:latin typeface="Arial"/>
                </a:rPr>
                <a:t>M</a:t>
              </a:r>
            </a:p>
          </p:txBody>
        </p:sp>
        <p:grpSp>
          <p:nvGrpSpPr>
            <p:cNvPr id="1035" name="Group 19"/>
            <p:cNvGrpSpPr/>
            <p:nvPr/>
          </p:nvGrpSpPr>
          <p:grpSpPr>
            <a:xfrm>
              <a:off x="528480" y="1558980"/>
              <a:ext cx="1223640" cy="1523340"/>
              <a:chOff x="528480" y="1558980"/>
              <a:chExt cx="1223640" cy="1523340"/>
            </a:xfrm>
          </p:grpSpPr>
          <p:sp>
            <p:nvSpPr>
              <p:cNvPr id="1036" name="CustomShape 20"/>
              <p:cNvSpPr/>
              <p:nvPr/>
            </p:nvSpPr>
            <p:spPr>
              <a:xfrm>
                <a:off x="816480" y="1930680"/>
                <a:ext cx="863640" cy="863640"/>
              </a:xfrm>
              <a:prstGeom prst="rect">
                <a:avLst/>
              </a:prstGeom>
              <a:solidFill>
                <a:srgbClr val="E0EFD4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7" name="CustomShape 21"/>
              <p:cNvSpPr/>
              <p:nvPr/>
            </p:nvSpPr>
            <p:spPr>
              <a:xfrm>
                <a:off x="600480" y="2146680"/>
                <a:ext cx="863640" cy="863640"/>
              </a:xfrm>
              <a:prstGeom prst="rect">
                <a:avLst/>
              </a:prstGeom>
              <a:solidFill>
                <a:srgbClr val="E0EFD4">
                  <a:alpha val="50000"/>
                </a:srgbClr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8" name="CustomShape 22"/>
              <p:cNvSpPr/>
              <p:nvPr/>
            </p:nvSpPr>
            <p:spPr>
              <a:xfrm>
                <a:off x="528480" y="2218680"/>
                <a:ext cx="863640" cy="863640"/>
              </a:xfrm>
              <a:prstGeom prst="rect">
                <a:avLst/>
              </a:prstGeom>
              <a:solidFill>
                <a:srgbClr val="E0EFD4">
                  <a:alpha val="50000"/>
                </a:srgbClr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9" name="CustomShape 23"/>
              <p:cNvSpPr/>
              <p:nvPr/>
            </p:nvSpPr>
            <p:spPr>
              <a:xfrm>
                <a:off x="600480" y="1558980"/>
                <a:ext cx="1151640" cy="3459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0000" tIns="60000" rIns="120000" bIns="60000"/>
              <a:lstStyle/>
              <a:p>
                <a:pPr algn="ctr">
                  <a:lnSpc>
                    <a:spcPct val="100000"/>
                  </a:lnSpc>
                </a:pPr>
                <a:r>
                  <a:rPr lang="en-US" sz="2400" b="1" spc="-1">
                    <a:latin typeface="Arial"/>
                  </a:rPr>
                  <a:t>weights</a:t>
                </a:r>
                <a:endParaRPr lang="en-US" sz="2400" spc="-1">
                  <a:latin typeface="Arial"/>
                </a:endParaRPr>
              </a:p>
            </p:txBody>
          </p:sp>
        </p:grpSp>
        <p:grpSp>
          <p:nvGrpSpPr>
            <p:cNvPr id="1040" name="Group 24"/>
            <p:cNvGrpSpPr/>
            <p:nvPr/>
          </p:nvGrpSpPr>
          <p:grpSpPr>
            <a:xfrm>
              <a:off x="384480" y="3816360"/>
              <a:ext cx="1151640" cy="1151640"/>
              <a:chOff x="384480" y="3816360"/>
              <a:chExt cx="1151640" cy="1151640"/>
            </a:xfrm>
          </p:grpSpPr>
          <p:sp>
            <p:nvSpPr>
              <p:cNvPr id="1041" name="CustomShape 25"/>
              <p:cNvSpPr/>
              <p:nvPr/>
            </p:nvSpPr>
            <p:spPr>
              <a:xfrm>
                <a:off x="672480" y="3816360"/>
                <a:ext cx="863640" cy="863640"/>
              </a:xfrm>
              <a:prstGeom prst="rect">
                <a:avLst/>
              </a:prstGeom>
              <a:solidFill>
                <a:srgbClr val="E0EFD4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2" name="CustomShape 26"/>
              <p:cNvSpPr/>
              <p:nvPr/>
            </p:nvSpPr>
            <p:spPr>
              <a:xfrm>
                <a:off x="456480" y="4032360"/>
                <a:ext cx="863640" cy="863640"/>
              </a:xfrm>
              <a:prstGeom prst="rect">
                <a:avLst/>
              </a:prstGeom>
              <a:solidFill>
                <a:srgbClr val="E0EFD4">
                  <a:alpha val="50000"/>
                </a:srgbClr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3" name="CustomShape 27"/>
              <p:cNvSpPr/>
              <p:nvPr/>
            </p:nvSpPr>
            <p:spPr>
              <a:xfrm>
                <a:off x="384480" y="4104360"/>
                <a:ext cx="863640" cy="863640"/>
              </a:xfrm>
              <a:prstGeom prst="rect">
                <a:avLst/>
              </a:prstGeom>
              <a:solidFill>
                <a:srgbClr val="E0EFD4">
                  <a:alpha val="50000"/>
                </a:srgbClr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44" name="CustomShape 28"/>
            <p:cNvSpPr/>
            <p:nvPr/>
          </p:nvSpPr>
          <p:spPr>
            <a:xfrm>
              <a:off x="2159280" y="4529520"/>
              <a:ext cx="6479640" cy="417960"/>
            </a:xfrm>
            <a:prstGeom prst="rect">
              <a:avLst/>
            </a:prstGeom>
            <a:noFill/>
            <a:ln>
              <a:solidFill>
                <a:srgbClr val="ED1C2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60000" rIns="120000" bIns="60000"/>
            <a:lstStyle/>
            <a:p>
              <a:pPr>
                <a:lnSpc>
                  <a:spcPct val="100000"/>
                </a:lnSpc>
              </a:pPr>
              <a:r>
                <a:rPr lang="en-US" sz="2400" b="1" spc="-1">
                  <a:latin typeface="Arial"/>
                  <a:ea typeface="Linux Libertine G"/>
                </a:rPr>
                <a:t>Number of MACs = R x S </a:t>
              </a:r>
              <a:r>
                <a:rPr lang="en-US" sz="2400" b="1" spc="-1">
                  <a:solidFill>
                    <a:srgbClr val="000000"/>
                  </a:solidFill>
                  <a:latin typeface="Arial"/>
                  <a:ea typeface="Linux Libertine G"/>
                </a:rPr>
                <a:t>x (H – R + 1) x (W - S + 1) x C x </a:t>
              </a:r>
              <a:r>
                <a:rPr lang="en-US" sz="2400" b="1" spc="-1">
                  <a:solidFill>
                    <a:srgbClr val="FF0000"/>
                  </a:solidFill>
                  <a:latin typeface="Arial"/>
                  <a:ea typeface="Linux Libertine G"/>
                </a:rPr>
                <a:t>M</a:t>
              </a:r>
              <a:endParaRPr lang="en-US" sz="2400" spc="-1">
                <a:solidFill>
                  <a:srgbClr val="FF0000"/>
                </a:solidFill>
                <a:latin typeface="Arial"/>
              </a:endParaRPr>
            </a:p>
          </p:txBody>
        </p:sp>
        <p:sp>
          <p:nvSpPr>
            <p:cNvPr id="34" name="CustomShape 18">
              <a:extLst>
                <a:ext uri="{FF2B5EF4-FFF2-40B4-BE49-F238E27FC236}">
                  <a16:creationId xmlns:a16="http://schemas.microsoft.com/office/drawing/2014/main" id="{E61996CC-0F0E-44A9-8392-643992DEB9B1}"/>
                </a:ext>
              </a:extLst>
            </p:cNvPr>
            <p:cNvSpPr/>
            <p:nvPr/>
          </p:nvSpPr>
          <p:spPr>
            <a:xfrm>
              <a:off x="6287760" y="1904940"/>
              <a:ext cx="370800" cy="345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60000" rIns="120000" bIns="60000"/>
            <a:lstStyle/>
            <a:p>
              <a:pPr>
                <a:lnSpc>
                  <a:spcPct val="100000"/>
                </a:lnSpc>
              </a:pPr>
              <a:r>
                <a:rPr lang="en-US" sz="2400" b="1" spc="-1">
                  <a:solidFill>
                    <a:srgbClr val="FF0000"/>
                  </a:solidFill>
                  <a:latin typeface="Arial"/>
                </a:rPr>
                <a:t>M</a:t>
              </a:r>
            </a:p>
          </p:txBody>
        </p:sp>
      </p:grpSp>
      <p:sp>
        <p:nvSpPr>
          <p:cNvPr id="1045" name="CustomShape 29"/>
          <p:cNvSpPr/>
          <p:nvPr/>
        </p:nvSpPr>
        <p:spPr>
          <a:xfrm>
            <a:off x="313245" y="914400"/>
            <a:ext cx="10886760" cy="80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r>
              <a:rPr lang="en-US" sz="2800" spc="-1"/>
              <a:t>Adding multiple (</a:t>
            </a:r>
            <a:r>
              <a:rPr lang="en-US" sz="2800" b="1" spc="-1">
                <a:solidFill>
                  <a:srgbClr val="FF0000"/>
                </a:solidFill>
              </a:rPr>
              <a:t>M</a:t>
            </a:r>
            <a:r>
              <a:rPr lang="en-US" sz="2800" spc="-1"/>
              <a:t>) output Feature maps (fmap / output channels)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pc="-1"/>
              <a:t>separate weights per output channel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60D9C04-A95A-4FE1-A335-63E853727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Computation Model of a CNN Layer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A75F7-D65A-46D3-ABD5-6DBDA7913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33805B-C167-4F79-B8AF-29F7F623A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4336B-20D1-45C1-B051-DBFD0EF58A0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DE3ECB9-254C-4BDF-9115-1373228FE67C}"/>
              </a:ext>
            </a:extLst>
          </p:cNvPr>
          <p:cNvCxnSpPr/>
          <p:nvPr/>
        </p:nvCxnSpPr>
        <p:spPr>
          <a:xfrm flipV="1">
            <a:off x="8463585" y="2688480"/>
            <a:ext cx="610110" cy="52776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7699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RECAP: Constructing a DNN / CNN</a:t>
            </a:r>
          </a:p>
          <a:p>
            <a:pPr lvl="1"/>
            <a:r>
              <a:rPr lang="nl-NL"/>
              <a:t>Neuron &amp; Single layer</a:t>
            </a:r>
          </a:p>
          <a:p>
            <a:pPr lvl="1"/>
            <a:r>
              <a:rPr lang="nl-NL" b="1"/>
              <a:t>Network: multiple layers</a:t>
            </a:r>
          </a:p>
          <a:p>
            <a:r>
              <a:rPr lang="nl-NL"/>
              <a:t>Energy</a:t>
            </a:r>
          </a:p>
          <a:p>
            <a:r>
              <a:rPr lang="nl-NL"/>
              <a:t>Loop transformations</a:t>
            </a:r>
          </a:p>
          <a:p>
            <a:pPr lvl="1"/>
            <a:r>
              <a:rPr lang="nl-NL"/>
              <a:t>data flow</a:t>
            </a:r>
          </a:p>
          <a:p>
            <a:pPr lvl="1"/>
            <a:r>
              <a:rPr lang="nl-NL"/>
              <a:t>reordering</a:t>
            </a:r>
          </a:p>
          <a:p>
            <a:pPr lvl="1"/>
            <a:r>
              <a:rPr lang="nl-NL"/>
              <a:t>restructuring: tiling</a:t>
            </a:r>
          </a:p>
          <a:p>
            <a:r>
              <a:rPr lang="nl-NL"/>
              <a:t>Buffer management</a:t>
            </a:r>
          </a:p>
          <a:p>
            <a:pPr lvl="1"/>
            <a:r>
              <a:rPr lang="nl-NL"/>
              <a:t> Store and Compute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842" y="-1"/>
            <a:ext cx="1879157" cy="690162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F9FBB-161F-4649-99C6-D2A877ED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BE59558-21F6-4D62-923F-0D09F3CF4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1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CustomShape 1"/>
          <p:cNvSpPr/>
          <p:nvPr/>
        </p:nvSpPr>
        <p:spPr>
          <a:xfrm>
            <a:off x="816000" y="319200"/>
            <a:ext cx="10562880" cy="52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br/>
            <a:endParaRPr lang="en-US" sz="3600" spc="-1">
              <a:latin typeface="Arial"/>
            </a:endParaRPr>
          </a:p>
        </p:txBody>
      </p:sp>
      <p:sp>
        <p:nvSpPr>
          <p:cNvPr id="433" name="CustomShape 2"/>
          <p:cNvSpPr/>
          <p:nvPr/>
        </p:nvSpPr>
        <p:spPr>
          <a:xfrm rot="10800000" flipH="1">
            <a:off x="6816960" y="2610240"/>
            <a:ext cx="184800" cy="184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F6B26B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CustomShape 3"/>
          <p:cNvSpPr/>
          <p:nvPr/>
        </p:nvSpPr>
        <p:spPr>
          <a:xfrm>
            <a:off x="8684160" y="161040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5" name="CustomShape 4"/>
          <p:cNvSpPr/>
          <p:nvPr/>
        </p:nvSpPr>
        <p:spPr>
          <a:xfrm>
            <a:off x="7655520" y="103104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6" name="CustomShape 5"/>
          <p:cNvSpPr/>
          <p:nvPr/>
        </p:nvSpPr>
        <p:spPr>
          <a:xfrm>
            <a:off x="3156480" y="1957920"/>
            <a:ext cx="538080" cy="288960"/>
          </a:xfrm>
          <a:custGeom>
            <a:avLst/>
            <a:gdLst/>
            <a:ahLst/>
            <a:cxnLst/>
            <a:rect l="l" t="t" r="r" b="b"/>
            <a:pathLst>
              <a:path w="23634" h="12727">
                <a:moveTo>
                  <a:pt x="0" y="2728"/>
                </a:moveTo>
                <a:lnTo>
                  <a:pt x="11211" y="12727"/>
                </a:lnTo>
                <a:lnTo>
                  <a:pt x="23634" y="0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7" name="CustomShape 6"/>
          <p:cNvSpPr/>
          <p:nvPr/>
        </p:nvSpPr>
        <p:spPr>
          <a:xfrm>
            <a:off x="5615520" y="148992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8" name="CustomShape 7"/>
          <p:cNvSpPr/>
          <p:nvPr/>
        </p:nvSpPr>
        <p:spPr>
          <a:xfrm>
            <a:off x="3713280" y="1598880"/>
            <a:ext cx="1116000" cy="643200"/>
          </a:xfrm>
          <a:prstGeom prst="rect">
            <a:avLst/>
          </a:prstGeom>
          <a:solidFill>
            <a:srgbClr val="268BD2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9" name="CustomShape 8"/>
          <p:cNvSpPr/>
          <p:nvPr/>
        </p:nvSpPr>
        <p:spPr>
          <a:xfrm>
            <a:off x="3654240" y="1657920"/>
            <a:ext cx="1116000" cy="643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0" name="CustomShape 9"/>
          <p:cNvSpPr/>
          <p:nvPr/>
        </p:nvSpPr>
        <p:spPr>
          <a:xfrm>
            <a:off x="3595200" y="1716960"/>
            <a:ext cx="1116000" cy="643200"/>
          </a:xfrm>
          <a:prstGeom prst="rect">
            <a:avLst/>
          </a:prstGeom>
          <a:solidFill>
            <a:srgbClr val="268BD2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1" name="CustomShape 10"/>
          <p:cNvSpPr/>
          <p:nvPr/>
        </p:nvSpPr>
        <p:spPr>
          <a:xfrm>
            <a:off x="3535680" y="1776480"/>
            <a:ext cx="1116000" cy="643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2" name="CustomShape 11"/>
          <p:cNvSpPr/>
          <p:nvPr/>
        </p:nvSpPr>
        <p:spPr>
          <a:xfrm>
            <a:off x="3476640" y="1835520"/>
            <a:ext cx="1116000" cy="643200"/>
          </a:xfrm>
          <a:prstGeom prst="rect">
            <a:avLst/>
          </a:prstGeom>
          <a:solidFill>
            <a:srgbClr val="268BD2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43" name="Google Shape;410;p22"/>
          <p:cNvPicPr/>
          <p:nvPr/>
        </p:nvPicPr>
        <p:blipFill>
          <a:blip r:embed="rId2"/>
          <a:stretch/>
        </p:blipFill>
        <p:spPr>
          <a:xfrm>
            <a:off x="3405600" y="1906560"/>
            <a:ext cx="1116000" cy="64272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pic>
        <p:nvPicPr>
          <p:cNvPr id="444" name="Google Shape;411;p22"/>
          <p:cNvPicPr/>
          <p:nvPr/>
        </p:nvPicPr>
        <p:blipFill>
          <a:blip r:embed="rId3"/>
          <a:stretch/>
        </p:blipFill>
        <p:spPr>
          <a:xfrm>
            <a:off x="1800480" y="1605120"/>
            <a:ext cx="1336800" cy="77184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445" name="CustomShape 12"/>
          <p:cNvSpPr/>
          <p:nvPr/>
        </p:nvSpPr>
        <p:spPr>
          <a:xfrm>
            <a:off x="5556000" y="15489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6" name="CustomShape 13"/>
          <p:cNvSpPr/>
          <p:nvPr/>
        </p:nvSpPr>
        <p:spPr>
          <a:xfrm>
            <a:off x="4524480" y="1760160"/>
            <a:ext cx="1091040" cy="648480"/>
          </a:xfrm>
          <a:custGeom>
            <a:avLst/>
            <a:gdLst/>
            <a:ahLst/>
            <a:cxnLst/>
            <a:rect l="l" t="t" r="r" b="b"/>
            <a:pathLst>
              <a:path w="47875" h="28483">
                <a:moveTo>
                  <a:pt x="0" y="19999"/>
                </a:moveTo>
                <a:lnTo>
                  <a:pt x="13939" y="7878"/>
                </a:lnTo>
                <a:lnTo>
                  <a:pt x="47875" y="0"/>
                </a:lnTo>
                <a:lnTo>
                  <a:pt x="18787" y="28483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7" name="CustomShape 14"/>
          <p:cNvSpPr/>
          <p:nvPr/>
        </p:nvSpPr>
        <p:spPr>
          <a:xfrm>
            <a:off x="5378880" y="173328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8" name="CustomShape 15"/>
          <p:cNvSpPr/>
          <p:nvPr/>
        </p:nvSpPr>
        <p:spPr>
          <a:xfrm>
            <a:off x="5319360" y="178560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9" name="CustomShape 16"/>
          <p:cNvSpPr/>
          <p:nvPr/>
        </p:nvSpPr>
        <p:spPr>
          <a:xfrm>
            <a:off x="5260320" y="184512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0" name="CustomShape 17"/>
          <p:cNvSpPr/>
          <p:nvPr/>
        </p:nvSpPr>
        <p:spPr>
          <a:xfrm>
            <a:off x="5201280" y="19041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1" name="CustomShape 18"/>
          <p:cNvSpPr/>
          <p:nvPr/>
        </p:nvSpPr>
        <p:spPr>
          <a:xfrm>
            <a:off x="5142240" y="196320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2" name="CustomShape 19"/>
          <p:cNvSpPr/>
          <p:nvPr/>
        </p:nvSpPr>
        <p:spPr>
          <a:xfrm>
            <a:off x="5082720" y="20222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3" name="CustomShape 20"/>
          <p:cNvSpPr/>
          <p:nvPr/>
        </p:nvSpPr>
        <p:spPr>
          <a:xfrm>
            <a:off x="5023680" y="208176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4" name="Google Shape;421;p22"/>
          <p:cNvPicPr/>
          <p:nvPr/>
        </p:nvPicPr>
        <p:blipFill>
          <a:blip r:embed="rId4"/>
          <a:stretch/>
        </p:blipFill>
        <p:spPr>
          <a:xfrm>
            <a:off x="4958400" y="2146560"/>
            <a:ext cx="892800" cy="51168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455" name="CustomShape 21"/>
          <p:cNvSpPr/>
          <p:nvPr/>
        </p:nvSpPr>
        <p:spPr>
          <a:xfrm rot="10800000" flipH="1">
            <a:off x="5887200" y="2058720"/>
            <a:ext cx="166560" cy="166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6" name="CustomShape 22"/>
          <p:cNvSpPr/>
          <p:nvPr/>
        </p:nvSpPr>
        <p:spPr>
          <a:xfrm rot="10800000" flipH="1">
            <a:off x="6814080" y="2114400"/>
            <a:ext cx="185280" cy="185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7" name="CustomShape 23"/>
          <p:cNvSpPr/>
          <p:nvPr/>
        </p:nvSpPr>
        <p:spPr>
          <a:xfrm>
            <a:off x="6294720" y="1269600"/>
            <a:ext cx="1360800" cy="710880"/>
          </a:xfrm>
          <a:custGeom>
            <a:avLst/>
            <a:gdLst/>
            <a:ahLst/>
            <a:cxnLst/>
            <a:rect l="l" t="t" r="r" b="b"/>
            <a:pathLst>
              <a:path w="59691" h="31210">
                <a:moveTo>
                  <a:pt x="0" y="31210"/>
                </a:moveTo>
                <a:lnTo>
                  <a:pt x="9999" y="19695"/>
                </a:lnTo>
                <a:lnTo>
                  <a:pt x="59691" y="0"/>
                </a:lnTo>
                <a:lnTo>
                  <a:pt x="30300" y="29694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8" name="CustomShape 24"/>
          <p:cNvSpPr/>
          <p:nvPr/>
        </p:nvSpPr>
        <p:spPr>
          <a:xfrm>
            <a:off x="5852160" y="1981440"/>
            <a:ext cx="897600" cy="821280"/>
          </a:xfrm>
          <a:custGeom>
            <a:avLst/>
            <a:gdLst/>
            <a:ahLst/>
            <a:cxnLst/>
            <a:rect l="l" t="t" r="r" b="b"/>
            <a:pathLst>
              <a:path w="39391" h="36057">
                <a:moveTo>
                  <a:pt x="0" y="18483"/>
                </a:moveTo>
                <a:lnTo>
                  <a:pt x="18484" y="0"/>
                </a:lnTo>
                <a:lnTo>
                  <a:pt x="39391" y="10302"/>
                </a:lnTo>
                <a:lnTo>
                  <a:pt x="9090" y="36057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9" name="CustomShape 25"/>
          <p:cNvSpPr/>
          <p:nvPr/>
        </p:nvSpPr>
        <p:spPr>
          <a:xfrm>
            <a:off x="7596480" y="109008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0" name="CustomShape 26"/>
          <p:cNvSpPr/>
          <p:nvPr/>
        </p:nvSpPr>
        <p:spPr>
          <a:xfrm>
            <a:off x="7241280" y="144528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1" name="CustomShape 27"/>
          <p:cNvSpPr/>
          <p:nvPr/>
        </p:nvSpPr>
        <p:spPr>
          <a:xfrm>
            <a:off x="7182240" y="150432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2" name="CustomShape 28"/>
          <p:cNvSpPr/>
          <p:nvPr/>
        </p:nvSpPr>
        <p:spPr>
          <a:xfrm>
            <a:off x="7123200" y="15638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3" name="CustomShape 29"/>
          <p:cNvSpPr/>
          <p:nvPr/>
        </p:nvSpPr>
        <p:spPr>
          <a:xfrm>
            <a:off x="7063680" y="162288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4" name="CustomShape 30"/>
          <p:cNvSpPr/>
          <p:nvPr/>
        </p:nvSpPr>
        <p:spPr>
          <a:xfrm rot="10800000" flipH="1">
            <a:off x="8309280" y="21542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5" name="CustomShape 31"/>
          <p:cNvSpPr/>
          <p:nvPr/>
        </p:nvSpPr>
        <p:spPr>
          <a:xfrm rot="10800000" flipH="1">
            <a:off x="9196800" y="21542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66" name="Google Shape;433;p22"/>
          <p:cNvPicPr/>
          <p:nvPr/>
        </p:nvPicPr>
        <p:blipFill>
          <a:blip r:embed="rId5"/>
          <a:stretch/>
        </p:blipFill>
        <p:spPr>
          <a:xfrm>
            <a:off x="6991200" y="1693920"/>
            <a:ext cx="896160" cy="50832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467" name="CustomShape 32"/>
          <p:cNvSpPr/>
          <p:nvPr/>
        </p:nvSpPr>
        <p:spPr>
          <a:xfrm rot="10800000" flipH="1">
            <a:off x="9203040" y="26510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2AA198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8" name="CustomShape 33"/>
          <p:cNvSpPr/>
          <p:nvPr/>
        </p:nvSpPr>
        <p:spPr>
          <a:xfrm>
            <a:off x="6740160" y="195072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9" name="CustomShape 34"/>
          <p:cNvSpPr/>
          <p:nvPr/>
        </p:nvSpPr>
        <p:spPr>
          <a:xfrm>
            <a:off x="6680640" y="20097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0" name="CustomShape 35"/>
          <p:cNvSpPr/>
          <p:nvPr/>
        </p:nvSpPr>
        <p:spPr>
          <a:xfrm>
            <a:off x="6325920" y="23649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1" name="CustomShape 36"/>
          <p:cNvSpPr/>
          <p:nvPr/>
        </p:nvSpPr>
        <p:spPr>
          <a:xfrm>
            <a:off x="6266400" y="242400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2" name="CustomShape 37"/>
          <p:cNvSpPr/>
          <p:nvPr/>
        </p:nvSpPr>
        <p:spPr>
          <a:xfrm>
            <a:off x="6207360" y="24830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3" name="CustomShape 38"/>
          <p:cNvSpPr/>
          <p:nvPr/>
        </p:nvSpPr>
        <p:spPr>
          <a:xfrm>
            <a:off x="6148320" y="254208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4" name="CustomShape 39"/>
          <p:cNvSpPr/>
          <p:nvPr/>
        </p:nvSpPr>
        <p:spPr>
          <a:xfrm rot="10800000" flipH="1">
            <a:off x="7393920" y="30734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5" name="CustomShape 40"/>
          <p:cNvSpPr/>
          <p:nvPr/>
        </p:nvSpPr>
        <p:spPr>
          <a:xfrm rot="10800000" flipH="1">
            <a:off x="8281440" y="30734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6" name="CustomShape 41"/>
          <p:cNvSpPr/>
          <p:nvPr/>
        </p:nvSpPr>
        <p:spPr>
          <a:xfrm rot="10800000" flipH="1">
            <a:off x="8287200" y="357072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77" name="Google Shape;444;p22"/>
          <p:cNvPicPr/>
          <p:nvPr/>
        </p:nvPicPr>
        <p:blipFill>
          <a:blip r:embed="rId6"/>
          <a:stretch/>
        </p:blipFill>
        <p:spPr>
          <a:xfrm>
            <a:off x="6080640" y="2610720"/>
            <a:ext cx="892800" cy="50640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478" name="CustomShape 42"/>
          <p:cNvSpPr/>
          <p:nvPr/>
        </p:nvSpPr>
        <p:spPr>
          <a:xfrm>
            <a:off x="6965280" y="1318080"/>
            <a:ext cx="1713600" cy="1595520"/>
          </a:xfrm>
          <a:custGeom>
            <a:avLst/>
            <a:gdLst/>
            <a:ahLst/>
            <a:cxnLst/>
            <a:rect l="l" t="t" r="r" b="b"/>
            <a:pathLst>
              <a:path w="75145" h="69994">
                <a:moveTo>
                  <a:pt x="0" y="69994"/>
                </a:moveTo>
                <a:lnTo>
                  <a:pt x="69691" y="0"/>
                </a:lnTo>
                <a:lnTo>
                  <a:pt x="75145" y="27573"/>
                </a:lnTo>
                <a:lnTo>
                  <a:pt x="55753" y="44845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9" name="CustomShape 43"/>
          <p:cNvSpPr/>
          <p:nvPr/>
        </p:nvSpPr>
        <p:spPr>
          <a:xfrm>
            <a:off x="8624640" y="16694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0" name="CustomShape 44"/>
          <p:cNvSpPr/>
          <p:nvPr/>
        </p:nvSpPr>
        <p:spPr>
          <a:xfrm>
            <a:off x="8565600" y="172848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1" name="CustomShape 45"/>
          <p:cNvSpPr/>
          <p:nvPr/>
        </p:nvSpPr>
        <p:spPr>
          <a:xfrm>
            <a:off x="8506560" y="178800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2" name="CustomShape 46"/>
          <p:cNvSpPr/>
          <p:nvPr/>
        </p:nvSpPr>
        <p:spPr>
          <a:xfrm>
            <a:off x="8447040" y="184704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3" name="CustomShape 47"/>
          <p:cNvSpPr/>
          <p:nvPr/>
        </p:nvSpPr>
        <p:spPr>
          <a:xfrm>
            <a:off x="8388000" y="190608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4" name="CustomShape 48"/>
          <p:cNvSpPr/>
          <p:nvPr/>
        </p:nvSpPr>
        <p:spPr>
          <a:xfrm>
            <a:off x="8328960" y="196560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85" name="Google Shape;452;p22"/>
          <p:cNvPicPr/>
          <p:nvPr/>
        </p:nvPicPr>
        <p:blipFill>
          <a:blip r:embed="rId7"/>
          <a:stretch/>
        </p:blipFill>
        <p:spPr>
          <a:xfrm>
            <a:off x="8260320" y="2029440"/>
            <a:ext cx="896160" cy="50832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8E0A07A-D122-4C20-85E5-FA191EE8B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Sequence of feature maps forms the network</a:t>
            </a:r>
            <a:endParaRPr lang="nl-NL" sz="36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73D2DF-31BB-4BAD-90B2-87A4231A3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89BEB-D9AF-400D-98BF-3532899A83F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A6530-D3C4-44ED-A5F5-239625184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746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CustomShape 1"/>
          <p:cNvSpPr/>
          <p:nvPr/>
        </p:nvSpPr>
        <p:spPr>
          <a:xfrm>
            <a:off x="816000" y="319200"/>
            <a:ext cx="10562880" cy="52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br/>
            <a:br/>
            <a:endParaRPr lang="en-US" sz="3600" spc="-1">
              <a:latin typeface="Arial"/>
            </a:endParaRPr>
          </a:p>
        </p:txBody>
      </p:sp>
      <p:sp>
        <p:nvSpPr>
          <p:cNvPr id="488" name="CustomShape 2"/>
          <p:cNvSpPr/>
          <p:nvPr/>
        </p:nvSpPr>
        <p:spPr>
          <a:xfrm rot="10800000" flipH="1">
            <a:off x="6816960" y="2610240"/>
            <a:ext cx="184800" cy="184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F6B26B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9" name="CustomShape 3"/>
          <p:cNvSpPr/>
          <p:nvPr/>
        </p:nvSpPr>
        <p:spPr>
          <a:xfrm>
            <a:off x="8684160" y="161040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0" name="CustomShape 4"/>
          <p:cNvSpPr/>
          <p:nvPr/>
        </p:nvSpPr>
        <p:spPr>
          <a:xfrm>
            <a:off x="7655520" y="103104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1" name="CustomShape 5"/>
          <p:cNvSpPr/>
          <p:nvPr/>
        </p:nvSpPr>
        <p:spPr>
          <a:xfrm>
            <a:off x="3156480" y="1957920"/>
            <a:ext cx="538080" cy="288960"/>
          </a:xfrm>
          <a:custGeom>
            <a:avLst/>
            <a:gdLst/>
            <a:ahLst/>
            <a:cxnLst/>
            <a:rect l="l" t="t" r="r" b="b"/>
            <a:pathLst>
              <a:path w="23634" h="12727">
                <a:moveTo>
                  <a:pt x="0" y="2728"/>
                </a:moveTo>
                <a:lnTo>
                  <a:pt x="11211" y="12727"/>
                </a:lnTo>
                <a:lnTo>
                  <a:pt x="23634" y="0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2" name="CustomShape 6"/>
          <p:cNvSpPr/>
          <p:nvPr/>
        </p:nvSpPr>
        <p:spPr>
          <a:xfrm>
            <a:off x="5615520" y="148992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3" name="CustomShape 7"/>
          <p:cNvSpPr/>
          <p:nvPr/>
        </p:nvSpPr>
        <p:spPr>
          <a:xfrm>
            <a:off x="3713280" y="1598880"/>
            <a:ext cx="1116000" cy="643200"/>
          </a:xfrm>
          <a:prstGeom prst="rect">
            <a:avLst/>
          </a:prstGeom>
          <a:solidFill>
            <a:srgbClr val="268BD2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4" name="CustomShape 8"/>
          <p:cNvSpPr/>
          <p:nvPr/>
        </p:nvSpPr>
        <p:spPr>
          <a:xfrm>
            <a:off x="3654240" y="1657920"/>
            <a:ext cx="1116000" cy="643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5" name="CustomShape 9"/>
          <p:cNvSpPr/>
          <p:nvPr/>
        </p:nvSpPr>
        <p:spPr>
          <a:xfrm>
            <a:off x="3595200" y="1716960"/>
            <a:ext cx="1116000" cy="643200"/>
          </a:xfrm>
          <a:prstGeom prst="rect">
            <a:avLst/>
          </a:prstGeom>
          <a:solidFill>
            <a:srgbClr val="268BD2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6" name="CustomShape 10"/>
          <p:cNvSpPr/>
          <p:nvPr/>
        </p:nvSpPr>
        <p:spPr>
          <a:xfrm>
            <a:off x="3535680" y="1776480"/>
            <a:ext cx="1116000" cy="643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7" name="CustomShape 11"/>
          <p:cNvSpPr/>
          <p:nvPr/>
        </p:nvSpPr>
        <p:spPr>
          <a:xfrm>
            <a:off x="3476640" y="1835520"/>
            <a:ext cx="1116000" cy="643200"/>
          </a:xfrm>
          <a:prstGeom prst="rect">
            <a:avLst/>
          </a:prstGeom>
          <a:solidFill>
            <a:srgbClr val="268BD2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98" name="Google Shape;468;p23"/>
          <p:cNvPicPr/>
          <p:nvPr/>
        </p:nvPicPr>
        <p:blipFill>
          <a:blip r:embed="rId2"/>
          <a:stretch/>
        </p:blipFill>
        <p:spPr>
          <a:xfrm>
            <a:off x="3405600" y="1906560"/>
            <a:ext cx="1116000" cy="64272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pic>
        <p:nvPicPr>
          <p:cNvPr id="499" name="Google Shape;469;p23"/>
          <p:cNvPicPr/>
          <p:nvPr/>
        </p:nvPicPr>
        <p:blipFill>
          <a:blip r:embed="rId3"/>
          <a:stretch/>
        </p:blipFill>
        <p:spPr>
          <a:xfrm>
            <a:off x="1800480" y="1605120"/>
            <a:ext cx="1336800" cy="77184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500" name="CustomShape 12"/>
          <p:cNvSpPr/>
          <p:nvPr/>
        </p:nvSpPr>
        <p:spPr>
          <a:xfrm>
            <a:off x="5556000" y="15489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1" name="CustomShape 13"/>
          <p:cNvSpPr/>
          <p:nvPr/>
        </p:nvSpPr>
        <p:spPr>
          <a:xfrm>
            <a:off x="4524480" y="1760160"/>
            <a:ext cx="1091040" cy="648480"/>
          </a:xfrm>
          <a:custGeom>
            <a:avLst/>
            <a:gdLst/>
            <a:ahLst/>
            <a:cxnLst/>
            <a:rect l="l" t="t" r="r" b="b"/>
            <a:pathLst>
              <a:path w="47875" h="28483">
                <a:moveTo>
                  <a:pt x="0" y="19999"/>
                </a:moveTo>
                <a:lnTo>
                  <a:pt x="13939" y="7878"/>
                </a:lnTo>
                <a:lnTo>
                  <a:pt x="47875" y="0"/>
                </a:lnTo>
                <a:lnTo>
                  <a:pt x="18787" y="28483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2" name="CustomShape 14"/>
          <p:cNvSpPr/>
          <p:nvPr/>
        </p:nvSpPr>
        <p:spPr>
          <a:xfrm>
            <a:off x="5378880" y="173328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3" name="CustomShape 15"/>
          <p:cNvSpPr/>
          <p:nvPr/>
        </p:nvSpPr>
        <p:spPr>
          <a:xfrm>
            <a:off x="5319360" y="178560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4" name="CustomShape 16"/>
          <p:cNvSpPr/>
          <p:nvPr/>
        </p:nvSpPr>
        <p:spPr>
          <a:xfrm>
            <a:off x="5260320" y="184512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5" name="CustomShape 17"/>
          <p:cNvSpPr/>
          <p:nvPr/>
        </p:nvSpPr>
        <p:spPr>
          <a:xfrm>
            <a:off x="5201280" y="19041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6" name="CustomShape 18"/>
          <p:cNvSpPr/>
          <p:nvPr/>
        </p:nvSpPr>
        <p:spPr>
          <a:xfrm>
            <a:off x="5142240" y="196320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7" name="CustomShape 19"/>
          <p:cNvSpPr/>
          <p:nvPr/>
        </p:nvSpPr>
        <p:spPr>
          <a:xfrm>
            <a:off x="5082720" y="20222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8" name="CustomShape 20"/>
          <p:cNvSpPr/>
          <p:nvPr/>
        </p:nvSpPr>
        <p:spPr>
          <a:xfrm>
            <a:off x="5023680" y="208176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09" name="Google Shape;479;p23"/>
          <p:cNvPicPr/>
          <p:nvPr/>
        </p:nvPicPr>
        <p:blipFill>
          <a:blip r:embed="rId4"/>
          <a:stretch/>
        </p:blipFill>
        <p:spPr>
          <a:xfrm>
            <a:off x="4958400" y="2146560"/>
            <a:ext cx="892800" cy="51168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510" name="CustomShape 21"/>
          <p:cNvSpPr/>
          <p:nvPr/>
        </p:nvSpPr>
        <p:spPr>
          <a:xfrm rot="10800000" flipH="1">
            <a:off x="5887200" y="2058720"/>
            <a:ext cx="166560" cy="166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1" name="CustomShape 22"/>
          <p:cNvSpPr/>
          <p:nvPr/>
        </p:nvSpPr>
        <p:spPr>
          <a:xfrm rot="10800000" flipH="1">
            <a:off x="6814080" y="2114400"/>
            <a:ext cx="185280" cy="185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2" name="CustomShape 23"/>
          <p:cNvSpPr/>
          <p:nvPr/>
        </p:nvSpPr>
        <p:spPr>
          <a:xfrm>
            <a:off x="6294720" y="1269600"/>
            <a:ext cx="1360800" cy="710880"/>
          </a:xfrm>
          <a:custGeom>
            <a:avLst/>
            <a:gdLst/>
            <a:ahLst/>
            <a:cxnLst/>
            <a:rect l="l" t="t" r="r" b="b"/>
            <a:pathLst>
              <a:path w="59691" h="31210">
                <a:moveTo>
                  <a:pt x="0" y="31210"/>
                </a:moveTo>
                <a:lnTo>
                  <a:pt x="9999" y="19695"/>
                </a:lnTo>
                <a:lnTo>
                  <a:pt x="59691" y="0"/>
                </a:lnTo>
                <a:lnTo>
                  <a:pt x="30300" y="29694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3" name="CustomShape 24"/>
          <p:cNvSpPr/>
          <p:nvPr/>
        </p:nvSpPr>
        <p:spPr>
          <a:xfrm>
            <a:off x="5852160" y="1981440"/>
            <a:ext cx="897600" cy="821280"/>
          </a:xfrm>
          <a:custGeom>
            <a:avLst/>
            <a:gdLst/>
            <a:ahLst/>
            <a:cxnLst/>
            <a:rect l="l" t="t" r="r" b="b"/>
            <a:pathLst>
              <a:path w="39391" h="36057">
                <a:moveTo>
                  <a:pt x="0" y="18483"/>
                </a:moveTo>
                <a:lnTo>
                  <a:pt x="18484" y="0"/>
                </a:lnTo>
                <a:lnTo>
                  <a:pt x="39391" y="10302"/>
                </a:lnTo>
                <a:lnTo>
                  <a:pt x="9090" y="36057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4" name="CustomShape 25"/>
          <p:cNvSpPr/>
          <p:nvPr/>
        </p:nvSpPr>
        <p:spPr>
          <a:xfrm>
            <a:off x="7596480" y="109008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5" name="CustomShape 26"/>
          <p:cNvSpPr/>
          <p:nvPr/>
        </p:nvSpPr>
        <p:spPr>
          <a:xfrm>
            <a:off x="7241280" y="144528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6" name="CustomShape 27"/>
          <p:cNvSpPr/>
          <p:nvPr/>
        </p:nvSpPr>
        <p:spPr>
          <a:xfrm>
            <a:off x="7182240" y="150432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7" name="CustomShape 28"/>
          <p:cNvSpPr/>
          <p:nvPr/>
        </p:nvSpPr>
        <p:spPr>
          <a:xfrm>
            <a:off x="7123200" y="15638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8" name="CustomShape 29"/>
          <p:cNvSpPr/>
          <p:nvPr/>
        </p:nvSpPr>
        <p:spPr>
          <a:xfrm>
            <a:off x="7063680" y="162288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9" name="CustomShape 30"/>
          <p:cNvSpPr/>
          <p:nvPr/>
        </p:nvSpPr>
        <p:spPr>
          <a:xfrm rot="10800000" flipH="1">
            <a:off x="8309280" y="21542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0" name="CustomShape 31"/>
          <p:cNvSpPr/>
          <p:nvPr/>
        </p:nvSpPr>
        <p:spPr>
          <a:xfrm rot="10800000" flipH="1">
            <a:off x="9196800" y="21542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21" name="Google Shape;491;p23"/>
          <p:cNvPicPr/>
          <p:nvPr/>
        </p:nvPicPr>
        <p:blipFill>
          <a:blip r:embed="rId5"/>
          <a:stretch/>
        </p:blipFill>
        <p:spPr>
          <a:xfrm>
            <a:off x="6991200" y="1693920"/>
            <a:ext cx="896160" cy="50832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522" name="CustomShape 32"/>
          <p:cNvSpPr/>
          <p:nvPr/>
        </p:nvSpPr>
        <p:spPr>
          <a:xfrm rot="10800000" flipH="1">
            <a:off x="9203040" y="26510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2AA198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3" name="CustomShape 33"/>
          <p:cNvSpPr/>
          <p:nvPr/>
        </p:nvSpPr>
        <p:spPr>
          <a:xfrm>
            <a:off x="6740160" y="195072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4" name="CustomShape 34"/>
          <p:cNvSpPr/>
          <p:nvPr/>
        </p:nvSpPr>
        <p:spPr>
          <a:xfrm>
            <a:off x="6680640" y="20097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5" name="CustomShape 35"/>
          <p:cNvSpPr/>
          <p:nvPr/>
        </p:nvSpPr>
        <p:spPr>
          <a:xfrm>
            <a:off x="6325920" y="23649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6" name="CustomShape 36"/>
          <p:cNvSpPr/>
          <p:nvPr/>
        </p:nvSpPr>
        <p:spPr>
          <a:xfrm>
            <a:off x="6266400" y="242400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7" name="CustomShape 37"/>
          <p:cNvSpPr/>
          <p:nvPr/>
        </p:nvSpPr>
        <p:spPr>
          <a:xfrm>
            <a:off x="6207360" y="24830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8" name="CustomShape 38"/>
          <p:cNvSpPr/>
          <p:nvPr/>
        </p:nvSpPr>
        <p:spPr>
          <a:xfrm>
            <a:off x="6148320" y="254208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9" name="CustomShape 39"/>
          <p:cNvSpPr/>
          <p:nvPr/>
        </p:nvSpPr>
        <p:spPr>
          <a:xfrm rot="10800000" flipH="1">
            <a:off x="7393920" y="30734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0" name="CustomShape 40"/>
          <p:cNvSpPr/>
          <p:nvPr/>
        </p:nvSpPr>
        <p:spPr>
          <a:xfrm rot="10800000" flipH="1">
            <a:off x="8281440" y="30734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1" name="CustomShape 41"/>
          <p:cNvSpPr/>
          <p:nvPr/>
        </p:nvSpPr>
        <p:spPr>
          <a:xfrm rot="10800000" flipH="1">
            <a:off x="8287200" y="357072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32" name="Google Shape;502;p23"/>
          <p:cNvPicPr/>
          <p:nvPr/>
        </p:nvPicPr>
        <p:blipFill>
          <a:blip r:embed="rId6"/>
          <a:stretch/>
        </p:blipFill>
        <p:spPr>
          <a:xfrm>
            <a:off x="6080640" y="2610720"/>
            <a:ext cx="892800" cy="50640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533" name="CustomShape 42"/>
          <p:cNvSpPr/>
          <p:nvPr/>
        </p:nvSpPr>
        <p:spPr>
          <a:xfrm>
            <a:off x="6965280" y="1318080"/>
            <a:ext cx="1713600" cy="1595520"/>
          </a:xfrm>
          <a:custGeom>
            <a:avLst/>
            <a:gdLst/>
            <a:ahLst/>
            <a:cxnLst/>
            <a:rect l="l" t="t" r="r" b="b"/>
            <a:pathLst>
              <a:path w="75145" h="69994">
                <a:moveTo>
                  <a:pt x="0" y="69994"/>
                </a:moveTo>
                <a:lnTo>
                  <a:pt x="69691" y="0"/>
                </a:lnTo>
                <a:lnTo>
                  <a:pt x="75145" y="27573"/>
                </a:lnTo>
                <a:lnTo>
                  <a:pt x="55753" y="44845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4" name="CustomShape 43"/>
          <p:cNvSpPr/>
          <p:nvPr/>
        </p:nvSpPr>
        <p:spPr>
          <a:xfrm>
            <a:off x="8624640" y="16694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5" name="CustomShape 44"/>
          <p:cNvSpPr/>
          <p:nvPr/>
        </p:nvSpPr>
        <p:spPr>
          <a:xfrm>
            <a:off x="8565600" y="172848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6" name="CustomShape 45"/>
          <p:cNvSpPr/>
          <p:nvPr/>
        </p:nvSpPr>
        <p:spPr>
          <a:xfrm>
            <a:off x="8506560" y="178800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7" name="CustomShape 46"/>
          <p:cNvSpPr/>
          <p:nvPr/>
        </p:nvSpPr>
        <p:spPr>
          <a:xfrm>
            <a:off x="8447040" y="184704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8" name="CustomShape 47"/>
          <p:cNvSpPr/>
          <p:nvPr/>
        </p:nvSpPr>
        <p:spPr>
          <a:xfrm>
            <a:off x="8388000" y="190608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9" name="CustomShape 48"/>
          <p:cNvSpPr/>
          <p:nvPr/>
        </p:nvSpPr>
        <p:spPr>
          <a:xfrm>
            <a:off x="8328960" y="196560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40" name="Google Shape;510;p23"/>
          <p:cNvPicPr/>
          <p:nvPr/>
        </p:nvPicPr>
        <p:blipFill>
          <a:blip r:embed="rId7"/>
          <a:stretch/>
        </p:blipFill>
        <p:spPr>
          <a:xfrm>
            <a:off x="8260320" y="2029440"/>
            <a:ext cx="896160" cy="50832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541" name="CustomShape 49"/>
          <p:cNvSpPr/>
          <p:nvPr/>
        </p:nvSpPr>
        <p:spPr>
          <a:xfrm>
            <a:off x="4853760" y="3723840"/>
            <a:ext cx="5306400" cy="2263200"/>
          </a:xfrm>
          <a:prstGeom prst="rect">
            <a:avLst/>
          </a:prstGeom>
          <a:solidFill>
            <a:srgbClr val="F4CCCC"/>
          </a:solidFill>
          <a:ln w="28440" cap="rnd">
            <a:solidFill>
              <a:srgbClr val="E06666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2" name="CustomShape 50"/>
          <p:cNvSpPr/>
          <p:nvPr/>
        </p:nvSpPr>
        <p:spPr>
          <a:xfrm>
            <a:off x="4869600" y="5393760"/>
            <a:ext cx="5306400" cy="58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algn="ctr">
              <a:lnSpc>
                <a:spcPct val="100000"/>
              </a:lnSpc>
            </a:pPr>
            <a:r>
              <a:rPr lang="en-US" sz="2667" spc="-1">
                <a:solidFill>
                  <a:srgbClr val="000000"/>
                </a:solidFill>
                <a:latin typeface="Arial"/>
                <a:ea typeface="Arial"/>
              </a:rPr>
              <a:t>CNN Accelerator</a:t>
            </a:r>
            <a:endParaRPr lang="en-US" sz="2667" spc="-1">
              <a:latin typeface="Arial"/>
            </a:endParaRPr>
          </a:p>
        </p:txBody>
      </p:sp>
      <p:sp>
        <p:nvSpPr>
          <p:cNvPr id="543" name="CustomShape 51"/>
          <p:cNvSpPr/>
          <p:nvPr/>
        </p:nvSpPr>
        <p:spPr>
          <a:xfrm>
            <a:off x="5005440" y="3890400"/>
            <a:ext cx="4992000" cy="514080"/>
          </a:xfrm>
          <a:prstGeom prst="rect">
            <a:avLst/>
          </a:prstGeom>
          <a:solidFill>
            <a:srgbClr val="D9EAD3"/>
          </a:solidFill>
          <a:ln w="28440">
            <a:solidFill>
              <a:srgbClr val="93C4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 anchor="ctr"/>
          <a:lstStyle/>
          <a:p>
            <a:pPr algn="ctr">
              <a:lnSpc>
                <a:spcPct val="100000"/>
              </a:lnSpc>
            </a:pPr>
            <a:r>
              <a:rPr lang="en-US" sz="2400" spc="-1">
                <a:solidFill>
                  <a:srgbClr val="000000"/>
                </a:solidFill>
                <a:latin typeface="Arial"/>
                <a:ea typeface="Arial"/>
              </a:rPr>
              <a:t>On Chip Memory</a:t>
            </a:r>
            <a:endParaRPr lang="en-US" sz="2400" spc="-1">
              <a:latin typeface="Arial"/>
            </a:endParaRPr>
          </a:p>
        </p:txBody>
      </p:sp>
      <p:grpSp>
        <p:nvGrpSpPr>
          <p:cNvPr id="544" name="Group 52"/>
          <p:cNvGrpSpPr/>
          <p:nvPr/>
        </p:nvGrpSpPr>
        <p:grpSpPr>
          <a:xfrm>
            <a:off x="5004960" y="4593120"/>
            <a:ext cx="4992000" cy="850080"/>
            <a:chOff x="3753720" y="3444840"/>
            <a:chExt cx="3744000" cy="637560"/>
          </a:xfrm>
        </p:grpSpPr>
        <p:sp>
          <p:nvSpPr>
            <p:cNvPr id="545" name="CustomShape 53"/>
            <p:cNvSpPr/>
            <p:nvPr/>
          </p:nvSpPr>
          <p:spPr>
            <a:xfrm>
              <a:off x="3753720" y="3444840"/>
              <a:ext cx="3744000" cy="637560"/>
            </a:xfrm>
            <a:prstGeom prst="rect">
              <a:avLst/>
            </a:prstGeom>
            <a:solidFill>
              <a:srgbClr val="F9CB9C"/>
            </a:solidFill>
            <a:ln w="28440">
              <a:solidFill>
                <a:srgbClr val="E6913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"/>
                  <a:ea typeface="Arial"/>
                </a:rPr>
                <a:t>Data Path</a:t>
              </a:r>
              <a:endParaRPr lang="en-US" sz="2400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2400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2400" spc="-1">
                <a:latin typeface="Arial"/>
              </a:endParaRPr>
            </a:p>
          </p:txBody>
        </p:sp>
        <p:sp>
          <p:nvSpPr>
            <p:cNvPr id="546" name="CustomShape 54"/>
            <p:cNvSpPr/>
            <p:nvPr/>
          </p:nvSpPr>
          <p:spPr>
            <a:xfrm>
              <a:off x="3822120" y="3740760"/>
              <a:ext cx="707400" cy="257040"/>
            </a:xfrm>
            <a:prstGeom prst="rect">
              <a:avLst/>
            </a:prstGeom>
            <a:solidFill>
              <a:srgbClr val="C9DAF8"/>
            </a:solidFill>
            <a:ln w="28440">
              <a:solidFill>
                <a:srgbClr val="6D9EE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1600" spc="-1">
                  <a:solidFill>
                    <a:srgbClr val="000000"/>
                  </a:solidFill>
                  <a:latin typeface="Arial"/>
                  <a:ea typeface="Arial"/>
                </a:rPr>
                <a:t>MAC</a:t>
              </a:r>
              <a:endParaRPr lang="en-US" sz="1600" spc="-1">
                <a:latin typeface="Arial"/>
              </a:endParaRPr>
            </a:p>
          </p:txBody>
        </p:sp>
        <p:sp>
          <p:nvSpPr>
            <p:cNvPr id="547" name="CustomShape 55"/>
            <p:cNvSpPr/>
            <p:nvPr/>
          </p:nvSpPr>
          <p:spPr>
            <a:xfrm>
              <a:off x="4597920" y="3740760"/>
              <a:ext cx="707400" cy="257040"/>
            </a:xfrm>
            <a:prstGeom prst="rect">
              <a:avLst/>
            </a:prstGeom>
            <a:solidFill>
              <a:srgbClr val="C9DAF8"/>
            </a:solidFill>
            <a:ln w="28440">
              <a:solidFill>
                <a:srgbClr val="6D9EE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1600" spc="-1">
                  <a:solidFill>
                    <a:srgbClr val="000000"/>
                  </a:solidFill>
                  <a:latin typeface="Arial"/>
                  <a:ea typeface="Arial"/>
                </a:rPr>
                <a:t>MAC</a:t>
              </a:r>
              <a:endParaRPr lang="en-US" sz="1600" spc="-1">
                <a:latin typeface="Arial"/>
              </a:endParaRPr>
            </a:p>
          </p:txBody>
        </p:sp>
        <p:sp>
          <p:nvSpPr>
            <p:cNvPr id="548" name="CustomShape 56"/>
            <p:cNvSpPr/>
            <p:nvPr/>
          </p:nvSpPr>
          <p:spPr>
            <a:xfrm>
              <a:off x="5940360" y="3865320"/>
              <a:ext cx="8182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 cap="rnd">
              <a:solidFill>
                <a:srgbClr val="6D9EEB"/>
              </a:solidFill>
              <a:custDash>
                <a:ds d="1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9" name="CustomShape 57"/>
            <p:cNvSpPr/>
            <p:nvPr/>
          </p:nvSpPr>
          <p:spPr>
            <a:xfrm>
              <a:off x="5374440" y="3740760"/>
              <a:ext cx="707400" cy="257040"/>
            </a:xfrm>
            <a:prstGeom prst="rect">
              <a:avLst/>
            </a:prstGeom>
            <a:solidFill>
              <a:srgbClr val="C9DAF8"/>
            </a:solidFill>
            <a:ln w="28440">
              <a:solidFill>
                <a:srgbClr val="6D9EE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1600" spc="-1">
                  <a:solidFill>
                    <a:srgbClr val="000000"/>
                  </a:solidFill>
                  <a:latin typeface="Arial"/>
                  <a:ea typeface="Arial"/>
                </a:rPr>
                <a:t>MAC</a:t>
              </a:r>
              <a:endParaRPr lang="en-US" sz="1600" spc="-1">
                <a:latin typeface="Arial"/>
              </a:endParaRPr>
            </a:p>
          </p:txBody>
        </p:sp>
        <p:sp>
          <p:nvSpPr>
            <p:cNvPr id="550" name="CustomShape 58"/>
            <p:cNvSpPr/>
            <p:nvPr/>
          </p:nvSpPr>
          <p:spPr>
            <a:xfrm>
              <a:off x="6607440" y="3740760"/>
              <a:ext cx="707400" cy="257040"/>
            </a:xfrm>
            <a:prstGeom prst="rect">
              <a:avLst/>
            </a:prstGeom>
            <a:solidFill>
              <a:srgbClr val="C9DAF8"/>
            </a:solidFill>
            <a:ln w="28440">
              <a:solidFill>
                <a:srgbClr val="6D9EE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1600" spc="-1">
                  <a:solidFill>
                    <a:srgbClr val="000000"/>
                  </a:solidFill>
                  <a:latin typeface="Arial"/>
                  <a:ea typeface="Arial"/>
                </a:rPr>
                <a:t>MAC</a:t>
              </a:r>
              <a:endParaRPr lang="en-US" sz="1600" spc="-1">
                <a:latin typeface="Arial"/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CF468CA7-D61F-45A9-9BB0-2066C89EF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it suffer from the memory wall?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9E74B-B85E-416B-813B-A916BA4D1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404D3C-897E-4A61-812F-65EC52EAC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4336B-20D1-45C1-B051-DBFD0EF58A0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312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</a:t>
            </a:r>
            <a:r>
              <a:rPr lang="en-US" err="1"/>
              <a:t>Excecution</a:t>
            </a:r>
            <a:r>
              <a:rPr lang="en-US"/>
              <a:t> Time &amp;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High performance computing</a:t>
            </a:r>
          </a:p>
          <a:p>
            <a:r>
              <a:rPr lang="en-US" sz="2400" dirty="0"/>
              <a:t>Embedded computing</a:t>
            </a:r>
          </a:p>
          <a:p>
            <a:r>
              <a:rPr lang="en-US" sz="2400" dirty="0"/>
              <a:t>Small portions of the code dominate execution time</a:t>
            </a:r>
          </a:p>
          <a:p>
            <a:pPr lvl="1"/>
            <a:r>
              <a:rPr lang="en-US" sz="2000" dirty="0"/>
              <a:t>Hot spots</a:t>
            </a:r>
          </a:p>
          <a:p>
            <a:pPr lvl="1"/>
            <a:r>
              <a:rPr lang="en-US" sz="2000" u="sng" dirty="0"/>
              <a:t>Loops</a:t>
            </a:r>
          </a:p>
          <a:p>
            <a:r>
              <a:rPr lang="en-US" sz="2400"/>
              <a:t>Apply Loop </a:t>
            </a:r>
            <a:r>
              <a:rPr lang="en-US" sz="2400" dirty="0"/>
              <a:t>Transformations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57865"/>
            <a:ext cx="3657600" cy="242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File:Overo with coi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599" y="3733800"/>
            <a:ext cx="3159441" cy="315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Merge 5"/>
          <p:cNvSpPr/>
          <p:nvPr/>
        </p:nvSpPr>
        <p:spPr>
          <a:xfrm rot="16200000">
            <a:off x="5933470" y="4201130"/>
            <a:ext cx="990600" cy="1884740"/>
          </a:xfrm>
          <a:prstGeom prst="flowChartMer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78140" y="1219200"/>
            <a:ext cx="46169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for(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&lt;N;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++){</a:t>
            </a:r>
          </a:p>
          <a:p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for(j=0; j&lt;N; j++){</a:t>
            </a:r>
          </a:p>
          <a:p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  for(k=0; k&lt;N; k++)</a:t>
            </a:r>
          </a:p>
          <a:p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    c[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][j] += a[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][k] * b[k][j];</a:t>
            </a:r>
          </a:p>
          <a:p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}}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07CC905-7373-4E7F-85D2-4CAF859E3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C76C108-42D4-4247-AFED-79C0613DF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0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CustomShape 2"/>
          <p:cNvSpPr/>
          <p:nvPr/>
        </p:nvSpPr>
        <p:spPr>
          <a:xfrm rot="10800000" flipH="1">
            <a:off x="6816960" y="2610240"/>
            <a:ext cx="184800" cy="184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F6B26B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4" name="CustomShape 3"/>
          <p:cNvSpPr/>
          <p:nvPr/>
        </p:nvSpPr>
        <p:spPr>
          <a:xfrm>
            <a:off x="8684160" y="161040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5" name="CustomShape 4"/>
          <p:cNvSpPr/>
          <p:nvPr/>
        </p:nvSpPr>
        <p:spPr>
          <a:xfrm>
            <a:off x="7655520" y="103104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6" name="CustomShape 5"/>
          <p:cNvSpPr/>
          <p:nvPr/>
        </p:nvSpPr>
        <p:spPr>
          <a:xfrm>
            <a:off x="3156480" y="1957920"/>
            <a:ext cx="538080" cy="288960"/>
          </a:xfrm>
          <a:custGeom>
            <a:avLst/>
            <a:gdLst/>
            <a:ahLst/>
            <a:cxnLst/>
            <a:rect l="l" t="t" r="r" b="b"/>
            <a:pathLst>
              <a:path w="23634" h="12727">
                <a:moveTo>
                  <a:pt x="0" y="2728"/>
                </a:moveTo>
                <a:lnTo>
                  <a:pt x="11211" y="12727"/>
                </a:lnTo>
                <a:lnTo>
                  <a:pt x="23634" y="0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7" name="CustomShape 6"/>
          <p:cNvSpPr/>
          <p:nvPr/>
        </p:nvSpPr>
        <p:spPr>
          <a:xfrm>
            <a:off x="5615520" y="148992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8" name="CustomShape 7"/>
          <p:cNvSpPr/>
          <p:nvPr/>
        </p:nvSpPr>
        <p:spPr>
          <a:xfrm>
            <a:off x="3713280" y="1598880"/>
            <a:ext cx="1116000" cy="643200"/>
          </a:xfrm>
          <a:prstGeom prst="rect">
            <a:avLst/>
          </a:prstGeom>
          <a:solidFill>
            <a:srgbClr val="268BD2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9" name="CustomShape 8"/>
          <p:cNvSpPr/>
          <p:nvPr/>
        </p:nvSpPr>
        <p:spPr>
          <a:xfrm>
            <a:off x="3654240" y="1657920"/>
            <a:ext cx="1116000" cy="643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0" name="CustomShape 9"/>
          <p:cNvSpPr/>
          <p:nvPr/>
        </p:nvSpPr>
        <p:spPr>
          <a:xfrm>
            <a:off x="3595200" y="1716960"/>
            <a:ext cx="1116000" cy="643200"/>
          </a:xfrm>
          <a:prstGeom prst="rect">
            <a:avLst/>
          </a:prstGeom>
          <a:solidFill>
            <a:srgbClr val="268BD2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1" name="CustomShape 10"/>
          <p:cNvSpPr/>
          <p:nvPr/>
        </p:nvSpPr>
        <p:spPr>
          <a:xfrm>
            <a:off x="3535680" y="1776480"/>
            <a:ext cx="1116000" cy="643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2" name="CustomShape 11"/>
          <p:cNvSpPr/>
          <p:nvPr/>
        </p:nvSpPr>
        <p:spPr>
          <a:xfrm>
            <a:off x="3476640" y="1835520"/>
            <a:ext cx="1116000" cy="643200"/>
          </a:xfrm>
          <a:prstGeom prst="rect">
            <a:avLst/>
          </a:prstGeom>
          <a:solidFill>
            <a:srgbClr val="268BD2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63" name="Google Shape;536;p24"/>
          <p:cNvPicPr/>
          <p:nvPr/>
        </p:nvPicPr>
        <p:blipFill>
          <a:blip r:embed="rId2"/>
          <a:stretch/>
        </p:blipFill>
        <p:spPr>
          <a:xfrm>
            <a:off x="3405600" y="1906560"/>
            <a:ext cx="1116000" cy="64272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pic>
        <p:nvPicPr>
          <p:cNvPr id="564" name="Google Shape;537;p24"/>
          <p:cNvPicPr/>
          <p:nvPr/>
        </p:nvPicPr>
        <p:blipFill>
          <a:blip r:embed="rId3"/>
          <a:stretch/>
        </p:blipFill>
        <p:spPr>
          <a:xfrm>
            <a:off x="1800480" y="1605120"/>
            <a:ext cx="1336800" cy="77184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565" name="CustomShape 12"/>
          <p:cNvSpPr/>
          <p:nvPr/>
        </p:nvSpPr>
        <p:spPr>
          <a:xfrm>
            <a:off x="5556000" y="15489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6" name="CustomShape 13"/>
          <p:cNvSpPr/>
          <p:nvPr/>
        </p:nvSpPr>
        <p:spPr>
          <a:xfrm>
            <a:off x="4524480" y="1760160"/>
            <a:ext cx="1091040" cy="648480"/>
          </a:xfrm>
          <a:custGeom>
            <a:avLst/>
            <a:gdLst/>
            <a:ahLst/>
            <a:cxnLst/>
            <a:rect l="l" t="t" r="r" b="b"/>
            <a:pathLst>
              <a:path w="47875" h="28483">
                <a:moveTo>
                  <a:pt x="0" y="19999"/>
                </a:moveTo>
                <a:lnTo>
                  <a:pt x="13939" y="7878"/>
                </a:lnTo>
                <a:lnTo>
                  <a:pt x="47875" y="0"/>
                </a:lnTo>
                <a:lnTo>
                  <a:pt x="18787" y="28483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7" name="CustomShape 14"/>
          <p:cNvSpPr/>
          <p:nvPr/>
        </p:nvSpPr>
        <p:spPr>
          <a:xfrm>
            <a:off x="5378880" y="173328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8" name="CustomShape 15"/>
          <p:cNvSpPr/>
          <p:nvPr/>
        </p:nvSpPr>
        <p:spPr>
          <a:xfrm>
            <a:off x="5319360" y="178560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9" name="CustomShape 16"/>
          <p:cNvSpPr/>
          <p:nvPr/>
        </p:nvSpPr>
        <p:spPr>
          <a:xfrm>
            <a:off x="5260320" y="184512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0" name="CustomShape 17"/>
          <p:cNvSpPr/>
          <p:nvPr/>
        </p:nvSpPr>
        <p:spPr>
          <a:xfrm>
            <a:off x="5201280" y="19041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1" name="CustomShape 18"/>
          <p:cNvSpPr/>
          <p:nvPr/>
        </p:nvSpPr>
        <p:spPr>
          <a:xfrm>
            <a:off x="5142240" y="196320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2" name="CustomShape 19"/>
          <p:cNvSpPr/>
          <p:nvPr/>
        </p:nvSpPr>
        <p:spPr>
          <a:xfrm>
            <a:off x="5082720" y="20222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3" name="CustomShape 20"/>
          <p:cNvSpPr/>
          <p:nvPr/>
        </p:nvSpPr>
        <p:spPr>
          <a:xfrm>
            <a:off x="5023680" y="208176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74" name="Google Shape;547;p24"/>
          <p:cNvPicPr/>
          <p:nvPr/>
        </p:nvPicPr>
        <p:blipFill>
          <a:blip r:embed="rId4"/>
          <a:stretch/>
        </p:blipFill>
        <p:spPr>
          <a:xfrm>
            <a:off x="4958400" y="2146560"/>
            <a:ext cx="892800" cy="51168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575" name="CustomShape 21"/>
          <p:cNvSpPr/>
          <p:nvPr/>
        </p:nvSpPr>
        <p:spPr>
          <a:xfrm rot="10800000" flipH="1">
            <a:off x="5887200" y="2058720"/>
            <a:ext cx="166560" cy="166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6" name="CustomShape 22"/>
          <p:cNvSpPr/>
          <p:nvPr/>
        </p:nvSpPr>
        <p:spPr>
          <a:xfrm rot="10800000" flipH="1">
            <a:off x="6814080" y="2114400"/>
            <a:ext cx="185280" cy="185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7" name="CustomShape 23"/>
          <p:cNvSpPr/>
          <p:nvPr/>
        </p:nvSpPr>
        <p:spPr>
          <a:xfrm>
            <a:off x="6294720" y="1269600"/>
            <a:ext cx="1360800" cy="710880"/>
          </a:xfrm>
          <a:custGeom>
            <a:avLst/>
            <a:gdLst/>
            <a:ahLst/>
            <a:cxnLst/>
            <a:rect l="l" t="t" r="r" b="b"/>
            <a:pathLst>
              <a:path w="59691" h="31210">
                <a:moveTo>
                  <a:pt x="0" y="31210"/>
                </a:moveTo>
                <a:lnTo>
                  <a:pt x="9999" y="19695"/>
                </a:lnTo>
                <a:lnTo>
                  <a:pt x="59691" y="0"/>
                </a:lnTo>
                <a:lnTo>
                  <a:pt x="30300" y="29694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8" name="CustomShape 24"/>
          <p:cNvSpPr/>
          <p:nvPr/>
        </p:nvSpPr>
        <p:spPr>
          <a:xfrm>
            <a:off x="5852160" y="1981440"/>
            <a:ext cx="897600" cy="821280"/>
          </a:xfrm>
          <a:custGeom>
            <a:avLst/>
            <a:gdLst/>
            <a:ahLst/>
            <a:cxnLst/>
            <a:rect l="l" t="t" r="r" b="b"/>
            <a:pathLst>
              <a:path w="39391" h="36057">
                <a:moveTo>
                  <a:pt x="0" y="18483"/>
                </a:moveTo>
                <a:lnTo>
                  <a:pt x="18484" y="0"/>
                </a:lnTo>
                <a:lnTo>
                  <a:pt x="39391" y="10302"/>
                </a:lnTo>
                <a:lnTo>
                  <a:pt x="9090" y="36057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9" name="CustomShape 25"/>
          <p:cNvSpPr/>
          <p:nvPr/>
        </p:nvSpPr>
        <p:spPr>
          <a:xfrm>
            <a:off x="7596480" y="109008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0" name="CustomShape 26"/>
          <p:cNvSpPr/>
          <p:nvPr/>
        </p:nvSpPr>
        <p:spPr>
          <a:xfrm>
            <a:off x="7241280" y="144528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1" name="CustomShape 27"/>
          <p:cNvSpPr/>
          <p:nvPr/>
        </p:nvSpPr>
        <p:spPr>
          <a:xfrm>
            <a:off x="7182240" y="150432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2" name="CustomShape 28"/>
          <p:cNvSpPr/>
          <p:nvPr/>
        </p:nvSpPr>
        <p:spPr>
          <a:xfrm>
            <a:off x="7123200" y="15638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3" name="CustomShape 29"/>
          <p:cNvSpPr/>
          <p:nvPr/>
        </p:nvSpPr>
        <p:spPr>
          <a:xfrm>
            <a:off x="7063680" y="162288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4" name="CustomShape 30"/>
          <p:cNvSpPr/>
          <p:nvPr/>
        </p:nvSpPr>
        <p:spPr>
          <a:xfrm rot="10800000" flipH="1">
            <a:off x="8309280" y="21542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5" name="CustomShape 31"/>
          <p:cNvSpPr/>
          <p:nvPr/>
        </p:nvSpPr>
        <p:spPr>
          <a:xfrm rot="10800000" flipH="1">
            <a:off x="9196800" y="21542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86" name="Google Shape;559;p24"/>
          <p:cNvPicPr/>
          <p:nvPr/>
        </p:nvPicPr>
        <p:blipFill>
          <a:blip r:embed="rId5"/>
          <a:stretch/>
        </p:blipFill>
        <p:spPr>
          <a:xfrm>
            <a:off x="6991200" y="1693920"/>
            <a:ext cx="896160" cy="50832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587" name="CustomShape 32"/>
          <p:cNvSpPr/>
          <p:nvPr/>
        </p:nvSpPr>
        <p:spPr>
          <a:xfrm rot="10800000" flipH="1">
            <a:off x="9203040" y="26510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2AA198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8" name="CustomShape 33"/>
          <p:cNvSpPr/>
          <p:nvPr/>
        </p:nvSpPr>
        <p:spPr>
          <a:xfrm>
            <a:off x="6740160" y="195072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9" name="CustomShape 34"/>
          <p:cNvSpPr/>
          <p:nvPr/>
        </p:nvSpPr>
        <p:spPr>
          <a:xfrm>
            <a:off x="6680640" y="20097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0" name="CustomShape 35"/>
          <p:cNvSpPr/>
          <p:nvPr/>
        </p:nvSpPr>
        <p:spPr>
          <a:xfrm>
            <a:off x="6325920" y="23649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1" name="CustomShape 36"/>
          <p:cNvSpPr/>
          <p:nvPr/>
        </p:nvSpPr>
        <p:spPr>
          <a:xfrm>
            <a:off x="6266400" y="242400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2" name="CustomShape 37"/>
          <p:cNvSpPr/>
          <p:nvPr/>
        </p:nvSpPr>
        <p:spPr>
          <a:xfrm>
            <a:off x="6207360" y="24830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3" name="CustomShape 38"/>
          <p:cNvSpPr/>
          <p:nvPr/>
        </p:nvSpPr>
        <p:spPr>
          <a:xfrm>
            <a:off x="6148320" y="254208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4" name="CustomShape 39"/>
          <p:cNvSpPr/>
          <p:nvPr/>
        </p:nvSpPr>
        <p:spPr>
          <a:xfrm rot="10800000" flipH="1">
            <a:off x="7393920" y="30734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5" name="CustomShape 40"/>
          <p:cNvSpPr/>
          <p:nvPr/>
        </p:nvSpPr>
        <p:spPr>
          <a:xfrm rot="10800000" flipH="1">
            <a:off x="8281440" y="30734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6" name="CustomShape 41"/>
          <p:cNvSpPr/>
          <p:nvPr/>
        </p:nvSpPr>
        <p:spPr>
          <a:xfrm rot="10800000" flipH="1">
            <a:off x="8287200" y="357072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97" name="Google Shape;570;p24"/>
          <p:cNvPicPr/>
          <p:nvPr/>
        </p:nvPicPr>
        <p:blipFill>
          <a:blip r:embed="rId6"/>
          <a:stretch/>
        </p:blipFill>
        <p:spPr>
          <a:xfrm>
            <a:off x="6080640" y="2610720"/>
            <a:ext cx="892800" cy="50640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598" name="CustomShape 42"/>
          <p:cNvSpPr/>
          <p:nvPr/>
        </p:nvSpPr>
        <p:spPr>
          <a:xfrm>
            <a:off x="6965280" y="1318080"/>
            <a:ext cx="1713600" cy="1595520"/>
          </a:xfrm>
          <a:custGeom>
            <a:avLst/>
            <a:gdLst/>
            <a:ahLst/>
            <a:cxnLst/>
            <a:rect l="l" t="t" r="r" b="b"/>
            <a:pathLst>
              <a:path w="75145" h="69994">
                <a:moveTo>
                  <a:pt x="0" y="69994"/>
                </a:moveTo>
                <a:lnTo>
                  <a:pt x="69691" y="0"/>
                </a:lnTo>
                <a:lnTo>
                  <a:pt x="75145" y="27573"/>
                </a:lnTo>
                <a:lnTo>
                  <a:pt x="55753" y="44845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9" name="CustomShape 43"/>
          <p:cNvSpPr/>
          <p:nvPr/>
        </p:nvSpPr>
        <p:spPr>
          <a:xfrm>
            <a:off x="8624640" y="16694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0" name="CustomShape 44"/>
          <p:cNvSpPr/>
          <p:nvPr/>
        </p:nvSpPr>
        <p:spPr>
          <a:xfrm>
            <a:off x="8565600" y="172848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1" name="CustomShape 45"/>
          <p:cNvSpPr/>
          <p:nvPr/>
        </p:nvSpPr>
        <p:spPr>
          <a:xfrm>
            <a:off x="8506560" y="178800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2" name="CustomShape 46"/>
          <p:cNvSpPr/>
          <p:nvPr/>
        </p:nvSpPr>
        <p:spPr>
          <a:xfrm>
            <a:off x="8447040" y="184704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3" name="CustomShape 47"/>
          <p:cNvSpPr/>
          <p:nvPr/>
        </p:nvSpPr>
        <p:spPr>
          <a:xfrm>
            <a:off x="8388000" y="190608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4" name="CustomShape 48"/>
          <p:cNvSpPr/>
          <p:nvPr/>
        </p:nvSpPr>
        <p:spPr>
          <a:xfrm>
            <a:off x="8328960" y="196560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05" name="Google Shape;578;p24"/>
          <p:cNvPicPr/>
          <p:nvPr/>
        </p:nvPicPr>
        <p:blipFill>
          <a:blip r:embed="rId7"/>
          <a:stretch/>
        </p:blipFill>
        <p:spPr>
          <a:xfrm>
            <a:off x="8260320" y="2029440"/>
            <a:ext cx="896160" cy="50832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606" name="CustomShape 49"/>
          <p:cNvSpPr/>
          <p:nvPr/>
        </p:nvSpPr>
        <p:spPr>
          <a:xfrm>
            <a:off x="4853760" y="3723840"/>
            <a:ext cx="5306400" cy="2263200"/>
          </a:xfrm>
          <a:prstGeom prst="rect">
            <a:avLst/>
          </a:prstGeom>
          <a:solidFill>
            <a:srgbClr val="F4CCCC"/>
          </a:solidFill>
          <a:ln w="28440" cap="rnd">
            <a:solidFill>
              <a:srgbClr val="E06666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7" name="CustomShape 50"/>
          <p:cNvSpPr/>
          <p:nvPr/>
        </p:nvSpPr>
        <p:spPr>
          <a:xfrm>
            <a:off x="4869600" y="5393760"/>
            <a:ext cx="5306400" cy="58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algn="ctr">
              <a:lnSpc>
                <a:spcPct val="100000"/>
              </a:lnSpc>
            </a:pPr>
            <a:r>
              <a:rPr lang="en-US" sz="2667" spc="-1">
                <a:solidFill>
                  <a:srgbClr val="000000"/>
                </a:solidFill>
                <a:latin typeface="Arial"/>
                <a:ea typeface="Arial"/>
              </a:rPr>
              <a:t>CNN Accelerator</a:t>
            </a:r>
            <a:endParaRPr lang="en-US" sz="2667" spc="-1">
              <a:latin typeface="Arial"/>
            </a:endParaRPr>
          </a:p>
        </p:txBody>
      </p:sp>
      <p:sp>
        <p:nvSpPr>
          <p:cNvPr id="608" name="CustomShape 51"/>
          <p:cNvSpPr/>
          <p:nvPr/>
        </p:nvSpPr>
        <p:spPr>
          <a:xfrm>
            <a:off x="5005440" y="3890400"/>
            <a:ext cx="4992000" cy="514080"/>
          </a:xfrm>
          <a:prstGeom prst="rect">
            <a:avLst/>
          </a:prstGeom>
          <a:solidFill>
            <a:srgbClr val="D9EAD3"/>
          </a:solidFill>
          <a:ln w="28440">
            <a:solidFill>
              <a:srgbClr val="93C4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 anchor="ctr"/>
          <a:lstStyle/>
          <a:p>
            <a:pPr algn="ctr">
              <a:lnSpc>
                <a:spcPct val="100000"/>
              </a:lnSpc>
            </a:pPr>
            <a:r>
              <a:rPr lang="en-US" sz="2400" spc="-1">
                <a:solidFill>
                  <a:srgbClr val="000000"/>
                </a:solidFill>
                <a:latin typeface="Arial"/>
                <a:ea typeface="Arial"/>
              </a:rPr>
              <a:t>On Chip Memory</a:t>
            </a:r>
            <a:endParaRPr lang="en-US" sz="2400" spc="-1">
              <a:latin typeface="Arial"/>
            </a:endParaRPr>
          </a:p>
        </p:txBody>
      </p:sp>
      <p:grpSp>
        <p:nvGrpSpPr>
          <p:cNvPr id="609" name="Group 52"/>
          <p:cNvGrpSpPr/>
          <p:nvPr/>
        </p:nvGrpSpPr>
        <p:grpSpPr>
          <a:xfrm>
            <a:off x="5004960" y="4593120"/>
            <a:ext cx="4992000" cy="850080"/>
            <a:chOff x="3753720" y="3444840"/>
            <a:chExt cx="3744000" cy="637560"/>
          </a:xfrm>
        </p:grpSpPr>
        <p:sp>
          <p:nvSpPr>
            <p:cNvPr id="610" name="CustomShape 53"/>
            <p:cNvSpPr/>
            <p:nvPr/>
          </p:nvSpPr>
          <p:spPr>
            <a:xfrm>
              <a:off x="3753720" y="3444840"/>
              <a:ext cx="3744000" cy="637560"/>
            </a:xfrm>
            <a:prstGeom prst="rect">
              <a:avLst/>
            </a:prstGeom>
            <a:solidFill>
              <a:srgbClr val="F9CB9C"/>
            </a:solidFill>
            <a:ln w="28440">
              <a:solidFill>
                <a:srgbClr val="E6913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"/>
                  <a:ea typeface="Arial"/>
                </a:rPr>
                <a:t>Data Path</a:t>
              </a:r>
              <a:endParaRPr lang="en-US" sz="2400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2400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2400" spc="-1">
                <a:latin typeface="Arial"/>
              </a:endParaRPr>
            </a:p>
          </p:txBody>
        </p:sp>
        <p:sp>
          <p:nvSpPr>
            <p:cNvPr id="611" name="CustomShape 54"/>
            <p:cNvSpPr/>
            <p:nvPr/>
          </p:nvSpPr>
          <p:spPr>
            <a:xfrm>
              <a:off x="3822120" y="3740760"/>
              <a:ext cx="707400" cy="257040"/>
            </a:xfrm>
            <a:prstGeom prst="rect">
              <a:avLst/>
            </a:prstGeom>
            <a:solidFill>
              <a:srgbClr val="C9DAF8"/>
            </a:solidFill>
            <a:ln w="28440">
              <a:solidFill>
                <a:srgbClr val="6D9EE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1600" spc="-1">
                  <a:solidFill>
                    <a:srgbClr val="000000"/>
                  </a:solidFill>
                  <a:latin typeface="Arial"/>
                  <a:ea typeface="Arial"/>
                </a:rPr>
                <a:t>MAC</a:t>
              </a:r>
              <a:endParaRPr lang="en-US" sz="1600" spc="-1">
                <a:latin typeface="Arial"/>
              </a:endParaRPr>
            </a:p>
          </p:txBody>
        </p:sp>
        <p:sp>
          <p:nvSpPr>
            <p:cNvPr id="612" name="CustomShape 55"/>
            <p:cNvSpPr/>
            <p:nvPr/>
          </p:nvSpPr>
          <p:spPr>
            <a:xfrm>
              <a:off x="4597920" y="3740760"/>
              <a:ext cx="707400" cy="257040"/>
            </a:xfrm>
            <a:prstGeom prst="rect">
              <a:avLst/>
            </a:prstGeom>
            <a:solidFill>
              <a:srgbClr val="C9DAF8"/>
            </a:solidFill>
            <a:ln w="28440">
              <a:solidFill>
                <a:srgbClr val="6D9EE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1600" spc="-1">
                  <a:solidFill>
                    <a:srgbClr val="000000"/>
                  </a:solidFill>
                  <a:latin typeface="Arial"/>
                  <a:ea typeface="Arial"/>
                </a:rPr>
                <a:t>MAC</a:t>
              </a:r>
              <a:endParaRPr lang="en-US" sz="1600" spc="-1">
                <a:latin typeface="Arial"/>
              </a:endParaRPr>
            </a:p>
          </p:txBody>
        </p:sp>
        <p:sp>
          <p:nvSpPr>
            <p:cNvPr id="613" name="CustomShape 56"/>
            <p:cNvSpPr/>
            <p:nvPr/>
          </p:nvSpPr>
          <p:spPr>
            <a:xfrm>
              <a:off x="5940360" y="3865320"/>
              <a:ext cx="8182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 cap="rnd">
              <a:solidFill>
                <a:srgbClr val="6D9EEB"/>
              </a:solidFill>
              <a:custDash>
                <a:ds d="1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4" name="CustomShape 57"/>
            <p:cNvSpPr/>
            <p:nvPr/>
          </p:nvSpPr>
          <p:spPr>
            <a:xfrm>
              <a:off x="5374440" y="3740760"/>
              <a:ext cx="707400" cy="257040"/>
            </a:xfrm>
            <a:prstGeom prst="rect">
              <a:avLst/>
            </a:prstGeom>
            <a:solidFill>
              <a:srgbClr val="C9DAF8"/>
            </a:solidFill>
            <a:ln w="28440">
              <a:solidFill>
                <a:srgbClr val="6D9EE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1600" spc="-1">
                  <a:solidFill>
                    <a:srgbClr val="000000"/>
                  </a:solidFill>
                  <a:latin typeface="Arial"/>
                  <a:ea typeface="Arial"/>
                </a:rPr>
                <a:t>MAC</a:t>
              </a:r>
              <a:endParaRPr lang="en-US" sz="1600" spc="-1">
                <a:latin typeface="Arial"/>
              </a:endParaRPr>
            </a:p>
          </p:txBody>
        </p:sp>
        <p:sp>
          <p:nvSpPr>
            <p:cNvPr id="615" name="CustomShape 58"/>
            <p:cNvSpPr/>
            <p:nvPr/>
          </p:nvSpPr>
          <p:spPr>
            <a:xfrm>
              <a:off x="6607440" y="3740760"/>
              <a:ext cx="707400" cy="257040"/>
            </a:xfrm>
            <a:prstGeom prst="rect">
              <a:avLst/>
            </a:prstGeom>
            <a:solidFill>
              <a:srgbClr val="C9DAF8"/>
            </a:solidFill>
            <a:ln w="28440">
              <a:solidFill>
                <a:srgbClr val="6D9EE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1600" spc="-1">
                  <a:solidFill>
                    <a:srgbClr val="000000"/>
                  </a:solidFill>
                  <a:latin typeface="Arial"/>
                  <a:ea typeface="Arial"/>
                </a:rPr>
                <a:t>MAC</a:t>
              </a:r>
              <a:endParaRPr lang="en-US" sz="1600" spc="-1">
                <a:latin typeface="Arial"/>
              </a:endParaRPr>
            </a:p>
          </p:txBody>
        </p:sp>
      </p:grpSp>
      <p:sp>
        <p:nvSpPr>
          <p:cNvPr id="616" name="CustomShape 59"/>
          <p:cNvSpPr/>
          <p:nvPr/>
        </p:nvSpPr>
        <p:spPr>
          <a:xfrm rot="16200000" flipH="1">
            <a:off x="6101760" y="3089280"/>
            <a:ext cx="468960" cy="1260000"/>
          </a:xfrm>
          <a:prstGeom prst="curvedConnector4">
            <a:avLst>
              <a:gd name="adj1" fmla="val 57068"/>
              <a:gd name="adj2" fmla="val 40520"/>
            </a:avLst>
          </a:prstGeom>
          <a:noFill/>
          <a:ln w="28440">
            <a:solidFill>
              <a:srgbClr val="C81919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7" name="CustomShape 60"/>
          <p:cNvSpPr/>
          <p:nvPr/>
        </p:nvSpPr>
        <p:spPr>
          <a:xfrm rot="5400000">
            <a:off x="5529600" y="-667200"/>
            <a:ext cx="357600" cy="7943520"/>
          </a:xfrm>
          <a:prstGeom prst="rightBrace">
            <a:avLst>
              <a:gd name="adj1" fmla="val 8333"/>
              <a:gd name="adj2" fmla="val 50000"/>
            </a:avLst>
          </a:prstGeom>
          <a:noFill/>
          <a:ln w="28440">
            <a:solidFill>
              <a:srgbClr val="C8191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3CECEE-EC3F-46ED-8BA2-A6FEF3E72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it suffer from the memory wall?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8EB03-5243-4F53-879A-90A2D0CA4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FBC1F6-BD9B-4769-84C6-5310D835D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4336B-20D1-45C1-B051-DBFD0EF58A0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989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CustomShape 2"/>
          <p:cNvSpPr/>
          <p:nvPr/>
        </p:nvSpPr>
        <p:spPr>
          <a:xfrm rot="10800000" flipH="1">
            <a:off x="6816960" y="2610240"/>
            <a:ext cx="184800" cy="184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F6B26B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1" name="CustomShape 3"/>
          <p:cNvSpPr/>
          <p:nvPr/>
        </p:nvSpPr>
        <p:spPr>
          <a:xfrm>
            <a:off x="8684160" y="161040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2" name="CustomShape 4"/>
          <p:cNvSpPr/>
          <p:nvPr/>
        </p:nvSpPr>
        <p:spPr>
          <a:xfrm>
            <a:off x="7655520" y="103104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3" name="CustomShape 5"/>
          <p:cNvSpPr/>
          <p:nvPr/>
        </p:nvSpPr>
        <p:spPr>
          <a:xfrm>
            <a:off x="3156480" y="1957920"/>
            <a:ext cx="538080" cy="288960"/>
          </a:xfrm>
          <a:custGeom>
            <a:avLst/>
            <a:gdLst/>
            <a:ahLst/>
            <a:cxnLst/>
            <a:rect l="l" t="t" r="r" b="b"/>
            <a:pathLst>
              <a:path w="23634" h="12727">
                <a:moveTo>
                  <a:pt x="0" y="2728"/>
                </a:moveTo>
                <a:lnTo>
                  <a:pt x="11211" y="12727"/>
                </a:lnTo>
                <a:lnTo>
                  <a:pt x="23634" y="0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4" name="CustomShape 6"/>
          <p:cNvSpPr/>
          <p:nvPr/>
        </p:nvSpPr>
        <p:spPr>
          <a:xfrm>
            <a:off x="5615520" y="148992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5" name="CustomShape 7"/>
          <p:cNvSpPr/>
          <p:nvPr/>
        </p:nvSpPr>
        <p:spPr>
          <a:xfrm>
            <a:off x="3713280" y="1598880"/>
            <a:ext cx="1116000" cy="643200"/>
          </a:xfrm>
          <a:prstGeom prst="rect">
            <a:avLst/>
          </a:prstGeom>
          <a:solidFill>
            <a:srgbClr val="268BD2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6" name="CustomShape 8"/>
          <p:cNvSpPr/>
          <p:nvPr/>
        </p:nvSpPr>
        <p:spPr>
          <a:xfrm>
            <a:off x="3654240" y="1657920"/>
            <a:ext cx="1116000" cy="643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7" name="CustomShape 9"/>
          <p:cNvSpPr/>
          <p:nvPr/>
        </p:nvSpPr>
        <p:spPr>
          <a:xfrm>
            <a:off x="3595200" y="1716960"/>
            <a:ext cx="1116000" cy="643200"/>
          </a:xfrm>
          <a:prstGeom prst="rect">
            <a:avLst/>
          </a:prstGeom>
          <a:solidFill>
            <a:srgbClr val="268BD2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8" name="CustomShape 10"/>
          <p:cNvSpPr/>
          <p:nvPr/>
        </p:nvSpPr>
        <p:spPr>
          <a:xfrm>
            <a:off x="3535680" y="1776480"/>
            <a:ext cx="1116000" cy="643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9" name="CustomShape 11"/>
          <p:cNvSpPr/>
          <p:nvPr/>
        </p:nvSpPr>
        <p:spPr>
          <a:xfrm>
            <a:off x="3476640" y="1835520"/>
            <a:ext cx="1116000" cy="643200"/>
          </a:xfrm>
          <a:prstGeom prst="rect">
            <a:avLst/>
          </a:prstGeom>
          <a:solidFill>
            <a:srgbClr val="268BD2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30" name="Google Shape;606;p25"/>
          <p:cNvPicPr/>
          <p:nvPr/>
        </p:nvPicPr>
        <p:blipFill>
          <a:blip r:embed="rId2"/>
          <a:stretch/>
        </p:blipFill>
        <p:spPr>
          <a:xfrm>
            <a:off x="3405600" y="1906560"/>
            <a:ext cx="1116000" cy="64272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pic>
        <p:nvPicPr>
          <p:cNvPr id="631" name="Google Shape;607;p25"/>
          <p:cNvPicPr/>
          <p:nvPr/>
        </p:nvPicPr>
        <p:blipFill>
          <a:blip r:embed="rId3"/>
          <a:stretch/>
        </p:blipFill>
        <p:spPr>
          <a:xfrm>
            <a:off x="1800480" y="1605120"/>
            <a:ext cx="1336800" cy="77184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632" name="CustomShape 12"/>
          <p:cNvSpPr/>
          <p:nvPr/>
        </p:nvSpPr>
        <p:spPr>
          <a:xfrm>
            <a:off x="5556000" y="15489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3" name="CustomShape 13"/>
          <p:cNvSpPr/>
          <p:nvPr/>
        </p:nvSpPr>
        <p:spPr>
          <a:xfrm>
            <a:off x="4524480" y="1760160"/>
            <a:ext cx="1091040" cy="648480"/>
          </a:xfrm>
          <a:custGeom>
            <a:avLst/>
            <a:gdLst/>
            <a:ahLst/>
            <a:cxnLst/>
            <a:rect l="l" t="t" r="r" b="b"/>
            <a:pathLst>
              <a:path w="47875" h="28483">
                <a:moveTo>
                  <a:pt x="0" y="19999"/>
                </a:moveTo>
                <a:lnTo>
                  <a:pt x="13939" y="7878"/>
                </a:lnTo>
                <a:lnTo>
                  <a:pt x="47875" y="0"/>
                </a:lnTo>
                <a:lnTo>
                  <a:pt x="18787" y="28483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4" name="CustomShape 14"/>
          <p:cNvSpPr/>
          <p:nvPr/>
        </p:nvSpPr>
        <p:spPr>
          <a:xfrm>
            <a:off x="5378880" y="173328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5" name="CustomShape 15"/>
          <p:cNvSpPr/>
          <p:nvPr/>
        </p:nvSpPr>
        <p:spPr>
          <a:xfrm>
            <a:off x="5319360" y="178560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6" name="CustomShape 16"/>
          <p:cNvSpPr/>
          <p:nvPr/>
        </p:nvSpPr>
        <p:spPr>
          <a:xfrm>
            <a:off x="5260320" y="184512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7" name="CustomShape 17"/>
          <p:cNvSpPr/>
          <p:nvPr/>
        </p:nvSpPr>
        <p:spPr>
          <a:xfrm>
            <a:off x="5201280" y="19041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8" name="CustomShape 18"/>
          <p:cNvSpPr/>
          <p:nvPr/>
        </p:nvSpPr>
        <p:spPr>
          <a:xfrm>
            <a:off x="5142240" y="196320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9" name="CustomShape 19"/>
          <p:cNvSpPr/>
          <p:nvPr/>
        </p:nvSpPr>
        <p:spPr>
          <a:xfrm>
            <a:off x="5082720" y="20222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0" name="CustomShape 20"/>
          <p:cNvSpPr/>
          <p:nvPr/>
        </p:nvSpPr>
        <p:spPr>
          <a:xfrm>
            <a:off x="5023680" y="208176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1" name="Google Shape;617;p25"/>
          <p:cNvPicPr/>
          <p:nvPr/>
        </p:nvPicPr>
        <p:blipFill>
          <a:blip r:embed="rId4"/>
          <a:stretch/>
        </p:blipFill>
        <p:spPr>
          <a:xfrm>
            <a:off x="4958400" y="2146560"/>
            <a:ext cx="892800" cy="51168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642" name="CustomShape 21"/>
          <p:cNvSpPr/>
          <p:nvPr/>
        </p:nvSpPr>
        <p:spPr>
          <a:xfrm rot="10800000" flipH="1">
            <a:off x="5887200" y="2058720"/>
            <a:ext cx="166560" cy="166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3" name="CustomShape 22"/>
          <p:cNvSpPr/>
          <p:nvPr/>
        </p:nvSpPr>
        <p:spPr>
          <a:xfrm rot="10800000" flipH="1">
            <a:off x="6814080" y="2114400"/>
            <a:ext cx="185280" cy="185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4" name="CustomShape 23"/>
          <p:cNvSpPr/>
          <p:nvPr/>
        </p:nvSpPr>
        <p:spPr>
          <a:xfrm>
            <a:off x="6294720" y="1269600"/>
            <a:ext cx="1360800" cy="710880"/>
          </a:xfrm>
          <a:custGeom>
            <a:avLst/>
            <a:gdLst/>
            <a:ahLst/>
            <a:cxnLst/>
            <a:rect l="l" t="t" r="r" b="b"/>
            <a:pathLst>
              <a:path w="59691" h="31210">
                <a:moveTo>
                  <a:pt x="0" y="31210"/>
                </a:moveTo>
                <a:lnTo>
                  <a:pt x="9999" y="19695"/>
                </a:lnTo>
                <a:lnTo>
                  <a:pt x="59691" y="0"/>
                </a:lnTo>
                <a:lnTo>
                  <a:pt x="30300" y="29694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5" name="CustomShape 24"/>
          <p:cNvSpPr/>
          <p:nvPr/>
        </p:nvSpPr>
        <p:spPr>
          <a:xfrm>
            <a:off x="5852160" y="1981440"/>
            <a:ext cx="897600" cy="821280"/>
          </a:xfrm>
          <a:custGeom>
            <a:avLst/>
            <a:gdLst/>
            <a:ahLst/>
            <a:cxnLst/>
            <a:rect l="l" t="t" r="r" b="b"/>
            <a:pathLst>
              <a:path w="39391" h="36057">
                <a:moveTo>
                  <a:pt x="0" y="18483"/>
                </a:moveTo>
                <a:lnTo>
                  <a:pt x="18484" y="0"/>
                </a:lnTo>
                <a:lnTo>
                  <a:pt x="39391" y="10302"/>
                </a:lnTo>
                <a:lnTo>
                  <a:pt x="9090" y="36057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6" name="CustomShape 25"/>
          <p:cNvSpPr/>
          <p:nvPr/>
        </p:nvSpPr>
        <p:spPr>
          <a:xfrm>
            <a:off x="7596480" y="109008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7" name="CustomShape 26"/>
          <p:cNvSpPr/>
          <p:nvPr/>
        </p:nvSpPr>
        <p:spPr>
          <a:xfrm>
            <a:off x="7241280" y="144528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8" name="CustomShape 27"/>
          <p:cNvSpPr/>
          <p:nvPr/>
        </p:nvSpPr>
        <p:spPr>
          <a:xfrm>
            <a:off x="7182240" y="150432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9" name="CustomShape 28"/>
          <p:cNvSpPr/>
          <p:nvPr/>
        </p:nvSpPr>
        <p:spPr>
          <a:xfrm>
            <a:off x="7123200" y="15638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0" name="CustomShape 29"/>
          <p:cNvSpPr/>
          <p:nvPr/>
        </p:nvSpPr>
        <p:spPr>
          <a:xfrm>
            <a:off x="7063680" y="162288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1" name="CustomShape 30"/>
          <p:cNvSpPr/>
          <p:nvPr/>
        </p:nvSpPr>
        <p:spPr>
          <a:xfrm rot="10800000" flipH="1">
            <a:off x="8309280" y="21542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2" name="CustomShape 31"/>
          <p:cNvSpPr/>
          <p:nvPr/>
        </p:nvSpPr>
        <p:spPr>
          <a:xfrm rot="10800000" flipH="1">
            <a:off x="9196800" y="21542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53" name="Google Shape;629;p25"/>
          <p:cNvPicPr/>
          <p:nvPr/>
        </p:nvPicPr>
        <p:blipFill>
          <a:blip r:embed="rId5"/>
          <a:stretch/>
        </p:blipFill>
        <p:spPr>
          <a:xfrm>
            <a:off x="6991200" y="1693920"/>
            <a:ext cx="896160" cy="50832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654" name="CustomShape 32"/>
          <p:cNvSpPr/>
          <p:nvPr/>
        </p:nvSpPr>
        <p:spPr>
          <a:xfrm rot="10800000" flipH="1">
            <a:off x="9203040" y="26510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2AA198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5" name="CustomShape 33"/>
          <p:cNvSpPr/>
          <p:nvPr/>
        </p:nvSpPr>
        <p:spPr>
          <a:xfrm>
            <a:off x="6740160" y="195072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6" name="CustomShape 34"/>
          <p:cNvSpPr/>
          <p:nvPr/>
        </p:nvSpPr>
        <p:spPr>
          <a:xfrm>
            <a:off x="6680640" y="20097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7" name="CustomShape 35"/>
          <p:cNvSpPr/>
          <p:nvPr/>
        </p:nvSpPr>
        <p:spPr>
          <a:xfrm>
            <a:off x="6325920" y="23649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8" name="CustomShape 36"/>
          <p:cNvSpPr/>
          <p:nvPr/>
        </p:nvSpPr>
        <p:spPr>
          <a:xfrm>
            <a:off x="6266400" y="242400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9" name="CustomShape 37"/>
          <p:cNvSpPr/>
          <p:nvPr/>
        </p:nvSpPr>
        <p:spPr>
          <a:xfrm>
            <a:off x="6207360" y="24830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0" name="CustomShape 38"/>
          <p:cNvSpPr/>
          <p:nvPr/>
        </p:nvSpPr>
        <p:spPr>
          <a:xfrm>
            <a:off x="6148320" y="254208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1" name="CustomShape 39"/>
          <p:cNvSpPr/>
          <p:nvPr/>
        </p:nvSpPr>
        <p:spPr>
          <a:xfrm rot="10800000" flipH="1">
            <a:off x="7393920" y="30734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2" name="CustomShape 40"/>
          <p:cNvSpPr/>
          <p:nvPr/>
        </p:nvSpPr>
        <p:spPr>
          <a:xfrm rot="10800000" flipH="1">
            <a:off x="8281440" y="30734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3" name="CustomShape 41"/>
          <p:cNvSpPr/>
          <p:nvPr/>
        </p:nvSpPr>
        <p:spPr>
          <a:xfrm rot="10800000" flipH="1">
            <a:off x="8287200" y="357072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64" name="Google Shape;640;p25"/>
          <p:cNvPicPr/>
          <p:nvPr/>
        </p:nvPicPr>
        <p:blipFill>
          <a:blip r:embed="rId6"/>
          <a:stretch/>
        </p:blipFill>
        <p:spPr>
          <a:xfrm>
            <a:off x="6080640" y="2610720"/>
            <a:ext cx="892800" cy="50640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665" name="CustomShape 42"/>
          <p:cNvSpPr/>
          <p:nvPr/>
        </p:nvSpPr>
        <p:spPr>
          <a:xfrm>
            <a:off x="6965280" y="1318080"/>
            <a:ext cx="1713600" cy="1595520"/>
          </a:xfrm>
          <a:custGeom>
            <a:avLst/>
            <a:gdLst/>
            <a:ahLst/>
            <a:cxnLst/>
            <a:rect l="l" t="t" r="r" b="b"/>
            <a:pathLst>
              <a:path w="75145" h="69994">
                <a:moveTo>
                  <a:pt x="0" y="69994"/>
                </a:moveTo>
                <a:lnTo>
                  <a:pt x="69691" y="0"/>
                </a:lnTo>
                <a:lnTo>
                  <a:pt x="75145" y="27573"/>
                </a:lnTo>
                <a:lnTo>
                  <a:pt x="55753" y="44845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6" name="CustomShape 43"/>
          <p:cNvSpPr/>
          <p:nvPr/>
        </p:nvSpPr>
        <p:spPr>
          <a:xfrm>
            <a:off x="8624640" y="16694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7" name="CustomShape 44"/>
          <p:cNvSpPr/>
          <p:nvPr/>
        </p:nvSpPr>
        <p:spPr>
          <a:xfrm>
            <a:off x="8565600" y="172848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8" name="CustomShape 45"/>
          <p:cNvSpPr/>
          <p:nvPr/>
        </p:nvSpPr>
        <p:spPr>
          <a:xfrm>
            <a:off x="8506560" y="178800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9" name="CustomShape 46"/>
          <p:cNvSpPr/>
          <p:nvPr/>
        </p:nvSpPr>
        <p:spPr>
          <a:xfrm>
            <a:off x="8447040" y="184704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0" name="CustomShape 47"/>
          <p:cNvSpPr/>
          <p:nvPr/>
        </p:nvSpPr>
        <p:spPr>
          <a:xfrm>
            <a:off x="8388000" y="190608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1" name="CustomShape 48"/>
          <p:cNvSpPr/>
          <p:nvPr/>
        </p:nvSpPr>
        <p:spPr>
          <a:xfrm>
            <a:off x="8328960" y="196560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72" name="Google Shape;648;p25"/>
          <p:cNvPicPr/>
          <p:nvPr/>
        </p:nvPicPr>
        <p:blipFill>
          <a:blip r:embed="rId7"/>
          <a:stretch/>
        </p:blipFill>
        <p:spPr>
          <a:xfrm>
            <a:off x="8260320" y="2029440"/>
            <a:ext cx="896160" cy="50832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673" name="CustomShape 49"/>
          <p:cNvSpPr/>
          <p:nvPr/>
        </p:nvSpPr>
        <p:spPr>
          <a:xfrm>
            <a:off x="4853760" y="3723840"/>
            <a:ext cx="5306400" cy="2263200"/>
          </a:xfrm>
          <a:prstGeom prst="rect">
            <a:avLst/>
          </a:prstGeom>
          <a:solidFill>
            <a:srgbClr val="F4CCCC"/>
          </a:solidFill>
          <a:ln w="28440" cap="rnd">
            <a:solidFill>
              <a:srgbClr val="E06666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4" name="CustomShape 50"/>
          <p:cNvSpPr/>
          <p:nvPr/>
        </p:nvSpPr>
        <p:spPr>
          <a:xfrm>
            <a:off x="4869600" y="5393760"/>
            <a:ext cx="5306400" cy="58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algn="ctr">
              <a:lnSpc>
                <a:spcPct val="100000"/>
              </a:lnSpc>
            </a:pPr>
            <a:r>
              <a:rPr lang="en-US" sz="2667" spc="-1">
                <a:solidFill>
                  <a:srgbClr val="000000"/>
                </a:solidFill>
                <a:latin typeface="Arial"/>
                <a:ea typeface="Arial"/>
              </a:rPr>
              <a:t>CNN Accelerator</a:t>
            </a:r>
            <a:endParaRPr lang="en-US" sz="2667" spc="-1">
              <a:latin typeface="Arial"/>
            </a:endParaRPr>
          </a:p>
        </p:txBody>
      </p:sp>
      <p:sp>
        <p:nvSpPr>
          <p:cNvPr id="675" name="CustomShape 51"/>
          <p:cNvSpPr/>
          <p:nvPr/>
        </p:nvSpPr>
        <p:spPr>
          <a:xfrm>
            <a:off x="5005440" y="3890400"/>
            <a:ext cx="4992000" cy="514080"/>
          </a:xfrm>
          <a:prstGeom prst="rect">
            <a:avLst/>
          </a:prstGeom>
          <a:solidFill>
            <a:srgbClr val="D9EAD3"/>
          </a:solidFill>
          <a:ln w="28440">
            <a:solidFill>
              <a:srgbClr val="93C4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 anchor="ctr"/>
          <a:lstStyle/>
          <a:p>
            <a:pPr algn="ctr">
              <a:lnSpc>
                <a:spcPct val="100000"/>
              </a:lnSpc>
            </a:pPr>
            <a:r>
              <a:rPr lang="en-US" sz="2400" spc="-1">
                <a:solidFill>
                  <a:srgbClr val="000000"/>
                </a:solidFill>
                <a:latin typeface="Arial"/>
                <a:ea typeface="Arial"/>
              </a:rPr>
              <a:t>On Chip Memory</a:t>
            </a:r>
            <a:endParaRPr lang="en-US" sz="2400" spc="-1">
              <a:latin typeface="Arial"/>
            </a:endParaRPr>
          </a:p>
        </p:txBody>
      </p:sp>
      <p:grpSp>
        <p:nvGrpSpPr>
          <p:cNvPr id="676" name="Group 52"/>
          <p:cNvGrpSpPr/>
          <p:nvPr/>
        </p:nvGrpSpPr>
        <p:grpSpPr>
          <a:xfrm>
            <a:off x="5004960" y="4593120"/>
            <a:ext cx="4992000" cy="850080"/>
            <a:chOff x="3753720" y="3444840"/>
            <a:chExt cx="3744000" cy="637560"/>
          </a:xfrm>
        </p:grpSpPr>
        <p:sp>
          <p:nvSpPr>
            <p:cNvPr id="677" name="CustomShape 53"/>
            <p:cNvSpPr/>
            <p:nvPr/>
          </p:nvSpPr>
          <p:spPr>
            <a:xfrm>
              <a:off x="3753720" y="3444840"/>
              <a:ext cx="3744000" cy="637560"/>
            </a:xfrm>
            <a:prstGeom prst="rect">
              <a:avLst/>
            </a:prstGeom>
            <a:solidFill>
              <a:srgbClr val="F9CB9C"/>
            </a:solidFill>
            <a:ln w="28440">
              <a:solidFill>
                <a:srgbClr val="E6913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"/>
                  <a:ea typeface="Arial"/>
                </a:rPr>
                <a:t>Data Path</a:t>
              </a:r>
              <a:endParaRPr lang="en-US" sz="2400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2400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2400" spc="-1">
                <a:latin typeface="Arial"/>
              </a:endParaRPr>
            </a:p>
          </p:txBody>
        </p:sp>
        <p:sp>
          <p:nvSpPr>
            <p:cNvPr id="678" name="CustomShape 54"/>
            <p:cNvSpPr/>
            <p:nvPr/>
          </p:nvSpPr>
          <p:spPr>
            <a:xfrm>
              <a:off x="3822120" y="3740760"/>
              <a:ext cx="707400" cy="257040"/>
            </a:xfrm>
            <a:prstGeom prst="rect">
              <a:avLst/>
            </a:prstGeom>
            <a:solidFill>
              <a:srgbClr val="C9DAF8"/>
            </a:solidFill>
            <a:ln w="28440">
              <a:solidFill>
                <a:srgbClr val="6D9EE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1600" spc="-1">
                  <a:solidFill>
                    <a:srgbClr val="000000"/>
                  </a:solidFill>
                  <a:latin typeface="Arial"/>
                  <a:ea typeface="Arial"/>
                </a:rPr>
                <a:t>MAC</a:t>
              </a:r>
              <a:endParaRPr lang="en-US" sz="1600" spc="-1">
                <a:latin typeface="Arial"/>
              </a:endParaRPr>
            </a:p>
          </p:txBody>
        </p:sp>
        <p:sp>
          <p:nvSpPr>
            <p:cNvPr id="679" name="CustomShape 55"/>
            <p:cNvSpPr/>
            <p:nvPr/>
          </p:nvSpPr>
          <p:spPr>
            <a:xfrm>
              <a:off x="4597920" y="3740760"/>
              <a:ext cx="707400" cy="257040"/>
            </a:xfrm>
            <a:prstGeom prst="rect">
              <a:avLst/>
            </a:prstGeom>
            <a:solidFill>
              <a:srgbClr val="C9DAF8"/>
            </a:solidFill>
            <a:ln w="28440">
              <a:solidFill>
                <a:srgbClr val="6D9EE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1600" spc="-1">
                  <a:solidFill>
                    <a:srgbClr val="000000"/>
                  </a:solidFill>
                  <a:latin typeface="Arial"/>
                  <a:ea typeface="Arial"/>
                </a:rPr>
                <a:t>MAC</a:t>
              </a:r>
              <a:endParaRPr lang="en-US" sz="1600" spc="-1">
                <a:latin typeface="Arial"/>
              </a:endParaRPr>
            </a:p>
          </p:txBody>
        </p:sp>
        <p:sp>
          <p:nvSpPr>
            <p:cNvPr id="680" name="CustomShape 56"/>
            <p:cNvSpPr/>
            <p:nvPr/>
          </p:nvSpPr>
          <p:spPr>
            <a:xfrm>
              <a:off x="5940360" y="3865320"/>
              <a:ext cx="8182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 cap="rnd">
              <a:solidFill>
                <a:srgbClr val="6D9EEB"/>
              </a:solidFill>
              <a:custDash>
                <a:ds d="1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1" name="CustomShape 57"/>
            <p:cNvSpPr/>
            <p:nvPr/>
          </p:nvSpPr>
          <p:spPr>
            <a:xfrm>
              <a:off x="5374440" y="3740760"/>
              <a:ext cx="707400" cy="257040"/>
            </a:xfrm>
            <a:prstGeom prst="rect">
              <a:avLst/>
            </a:prstGeom>
            <a:solidFill>
              <a:srgbClr val="C9DAF8"/>
            </a:solidFill>
            <a:ln w="28440">
              <a:solidFill>
                <a:srgbClr val="6D9EE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1600" spc="-1">
                  <a:solidFill>
                    <a:srgbClr val="000000"/>
                  </a:solidFill>
                  <a:latin typeface="Arial"/>
                  <a:ea typeface="Arial"/>
                </a:rPr>
                <a:t>MAC</a:t>
              </a:r>
              <a:endParaRPr lang="en-US" sz="1600" spc="-1">
                <a:latin typeface="Arial"/>
              </a:endParaRPr>
            </a:p>
          </p:txBody>
        </p:sp>
        <p:sp>
          <p:nvSpPr>
            <p:cNvPr id="682" name="CustomShape 58"/>
            <p:cNvSpPr/>
            <p:nvPr/>
          </p:nvSpPr>
          <p:spPr>
            <a:xfrm>
              <a:off x="6607440" y="3740760"/>
              <a:ext cx="707400" cy="257040"/>
            </a:xfrm>
            <a:prstGeom prst="rect">
              <a:avLst/>
            </a:prstGeom>
            <a:solidFill>
              <a:srgbClr val="C9DAF8"/>
            </a:solidFill>
            <a:ln w="28440">
              <a:solidFill>
                <a:srgbClr val="6D9EE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1600" spc="-1">
                  <a:solidFill>
                    <a:srgbClr val="000000"/>
                  </a:solidFill>
                  <a:latin typeface="Arial"/>
                  <a:ea typeface="Arial"/>
                </a:rPr>
                <a:t>MAC</a:t>
              </a:r>
              <a:endParaRPr lang="en-US" sz="1600" spc="-1">
                <a:latin typeface="Arial"/>
              </a:endParaRPr>
            </a:p>
          </p:txBody>
        </p:sp>
      </p:grpSp>
      <p:sp>
        <p:nvSpPr>
          <p:cNvPr id="683" name="CustomShape 59"/>
          <p:cNvSpPr/>
          <p:nvPr/>
        </p:nvSpPr>
        <p:spPr>
          <a:xfrm rot="16200000" flipH="1">
            <a:off x="6101760" y="3089280"/>
            <a:ext cx="468960" cy="1260000"/>
          </a:xfrm>
          <a:prstGeom prst="curvedConnector4">
            <a:avLst>
              <a:gd name="adj1" fmla="val 57068"/>
              <a:gd name="adj2" fmla="val 40520"/>
            </a:avLst>
          </a:prstGeom>
          <a:noFill/>
          <a:ln w="28440">
            <a:solidFill>
              <a:srgbClr val="C81919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4" name="CustomShape 60"/>
          <p:cNvSpPr/>
          <p:nvPr/>
        </p:nvSpPr>
        <p:spPr>
          <a:xfrm rot="5400000">
            <a:off x="5529600" y="-667200"/>
            <a:ext cx="357600" cy="7943520"/>
          </a:xfrm>
          <a:prstGeom prst="rightBrace">
            <a:avLst>
              <a:gd name="adj1" fmla="val 8333"/>
              <a:gd name="adj2" fmla="val 50000"/>
            </a:avLst>
          </a:prstGeom>
          <a:noFill/>
          <a:ln w="28440">
            <a:solidFill>
              <a:srgbClr val="C8191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85" name="Group 61"/>
          <p:cNvGrpSpPr/>
          <p:nvPr/>
        </p:nvGrpSpPr>
        <p:grpSpPr>
          <a:xfrm>
            <a:off x="9475680" y="1903680"/>
            <a:ext cx="3301920" cy="1459680"/>
            <a:chOff x="7106760" y="1427760"/>
            <a:chExt cx="2476440" cy="1094760"/>
          </a:xfrm>
        </p:grpSpPr>
        <p:sp>
          <p:nvSpPr>
            <p:cNvPr id="686" name="CustomShape 62"/>
            <p:cNvSpPr/>
            <p:nvPr/>
          </p:nvSpPr>
          <p:spPr>
            <a:xfrm>
              <a:off x="7183800" y="1427760"/>
              <a:ext cx="1876320" cy="1094760"/>
            </a:xfrm>
            <a:prstGeom prst="wedgeRoundRectCallout">
              <a:avLst>
                <a:gd name="adj1" fmla="val -51057"/>
                <a:gd name="adj2" fmla="val 113060"/>
                <a:gd name="adj3" fmla="val 0"/>
              </a:avLst>
            </a:prstGeom>
            <a:solidFill>
              <a:srgbClr val="EEE8D5"/>
            </a:solidFill>
            <a:ln w="28440">
              <a:solidFill>
                <a:srgbClr val="4F81BD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7" name="CustomShape 63"/>
            <p:cNvSpPr/>
            <p:nvPr/>
          </p:nvSpPr>
          <p:spPr>
            <a:xfrm>
              <a:off x="7106760" y="1442160"/>
              <a:ext cx="2476440" cy="99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/>
            <a:lstStyle/>
            <a:p>
              <a:pPr>
                <a:lnSpc>
                  <a:spcPct val="100000"/>
                </a:lnSpc>
              </a:pPr>
              <a:r>
                <a:rPr lang="en-US" sz="1867" spc="-1">
                  <a:solidFill>
                    <a:srgbClr val="000000"/>
                  </a:solidFill>
                  <a:latin typeface="Arial"/>
                  <a:ea typeface="Arial"/>
                </a:rPr>
                <a:t>    </a:t>
              </a:r>
              <a:r>
                <a:rPr lang="en-US" sz="1867" b="1" spc="-1">
                  <a:solidFill>
                    <a:srgbClr val="000000"/>
                  </a:solidFill>
                  <a:latin typeface="Arial"/>
                  <a:ea typeface="Arial"/>
                </a:rPr>
                <a:t>  </a:t>
              </a:r>
              <a:r>
                <a:rPr lang="en-US" sz="1867" b="1" spc="-1">
                  <a:solidFill>
                    <a:srgbClr val="4F81BD"/>
                  </a:solidFill>
                  <a:latin typeface="Arial"/>
                  <a:ea typeface="Arial"/>
                </a:rPr>
                <a:t> </a:t>
              </a:r>
              <a:r>
                <a:rPr lang="en-US" sz="1867" b="1" spc="-1">
                  <a:solidFill>
                    <a:srgbClr val="C81919"/>
                  </a:solidFill>
                  <a:latin typeface="Arial"/>
                  <a:ea typeface="Arial"/>
                </a:rPr>
                <a:t> A </a:t>
              </a:r>
              <a:r>
                <a:rPr lang="en-US" sz="1867" b="1" i="1" spc="-1">
                  <a:solidFill>
                    <a:srgbClr val="C81919"/>
                  </a:solidFill>
                  <a:latin typeface="Arial"/>
                  <a:ea typeface="Arial"/>
                </a:rPr>
                <a:t>lot</a:t>
              </a:r>
              <a:r>
                <a:rPr lang="en-US" sz="1867" b="1" spc="-1">
                  <a:solidFill>
                    <a:srgbClr val="C81919"/>
                  </a:solidFill>
                  <a:latin typeface="Arial"/>
                  <a:ea typeface="Arial"/>
                </a:rPr>
                <a:t> of data!</a:t>
              </a:r>
              <a:endParaRPr lang="en-US" sz="1867" spc="-1">
                <a:latin typeface="Arial"/>
              </a:endParaRPr>
            </a:p>
            <a:p>
              <a:pPr marL="479988" indent="-237114">
                <a:buClr>
                  <a:srgbClr val="000000"/>
                </a:buClr>
                <a:buFont typeface="Arial"/>
                <a:buChar char="●"/>
              </a:pPr>
              <a:r>
                <a:rPr lang="en-US" sz="1867" spc="-1">
                  <a:solidFill>
                    <a:srgbClr val="000000"/>
                  </a:solidFill>
                  <a:latin typeface="Arial"/>
                  <a:ea typeface="Arial"/>
                </a:rPr>
                <a:t>Weights</a:t>
              </a:r>
              <a:endParaRPr lang="en-US" sz="1867" spc="-1">
                <a:latin typeface="Arial"/>
              </a:endParaRPr>
            </a:p>
            <a:p>
              <a:pPr marL="479988" indent="-237114">
                <a:buClr>
                  <a:srgbClr val="000000"/>
                </a:buClr>
                <a:buFont typeface="Arial"/>
                <a:buChar char="●"/>
              </a:pPr>
              <a:r>
                <a:rPr lang="en-US" sz="1867" spc="-1">
                  <a:solidFill>
                    <a:srgbClr val="000000"/>
                  </a:solidFill>
                  <a:latin typeface="Arial"/>
                  <a:ea typeface="Arial"/>
                </a:rPr>
                <a:t>Intermediate data</a:t>
              </a:r>
              <a:endParaRPr lang="en-US" sz="1867" spc="-1">
                <a:latin typeface="Arial"/>
              </a:endParaRPr>
            </a:p>
            <a:p>
              <a:pPr marL="479988" indent="-237114">
                <a:buClr>
                  <a:srgbClr val="000000"/>
                </a:buClr>
                <a:buFont typeface="Arial"/>
                <a:buChar char="●"/>
              </a:pPr>
              <a:r>
                <a:rPr lang="en-US" sz="1867" spc="-1">
                  <a:solidFill>
                    <a:srgbClr val="000000"/>
                  </a:solidFill>
                  <a:latin typeface="Arial"/>
                  <a:ea typeface="Arial"/>
                </a:rPr>
                <a:t>Input data</a:t>
              </a:r>
              <a:endParaRPr lang="en-US" sz="1867" spc="-1">
                <a:latin typeface="Arial"/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FEA8679D-E1CC-4D9B-9404-AE009124B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it suffer from the memory wall?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059AD-651D-4855-AE14-E61C9937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907AEE-B3FF-467B-BAF8-4B375AD2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4336B-20D1-45C1-B051-DBFD0EF58A0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375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CustomShape 2"/>
          <p:cNvSpPr/>
          <p:nvPr/>
        </p:nvSpPr>
        <p:spPr>
          <a:xfrm rot="10800000" flipH="1">
            <a:off x="6816960" y="2610240"/>
            <a:ext cx="184800" cy="184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F6B26B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1" name="CustomShape 3"/>
          <p:cNvSpPr/>
          <p:nvPr/>
        </p:nvSpPr>
        <p:spPr>
          <a:xfrm>
            <a:off x="8684160" y="161040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2" name="CustomShape 4"/>
          <p:cNvSpPr/>
          <p:nvPr/>
        </p:nvSpPr>
        <p:spPr>
          <a:xfrm>
            <a:off x="7655520" y="103104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3" name="CustomShape 5"/>
          <p:cNvSpPr/>
          <p:nvPr/>
        </p:nvSpPr>
        <p:spPr>
          <a:xfrm>
            <a:off x="3156480" y="1957920"/>
            <a:ext cx="538080" cy="288960"/>
          </a:xfrm>
          <a:custGeom>
            <a:avLst/>
            <a:gdLst/>
            <a:ahLst/>
            <a:cxnLst/>
            <a:rect l="l" t="t" r="r" b="b"/>
            <a:pathLst>
              <a:path w="23634" h="12727">
                <a:moveTo>
                  <a:pt x="0" y="2728"/>
                </a:moveTo>
                <a:lnTo>
                  <a:pt x="11211" y="12727"/>
                </a:lnTo>
                <a:lnTo>
                  <a:pt x="23634" y="0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4" name="CustomShape 6"/>
          <p:cNvSpPr/>
          <p:nvPr/>
        </p:nvSpPr>
        <p:spPr>
          <a:xfrm>
            <a:off x="5615520" y="148992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5" name="CustomShape 7"/>
          <p:cNvSpPr/>
          <p:nvPr/>
        </p:nvSpPr>
        <p:spPr>
          <a:xfrm>
            <a:off x="3713280" y="1598880"/>
            <a:ext cx="1116000" cy="643200"/>
          </a:xfrm>
          <a:prstGeom prst="rect">
            <a:avLst/>
          </a:prstGeom>
          <a:solidFill>
            <a:srgbClr val="268BD2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6" name="CustomShape 8"/>
          <p:cNvSpPr/>
          <p:nvPr/>
        </p:nvSpPr>
        <p:spPr>
          <a:xfrm>
            <a:off x="3654240" y="1657920"/>
            <a:ext cx="1116000" cy="643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7" name="CustomShape 9"/>
          <p:cNvSpPr/>
          <p:nvPr/>
        </p:nvSpPr>
        <p:spPr>
          <a:xfrm>
            <a:off x="3595200" y="1716960"/>
            <a:ext cx="1116000" cy="643200"/>
          </a:xfrm>
          <a:prstGeom prst="rect">
            <a:avLst/>
          </a:prstGeom>
          <a:solidFill>
            <a:srgbClr val="268BD2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8" name="CustomShape 10"/>
          <p:cNvSpPr/>
          <p:nvPr/>
        </p:nvSpPr>
        <p:spPr>
          <a:xfrm>
            <a:off x="3535680" y="1776480"/>
            <a:ext cx="1116000" cy="643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9" name="CustomShape 11"/>
          <p:cNvSpPr/>
          <p:nvPr/>
        </p:nvSpPr>
        <p:spPr>
          <a:xfrm>
            <a:off x="3476640" y="1835520"/>
            <a:ext cx="1116000" cy="643200"/>
          </a:xfrm>
          <a:prstGeom prst="rect">
            <a:avLst/>
          </a:prstGeom>
          <a:solidFill>
            <a:srgbClr val="268BD2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00" name="Google Shape;679;p26"/>
          <p:cNvPicPr/>
          <p:nvPr/>
        </p:nvPicPr>
        <p:blipFill>
          <a:blip r:embed="rId2"/>
          <a:stretch/>
        </p:blipFill>
        <p:spPr>
          <a:xfrm>
            <a:off x="3405600" y="1906560"/>
            <a:ext cx="1116000" cy="64272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pic>
        <p:nvPicPr>
          <p:cNvPr id="701" name="Google Shape;680;p26"/>
          <p:cNvPicPr/>
          <p:nvPr/>
        </p:nvPicPr>
        <p:blipFill>
          <a:blip r:embed="rId3"/>
          <a:stretch/>
        </p:blipFill>
        <p:spPr>
          <a:xfrm>
            <a:off x="1800480" y="1605120"/>
            <a:ext cx="1336800" cy="77184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702" name="CustomShape 12"/>
          <p:cNvSpPr/>
          <p:nvPr/>
        </p:nvSpPr>
        <p:spPr>
          <a:xfrm>
            <a:off x="5556000" y="15489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3" name="CustomShape 13"/>
          <p:cNvSpPr/>
          <p:nvPr/>
        </p:nvSpPr>
        <p:spPr>
          <a:xfrm>
            <a:off x="4524480" y="1760160"/>
            <a:ext cx="1091040" cy="648480"/>
          </a:xfrm>
          <a:custGeom>
            <a:avLst/>
            <a:gdLst/>
            <a:ahLst/>
            <a:cxnLst/>
            <a:rect l="l" t="t" r="r" b="b"/>
            <a:pathLst>
              <a:path w="47875" h="28483">
                <a:moveTo>
                  <a:pt x="0" y="19999"/>
                </a:moveTo>
                <a:lnTo>
                  <a:pt x="13939" y="7878"/>
                </a:lnTo>
                <a:lnTo>
                  <a:pt x="47875" y="0"/>
                </a:lnTo>
                <a:lnTo>
                  <a:pt x="18787" y="28483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4" name="CustomShape 14"/>
          <p:cNvSpPr/>
          <p:nvPr/>
        </p:nvSpPr>
        <p:spPr>
          <a:xfrm>
            <a:off x="5378880" y="173328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5" name="CustomShape 15"/>
          <p:cNvSpPr/>
          <p:nvPr/>
        </p:nvSpPr>
        <p:spPr>
          <a:xfrm>
            <a:off x="5319360" y="178560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6" name="CustomShape 16"/>
          <p:cNvSpPr/>
          <p:nvPr/>
        </p:nvSpPr>
        <p:spPr>
          <a:xfrm>
            <a:off x="5260320" y="184512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7" name="CustomShape 17"/>
          <p:cNvSpPr/>
          <p:nvPr/>
        </p:nvSpPr>
        <p:spPr>
          <a:xfrm>
            <a:off x="5201280" y="19041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8" name="CustomShape 18"/>
          <p:cNvSpPr/>
          <p:nvPr/>
        </p:nvSpPr>
        <p:spPr>
          <a:xfrm>
            <a:off x="5142240" y="196320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9" name="CustomShape 19"/>
          <p:cNvSpPr/>
          <p:nvPr/>
        </p:nvSpPr>
        <p:spPr>
          <a:xfrm>
            <a:off x="5082720" y="20222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0" name="CustomShape 20"/>
          <p:cNvSpPr/>
          <p:nvPr/>
        </p:nvSpPr>
        <p:spPr>
          <a:xfrm>
            <a:off x="5023680" y="208176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1" name="Google Shape;690;p26"/>
          <p:cNvPicPr/>
          <p:nvPr/>
        </p:nvPicPr>
        <p:blipFill>
          <a:blip r:embed="rId4"/>
          <a:stretch/>
        </p:blipFill>
        <p:spPr>
          <a:xfrm>
            <a:off x="4958400" y="2146560"/>
            <a:ext cx="892800" cy="51168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712" name="CustomShape 21"/>
          <p:cNvSpPr/>
          <p:nvPr/>
        </p:nvSpPr>
        <p:spPr>
          <a:xfrm rot="10800000" flipH="1">
            <a:off x="5887200" y="2058720"/>
            <a:ext cx="166560" cy="166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3" name="CustomShape 22"/>
          <p:cNvSpPr/>
          <p:nvPr/>
        </p:nvSpPr>
        <p:spPr>
          <a:xfrm rot="10800000" flipH="1">
            <a:off x="6814080" y="2114400"/>
            <a:ext cx="185280" cy="185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4" name="CustomShape 23"/>
          <p:cNvSpPr/>
          <p:nvPr/>
        </p:nvSpPr>
        <p:spPr>
          <a:xfrm>
            <a:off x="6294720" y="1269600"/>
            <a:ext cx="1360800" cy="710880"/>
          </a:xfrm>
          <a:custGeom>
            <a:avLst/>
            <a:gdLst/>
            <a:ahLst/>
            <a:cxnLst/>
            <a:rect l="l" t="t" r="r" b="b"/>
            <a:pathLst>
              <a:path w="59691" h="31210">
                <a:moveTo>
                  <a:pt x="0" y="31210"/>
                </a:moveTo>
                <a:lnTo>
                  <a:pt x="9999" y="19695"/>
                </a:lnTo>
                <a:lnTo>
                  <a:pt x="59691" y="0"/>
                </a:lnTo>
                <a:lnTo>
                  <a:pt x="30300" y="29694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5" name="CustomShape 24"/>
          <p:cNvSpPr/>
          <p:nvPr/>
        </p:nvSpPr>
        <p:spPr>
          <a:xfrm>
            <a:off x="5852160" y="1981440"/>
            <a:ext cx="897600" cy="821280"/>
          </a:xfrm>
          <a:custGeom>
            <a:avLst/>
            <a:gdLst/>
            <a:ahLst/>
            <a:cxnLst/>
            <a:rect l="l" t="t" r="r" b="b"/>
            <a:pathLst>
              <a:path w="39391" h="36057">
                <a:moveTo>
                  <a:pt x="0" y="18483"/>
                </a:moveTo>
                <a:lnTo>
                  <a:pt x="18484" y="0"/>
                </a:lnTo>
                <a:lnTo>
                  <a:pt x="39391" y="10302"/>
                </a:lnTo>
                <a:lnTo>
                  <a:pt x="9090" y="36057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6" name="CustomShape 25"/>
          <p:cNvSpPr/>
          <p:nvPr/>
        </p:nvSpPr>
        <p:spPr>
          <a:xfrm>
            <a:off x="7596480" y="109008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7" name="CustomShape 26"/>
          <p:cNvSpPr/>
          <p:nvPr/>
        </p:nvSpPr>
        <p:spPr>
          <a:xfrm>
            <a:off x="7241280" y="144528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8" name="CustomShape 27"/>
          <p:cNvSpPr/>
          <p:nvPr/>
        </p:nvSpPr>
        <p:spPr>
          <a:xfrm>
            <a:off x="7182240" y="150432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9" name="CustomShape 28"/>
          <p:cNvSpPr/>
          <p:nvPr/>
        </p:nvSpPr>
        <p:spPr>
          <a:xfrm>
            <a:off x="7123200" y="15638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0" name="CustomShape 29"/>
          <p:cNvSpPr/>
          <p:nvPr/>
        </p:nvSpPr>
        <p:spPr>
          <a:xfrm>
            <a:off x="7063680" y="162288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1" name="CustomShape 30"/>
          <p:cNvSpPr/>
          <p:nvPr/>
        </p:nvSpPr>
        <p:spPr>
          <a:xfrm rot="10800000" flipH="1">
            <a:off x="8309280" y="21542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2" name="CustomShape 31"/>
          <p:cNvSpPr/>
          <p:nvPr/>
        </p:nvSpPr>
        <p:spPr>
          <a:xfrm rot="10800000" flipH="1">
            <a:off x="9196800" y="21542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23" name="Google Shape;702;p26"/>
          <p:cNvPicPr/>
          <p:nvPr/>
        </p:nvPicPr>
        <p:blipFill>
          <a:blip r:embed="rId5"/>
          <a:stretch/>
        </p:blipFill>
        <p:spPr>
          <a:xfrm>
            <a:off x="6991200" y="1693920"/>
            <a:ext cx="896160" cy="50832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724" name="CustomShape 32"/>
          <p:cNvSpPr/>
          <p:nvPr/>
        </p:nvSpPr>
        <p:spPr>
          <a:xfrm rot="10800000" flipH="1">
            <a:off x="9203040" y="26510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2AA198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5" name="CustomShape 33"/>
          <p:cNvSpPr/>
          <p:nvPr/>
        </p:nvSpPr>
        <p:spPr>
          <a:xfrm>
            <a:off x="6740160" y="195072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6" name="CustomShape 34"/>
          <p:cNvSpPr/>
          <p:nvPr/>
        </p:nvSpPr>
        <p:spPr>
          <a:xfrm>
            <a:off x="6680640" y="20097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7" name="CustomShape 35"/>
          <p:cNvSpPr/>
          <p:nvPr/>
        </p:nvSpPr>
        <p:spPr>
          <a:xfrm>
            <a:off x="6325920" y="23649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8" name="CustomShape 36"/>
          <p:cNvSpPr/>
          <p:nvPr/>
        </p:nvSpPr>
        <p:spPr>
          <a:xfrm>
            <a:off x="6266400" y="242400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9" name="CustomShape 37"/>
          <p:cNvSpPr/>
          <p:nvPr/>
        </p:nvSpPr>
        <p:spPr>
          <a:xfrm>
            <a:off x="6207360" y="24830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0" name="CustomShape 38"/>
          <p:cNvSpPr/>
          <p:nvPr/>
        </p:nvSpPr>
        <p:spPr>
          <a:xfrm>
            <a:off x="6148320" y="254208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1" name="CustomShape 39"/>
          <p:cNvSpPr/>
          <p:nvPr/>
        </p:nvSpPr>
        <p:spPr>
          <a:xfrm rot="10800000" flipH="1">
            <a:off x="7393920" y="30734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2" name="CustomShape 40"/>
          <p:cNvSpPr/>
          <p:nvPr/>
        </p:nvSpPr>
        <p:spPr>
          <a:xfrm rot="10800000" flipH="1">
            <a:off x="8281440" y="30734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3" name="CustomShape 41"/>
          <p:cNvSpPr/>
          <p:nvPr/>
        </p:nvSpPr>
        <p:spPr>
          <a:xfrm rot="10800000" flipH="1">
            <a:off x="8287200" y="357072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34" name="Google Shape;713;p26"/>
          <p:cNvPicPr/>
          <p:nvPr/>
        </p:nvPicPr>
        <p:blipFill>
          <a:blip r:embed="rId6"/>
          <a:stretch/>
        </p:blipFill>
        <p:spPr>
          <a:xfrm>
            <a:off x="6080640" y="2610720"/>
            <a:ext cx="892800" cy="50640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735" name="CustomShape 42"/>
          <p:cNvSpPr/>
          <p:nvPr/>
        </p:nvSpPr>
        <p:spPr>
          <a:xfrm>
            <a:off x="6965280" y="1318080"/>
            <a:ext cx="1713600" cy="1595520"/>
          </a:xfrm>
          <a:custGeom>
            <a:avLst/>
            <a:gdLst/>
            <a:ahLst/>
            <a:cxnLst/>
            <a:rect l="l" t="t" r="r" b="b"/>
            <a:pathLst>
              <a:path w="75145" h="69994">
                <a:moveTo>
                  <a:pt x="0" y="69994"/>
                </a:moveTo>
                <a:lnTo>
                  <a:pt x="69691" y="0"/>
                </a:lnTo>
                <a:lnTo>
                  <a:pt x="75145" y="27573"/>
                </a:lnTo>
                <a:lnTo>
                  <a:pt x="55753" y="44845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6" name="CustomShape 43"/>
          <p:cNvSpPr/>
          <p:nvPr/>
        </p:nvSpPr>
        <p:spPr>
          <a:xfrm>
            <a:off x="8624640" y="16694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7" name="CustomShape 44"/>
          <p:cNvSpPr/>
          <p:nvPr/>
        </p:nvSpPr>
        <p:spPr>
          <a:xfrm>
            <a:off x="8565600" y="172848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8" name="CustomShape 45"/>
          <p:cNvSpPr/>
          <p:nvPr/>
        </p:nvSpPr>
        <p:spPr>
          <a:xfrm>
            <a:off x="8506560" y="178800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9" name="CustomShape 46"/>
          <p:cNvSpPr/>
          <p:nvPr/>
        </p:nvSpPr>
        <p:spPr>
          <a:xfrm>
            <a:off x="8447040" y="184704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0" name="CustomShape 47"/>
          <p:cNvSpPr/>
          <p:nvPr/>
        </p:nvSpPr>
        <p:spPr>
          <a:xfrm>
            <a:off x="8388000" y="190608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1" name="CustomShape 48"/>
          <p:cNvSpPr/>
          <p:nvPr/>
        </p:nvSpPr>
        <p:spPr>
          <a:xfrm>
            <a:off x="8328960" y="196560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42" name="Google Shape;721;p26"/>
          <p:cNvPicPr/>
          <p:nvPr/>
        </p:nvPicPr>
        <p:blipFill>
          <a:blip r:embed="rId7"/>
          <a:stretch/>
        </p:blipFill>
        <p:spPr>
          <a:xfrm>
            <a:off x="8260320" y="2029440"/>
            <a:ext cx="896160" cy="50832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743" name="CustomShape 49"/>
          <p:cNvSpPr/>
          <p:nvPr/>
        </p:nvSpPr>
        <p:spPr>
          <a:xfrm>
            <a:off x="4853760" y="3723840"/>
            <a:ext cx="5306400" cy="2263200"/>
          </a:xfrm>
          <a:prstGeom prst="rect">
            <a:avLst/>
          </a:prstGeom>
          <a:solidFill>
            <a:srgbClr val="F4CCCC"/>
          </a:solidFill>
          <a:ln w="28440" cap="rnd">
            <a:solidFill>
              <a:srgbClr val="E06666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4" name="CustomShape 50"/>
          <p:cNvSpPr/>
          <p:nvPr/>
        </p:nvSpPr>
        <p:spPr>
          <a:xfrm>
            <a:off x="4869600" y="5393760"/>
            <a:ext cx="5306400" cy="58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algn="ctr">
              <a:lnSpc>
                <a:spcPct val="100000"/>
              </a:lnSpc>
            </a:pPr>
            <a:r>
              <a:rPr lang="en-US" sz="2667" spc="-1">
                <a:solidFill>
                  <a:srgbClr val="000000"/>
                </a:solidFill>
                <a:latin typeface="Arial"/>
                <a:ea typeface="Arial"/>
              </a:rPr>
              <a:t>CNN Accelerator</a:t>
            </a:r>
            <a:endParaRPr lang="en-US" sz="2667" spc="-1">
              <a:latin typeface="Arial"/>
            </a:endParaRPr>
          </a:p>
        </p:txBody>
      </p:sp>
      <p:sp>
        <p:nvSpPr>
          <p:cNvPr id="745" name="CustomShape 51"/>
          <p:cNvSpPr/>
          <p:nvPr/>
        </p:nvSpPr>
        <p:spPr>
          <a:xfrm>
            <a:off x="5005440" y="3890400"/>
            <a:ext cx="4992000" cy="514080"/>
          </a:xfrm>
          <a:prstGeom prst="rect">
            <a:avLst/>
          </a:prstGeom>
          <a:solidFill>
            <a:srgbClr val="D9EAD3"/>
          </a:solidFill>
          <a:ln w="28440">
            <a:solidFill>
              <a:srgbClr val="93C4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 anchor="ctr"/>
          <a:lstStyle/>
          <a:p>
            <a:pPr algn="ctr">
              <a:lnSpc>
                <a:spcPct val="100000"/>
              </a:lnSpc>
            </a:pPr>
            <a:r>
              <a:rPr lang="en-US" sz="2400" spc="-1">
                <a:solidFill>
                  <a:srgbClr val="000000"/>
                </a:solidFill>
                <a:latin typeface="Arial"/>
                <a:ea typeface="Arial"/>
              </a:rPr>
              <a:t>On Chip Memory</a:t>
            </a:r>
            <a:endParaRPr lang="en-US" sz="2400" spc="-1">
              <a:latin typeface="Arial"/>
            </a:endParaRPr>
          </a:p>
        </p:txBody>
      </p:sp>
      <p:sp>
        <p:nvSpPr>
          <p:cNvPr id="746" name="CustomShape 52"/>
          <p:cNvSpPr/>
          <p:nvPr/>
        </p:nvSpPr>
        <p:spPr>
          <a:xfrm>
            <a:off x="1638240" y="3723840"/>
            <a:ext cx="3109920" cy="2263200"/>
          </a:xfrm>
          <a:prstGeom prst="rect">
            <a:avLst/>
          </a:prstGeom>
          <a:solidFill>
            <a:srgbClr val="D9D2E9"/>
          </a:solidFill>
          <a:ln w="28440">
            <a:solidFill>
              <a:srgbClr val="8E7C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 anchor="ctr"/>
          <a:lstStyle/>
          <a:p>
            <a:pPr algn="ctr">
              <a:lnSpc>
                <a:spcPct val="100000"/>
              </a:lnSpc>
            </a:pPr>
            <a:r>
              <a:rPr lang="en-US" sz="2400" spc="-1">
                <a:solidFill>
                  <a:srgbClr val="000000"/>
                </a:solidFill>
                <a:latin typeface="Arial"/>
                <a:ea typeface="Arial"/>
              </a:rPr>
              <a:t>External</a:t>
            </a:r>
            <a:endParaRPr lang="en-US" sz="24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spc="-1">
                <a:solidFill>
                  <a:srgbClr val="000000"/>
                </a:solidFill>
                <a:latin typeface="Arial"/>
                <a:ea typeface="Arial"/>
              </a:rPr>
              <a:t>Memory</a:t>
            </a:r>
            <a:endParaRPr lang="en-US" sz="2400" spc="-1">
              <a:latin typeface="Arial"/>
            </a:endParaRPr>
          </a:p>
        </p:txBody>
      </p:sp>
      <p:grpSp>
        <p:nvGrpSpPr>
          <p:cNvPr id="747" name="Group 53"/>
          <p:cNvGrpSpPr/>
          <p:nvPr/>
        </p:nvGrpSpPr>
        <p:grpSpPr>
          <a:xfrm>
            <a:off x="5004960" y="4593120"/>
            <a:ext cx="4992000" cy="850080"/>
            <a:chOff x="3753720" y="3444840"/>
            <a:chExt cx="3744000" cy="637560"/>
          </a:xfrm>
        </p:grpSpPr>
        <p:sp>
          <p:nvSpPr>
            <p:cNvPr id="748" name="CustomShape 54"/>
            <p:cNvSpPr/>
            <p:nvPr/>
          </p:nvSpPr>
          <p:spPr>
            <a:xfrm>
              <a:off x="3753720" y="3444840"/>
              <a:ext cx="3744000" cy="637560"/>
            </a:xfrm>
            <a:prstGeom prst="rect">
              <a:avLst/>
            </a:prstGeom>
            <a:solidFill>
              <a:srgbClr val="F9CB9C"/>
            </a:solidFill>
            <a:ln w="28440">
              <a:solidFill>
                <a:srgbClr val="E6913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"/>
                  <a:ea typeface="Arial"/>
                </a:rPr>
                <a:t>Data Path</a:t>
              </a:r>
              <a:endParaRPr lang="en-US" sz="2400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2400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2400" spc="-1">
                <a:latin typeface="Arial"/>
              </a:endParaRPr>
            </a:p>
          </p:txBody>
        </p:sp>
        <p:sp>
          <p:nvSpPr>
            <p:cNvPr id="749" name="CustomShape 55"/>
            <p:cNvSpPr/>
            <p:nvPr/>
          </p:nvSpPr>
          <p:spPr>
            <a:xfrm>
              <a:off x="3822120" y="3740760"/>
              <a:ext cx="707400" cy="257040"/>
            </a:xfrm>
            <a:prstGeom prst="rect">
              <a:avLst/>
            </a:prstGeom>
            <a:solidFill>
              <a:srgbClr val="C9DAF8"/>
            </a:solidFill>
            <a:ln w="28440">
              <a:solidFill>
                <a:srgbClr val="6D9EE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1600" spc="-1">
                  <a:solidFill>
                    <a:srgbClr val="000000"/>
                  </a:solidFill>
                  <a:latin typeface="Arial"/>
                  <a:ea typeface="Arial"/>
                </a:rPr>
                <a:t>MAC</a:t>
              </a:r>
              <a:endParaRPr lang="en-US" sz="1600" spc="-1">
                <a:latin typeface="Arial"/>
              </a:endParaRPr>
            </a:p>
          </p:txBody>
        </p:sp>
        <p:sp>
          <p:nvSpPr>
            <p:cNvPr id="750" name="CustomShape 56"/>
            <p:cNvSpPr/>
            <p:nvPr/>
          </p:nvSpPr>
          <p:spPr>
            <a:xfrm>
              <a:off x="4597920" y="3740760"/>
              <a:ext cx="707400" cy="257040"/>
            </a:xfrm>
            <a:prstGeom prst="rect">
              <a:avLst/>
            </a:prstGeom>
            <a:solidFill>
              <a:srgbClr val="C9DAF8"/>
            </a:solidFill>
            <a:ln w="28440">
              <a:solidFill>
                <a:srgbClr val="6D9EE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1600" spc="-1">
                  <a:solidFill>
                    <a:srgbClr val="000000"/>
                  </a:solidFill>
                  <a:latin typeface="Arial"/>
                  <a:ea typeface="Arial"/>
                </a:rPr>
                <a:t>MAC</a:t>
              </a:r>
              <a:endParaRPr lang="en-US" sz="1600" spc="-1">
                <a:latin typeface="Arial"/>
              </a:endParaRPr>
            </a:p>
          </p:txBody>
        </p:sp>
        <p:sp>
          <p:nvSpPr>
            <p:cNvPr id="751" name="CustomShape 57"/>
            <p:cNvSpPr/>
            <p:nvPr/>
          </p:nvSpPr>
          <p:spPr>
            <a:xfrm>
              <a:off x="5940360" y="3865320"/>
              <a:ext cx="8182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 cap="rnd">
              <a:solidFill>
                <a:srgbClr val="6D9EEB"/>
              </a:solidFill>
              <a:custDash>
                <a:ds d="1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2" name="CustomShape 58"/>
            <p:cNvSpPr/>
            <p:nvPr/>
          </p:nvSpPr>
          <p:spPr>
            <a:xfrm>
              <a:off x="5374440" y="3740760"/>
              <a:ext cx="707400" cy="257040"/>
            </a:xfrm>
            <a:prstGeom prst="rect">
              <a:avLst/>
            </a:prstGeom>
            <a:solidFill>
              <a:srgbClr val="C9DAF8"/>
            </a:solidFill>
            <a:ln w="28440">
              <a:solidFill>
                <a:srgbClr val="6D9EE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1600" spc="-1">
                  <a:solidFill>
                    <a:srgbClr val="000000"/>
                  </a:solidFill>
                  <a:latin typeface="Arial"/>
                  <a:ea typeface="Arial"/>
                </a:rPr>
                <a:t>MAC</a:t>
              </a:r>
              <a:endParaRPr lang="en-US" sz="1600" spc="-1">
                <a:latin typeface="Arial"/>
              </a:endParaRPr>
            </a:p>
          </p:txBody>
        </p:sp>
        <p:sp>
          <p:nvSpPr>
            <p:cNvPr id="753" name="CustomShape 59"/>
            <p:cNvSpPr/>
            <p:nvPr/>
          </p:nvSpPr>
          <p:spPr>
            <a:xfrm>
              <a:off x="6607440" y="3740760"/>
              <a:ext cx="707400" cy="257040"/>
            </a:xfrm>
            <a:prstGeom prst="rect">
              <a:avLst/>
            </a:prstGeom>
            <a:solidFill>
              <a:srgbClr val="C9DAF8"/>
            </a:solidFill>
            <a:ln w="28440">
              <a:solidFill>
                <a:srgbClr val="6D9EE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1600" spc="-1">
                  <a:solidFill>
                    <a:srgbClr val="000000"/>
                  </a:solidFill>
                  <a:latin typeface="Arial"/>
                  <a:ea typeface="Arial"/>
                </a:rPr>
                <a:t>MAC</a:t>
              </a:r>
              <a:endParaRPr lang="en-US" sz="1600" spc="-1">
                <a:latin typeface="Arial"/>
              </a:endParaRPr>
            </a:p>
          </p:txBody>
        </p:sp>
      </p:grpSp>
      <p:sp>
        <p:nvSpPr>
          <p:cNvPr id="754" name="CustomShape 60"/>
          <p:cNvSpPr/>
          <p:nvPr/>
        </p:nvSpPr>
        <p:spPr>
          <a:xfrm rot="5400000">
            <a:off x="4319040" y="2628000"/>
            <a:ext cx="531840" cy="2244960"/>
          </a:xfrm>
          <a:prstGeom prst="curvedConnector4">
            <a:avLst>
              <a:gd name="adj1" fmla="val 55486"/>
              <a:gd name="adj2" fmla="val 49196"/>
            </a:avLst>
          </a:prstGeom>
          <a:noFill/>
          <a:ln w="28440">
            <a:solidFill>
              <a:srgbClr val="C81919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5" name="CustomShape 61"/>
          <p:cNvSpPr/>
          <p:nvPr/>
        </p:nvSpPr>
        <p:spPr>
          <a:xfrm rot="5400000">
            <a:off x="5529600" y="-667200"/>
            <a:ext cx="357600" cy="7943520"/>
          </a:xfrm>
          <a:prstGeom prst="rightBrace">
            <a:avLst>
              <a:gd name="adj1" fmla="val 8333"/>
              <a:gd name="adj2" fmla="val 50000"/>
            </a:avLst>
          </a:prstGeom>
          <a:noFill/>
          <a:ln w="28440">
            <a:solidFill>
              <a:srgbClr val="C8191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6" name="CustomShape 62"/>
          <p:cNvSpPr/>
          <p:nvPr/>
        </p:nvSpPr>
        <p:spPr>
          <a:xfrm>
            <a:off x="182400" y="2762400"/>
            <a:ext cx="2501760" cy="1459680"/>
          </a:xfrm>
          <a:prstGeom prst="wedgeRoundRectCallout">
            <a:avLst>
              <a:gd name="adj1" fmla="val 33215"/>
              <a:gd name="adj2" fmla="val 86906"/>
              <a:gd name="adj3" fmla="val 0"/>
            </a:avLst>
          </a:prstGeom>
          <a:solidFill>
            <a:srgbClr val="EEE8D5"/>
          </a:solidFill>
          <a:ln w="28440">
            <a:solidFill>
              <a:srgbClr val="4F81B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7" name="CustomShape 63"/>
          <p:cNvSpPr/>
          <p:nvPr/>
        </p:nvSpPr>
        <p:spPr>
          <a:xfrm>
            <a:off x="164160" y="2883360"/>
            <a:ext cx="2443680" cy="133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algn="ctr">
              <a:lnSpc>
                <a:spcPct val="100000"/>
              </a:lnSpc>
            </a:pPr>
            <a:r>
              <a:rPr lang="en-US" sz="1867" b="1" spc="-1">
                <a:solidFill>
                  <a:srgbClr val="6C71C4"/>
                </a:solidFill>
                <a:latin typeface="Arial"/>
                <a:ea typeface="Arial"/>
              </a:rPr>
              <a:t> External memory</a:t>
            </a:r>
            <a:r>
              <a:rPr lang="en-US" sz="1867" spc="-1">
                <a:solidFill>
                  <a:srgbClr val="000000"/>
                </a:solidFill>
                <a:latin typeface="Arial"/>
                <a:ea typeface="Arial"/>
              </a:rPr>
              <a:t> needed to store all data</a:t>
            </a:r>
            <a:endParaRPr lang="en-US" sz="1867" spc="-1">
              <a:latin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F4C0E93-4691-451E-943C-24CA28AF9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it suffer from the memory wall?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5D2E1-1BE0-4320-852D-AD435037C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A8CEC7-9BE4-4D69-88BD-9215D35D8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4336B-20D1-45C1-B051-DBFD0EF58A0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30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CustomShape 2"/>
          <p:cNvSpPr/>
          <p:nvPr/>
        </p:nvSpPr>
        <p:spPr>
          <a:xfrm rot="10800000" flipH="1">
            <a:off x="6816960" y="2610240"/>
            <a:ext cx="184800" cy="184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F6B26B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1" name="CustomShape 3"/>
          <p:cNvSpPr/>
          <p:nvPr/>
        </p:nvSpPr>
        <p:spPr>
          <a:xfrm>
            <a:off x="8684160" y="161040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2" name="CustomShape 4"/>
          <p:cNvSpPr/>
          <p:nvPr/>
        </p:nvSpPr>
        <p:spPr>
          <a:xfrm>
            <a:off x="7655520" y="103104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3" name="CustomShape 5"/>
          <p:cNvSpPr/>
          <p:nvPr/>
        </p:nvSpPr>
        <p:spPr>
          <a:xfrm>
            <a:off x="3156480" y="1957920"/>
            <a:ext cx="538080" cy="288960"/>
          </a:xfrm>
          <a:custGeom>
            <a:avLst/>
            <a:gdLst/>
            <a:ahLst/>
            <a:cxnLst/>
            <a:rect l="l" t="t" r="r" b="b"/>
            <a:pathLst>
              <a:path w="23634" h="12727">
                <a:moveTo>
                  <a:pt x="0" y="2728"/>
                </a:moveTo>
                <a:lnTo>
                  <a:pt x="11211" y="12727"/>
                </a:lnTo>
                <a:lnTo>
                  <a:pt x="23634" y="0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4" name="CustomShape 6"/>
          <p:cNvSpPr/>
          <p:nvPr/>
        </p:nvSpPr>
        <p:spPr>
          <a:xfrm>
            <a:off x="5615520" y="148992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5" name="CustomShape 7"/>
          <p:cNvSpPr/>
          <p:nvPr/>
        </p:nvSpPr>
        <p:spPr>
          <a:xfrm>
            <a:off x="3713280" y="1598880"/>
            <a:ext cx="1116000" cy="643200"/>
          </a:xfrm>
          <a:prstGeom prst="rect">
            <a:avLst/>
          </a:prstGeom>
          <a:solidFill>
            <a:srgbClr val="268BD2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6" name="CustomShape 8"/>
          <p:cNvSpPr/>
          <p:nvPr/>
        </p:nvSpPr>
        <p:spPr>
          <a:xfrm>
            <a:off x="3654240" y="1657920"/>
            <a:ext cx="1116000" cy="643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7" name="CustomShape 9"/>
          <p:cNvSpPr/>
          <p:nvPr/>
        </p:nvSpPr>
        <p:spPr>
          <a:xfrm>
            <a:off x="3595200" y="1716960"/>
            <a:ext cx="1116000" cy="643200"/>
          </a:xfrm>
          <a:prstGeom prst="rect">
            <a:avLst/>
          </a:prstGeom>
          <a:solidFill>
            <a:srgbClr val="268BD2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8" name="CustomShape 10"/>
          <p:cNvSpPr/>
          <p:nvPr/>
        </p:nvSpPr>
        <p:spPr>
          <a:xfrm>
            <a:off x="3535680" y="1776480"/>
            <a:ext cx="1116000" cy="643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9" name="CustomShape 11"/>
          <p:cNvSpPr/>
          <p:nvPr/>
        </p:nvSpPr>
        <p:spPr>
          <a:xfrm>
            <a:off x="3476640" y="1835520"/>
            <a:ext cx="1116000" cy="643200"/>
          </a:xfrm>
          <a:prstGeom prst="rect">
            <a:avLst/>
          </a:prstGeom>
          <a:solidFill>
            <a:srgbClr val="268BD2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70" name="Google Shape;752;p27"/>
          <p:cNvPicPr/>
          <p:nvPr/>
        </p:nvPicPr>
        <p:blipFill>
          <a:blip r:embed="rId2"/>
          <a:stretch/>
        </p:blipFill>
        <p:spPr>
          <a:xfrm>
            <a:off x="3405600" y="1906560"/>
            <a:ext cx="1116000" cy="64272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pic>
        <p:nvPicPr>
          <p:cNvPr id="771" name="Google Shape;753;p27"/>
          <p:cNvPicPr/>
          <p:nvPr/>
        </p:nvPicPr>
        <p:blipFill>
          <a:blip r:embed="rId3"/>
          <a:stretch/>
        </p:blipFill>
        <p:spPr>
          <a:xfrm>
            <a:off x="1800480" y="1605120"/>
            <a:ext cx="1336800" cy="77184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772" name="CustomShape 12"/>
          <p:cNvSpPr/>
          <p:nvPr/>
        </p:nvSpPr>
        <p:spPr>
          <a:xfrm>
            <a:off x="5556000" y="15489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3" name="CustomShape 13"/>
          <p:cNvSpPr/>
          <p:nvPr/>
        </p:nvSpPr>
        <p:spPr>
          <a:xfrm>
            <a:off x="4524480" y="1760160"/>
            <a:ext cx="1091040" cy="648480"/>
          </a:xfrm>
          <a:custGeom>
            <a:avLst/>
            <a:gdLst/>
            <a:ahLst/>
            <a:cxnLst/>
            <a:rect l="l" t="t" r="r" b="b"/>
            <a:pathLst>
              <a:path w="47875" h="28483">
                <a:moveTo>
                  <a:pt x="0" y="19999"/>
                </a:moveTo>
                <a:lnTo>
                  <a:pt x="13939" y="7878"/>
                </a:lnTo>
                <a:lnTo>
                  <a:pt x="47875" y="0"/>
                </a:lnTo>
                <a:lnTo>
                  <a:pt x="18787" y="28483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4" name="CustomShape 14"/>
          <p:cNvSpPr/>
          <p:nvPr/>
        </p:nvSpPr>
        <p:spPr>
          <a:xfrm>
            <a:off x="5378880" y="173328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5" name="CustomShape 15"/>
          <p:cNvSpPr/>
          <p:nvPr/>
        </p:nvSpPr>
        <p:spPr>
          <a:xfrm>
            <a:off x="5319360" y="178560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6" name="CustomShape 16"/>
          <p:cNvSpPr/>
          <p:nvPr/>
        </p:nvSpPr>
        <p:spPr>
          <a:xfrm>
            <a:off x="5260320" y="184512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7" name="CustomShape 17"/>
          <p:cNvSpPr/>
          <p:nvPr/>
        </p:nvSpPr>
        <p:spPr>
          <a:xfrm>
            <a:off x="5201280" y="19041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8" name="CustomShape 18"/>
          <p:cNvSpPr/>
          <p:nvPr/>
        </p:nvSpPr>
        <p:spPr>
          <a:xfrm>
            <a:off x="5142240" y="196320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9" name="CustomShape 19"/>
          <p:cNvSpPr/>
          <p:nvPr/>
        </p:nvSpPr>
        <p:spPr>
          <a:xfrm>
            <a:off x="5082720" y="20222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0" name="CustomShape 20"/>
          <p:cNvSpPr/>
          <p:nvPr/>
        </p:nvSpPr>
        <p:spPr>
          <a:xfrm>
            <a:off x="5023680" y="2081760"/>
            <a:ext cx="892800" cy="511200"/>
          </a:xfrm>
          <a:prstGeom prst="rect">
            <a:avLst/>
          </a:prstGeom>
          <a:solidFill>
            <a:srgbClr val="CB4B16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81" name="Google Shape;763;p27"/>
          <p:cNvPicPr/>
          <p:nvPr/>
        </p:nvPicPr>
        <p:blipFill>
          <a:blip r:embed="rId4"/>
          <a:stretch/>
        </p:blipFill>
        <p:spPr>
          <a:xfrm>
            <a:off x="4958400" y="2146560"/>
            <a:ext cx="892800" cy="51168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782" name="CustomShape 21"/>
          <p:cNvSpPr/>
          <p:nvPr/>
        </p:nvSpPr>
        <p:spPr>
          <a:xfrm rot="10800000" flipH="1">
            <a:off x="5887200" y="2058720"/>
            <a:ext cx="166560" cy="166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3" name="CustomShape 22"/>
          <p:cNvSpPr/>
          <p:nvPr/>
        </p:nvSpPr>
        <p:spPr>
          <a:xfrm rot="10800000" flipH="1">
            <a:off x="6814080" y="2114400"/>
            <a:ext cx="185280" cy="185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4" name="CustomShape 23"/>
          <p:cNvSpPr/>
          <p:nvPr/>
        </p:nvSpPr>
        <p:spPr>
          <a:xfrm>
            <a:off x="6294720" y="1269600"/>
            <a:ext cx="1360800" cy="710880"/>
          </a:xfrm>
          <a:custGeom>
            <a:avLst/>
            <a:gdLst/>
            <a:ahLst/>
            <a:cxnLst/>
            <a:rect l="l" t="t" r="r" b="b"/>
            <a:pathLst>
              <a:path w="59691" h="31210">
                <a:moveTo>
                  <a:pt x="0" y="31210"/>
                </a:moveTo>
                <a:lnTo>
                  <a:pt x="9999" y="19695"/>
                </a:lnTo>
                <a:lnTo>
                  <a:pt x="59691" y="0"/>
                </a:lnTo>
                <a:lnTo>
                  <a:pt x="30300" y="29694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5" name="CustomShape 24"/>
          <p:cNvSpPr/>
          <p:nvPr/>
        </p:nvSpPr>
        <p:spPr>
          <a:xfrm>
            <a:off x="5852160" y="1981440"/>
            <a:ext cx="897600" cy="821280"/>
          </a:xfrm>
          <a:custGeom>
            <a:avLst/>
            <a:gdLst/>
            <a:ahLst/>
            <a:cxnLst/>
            <a:rect l="l" t="t" r="r" b="b"/>
            <a:pathLst>
              <a:path w="39391" h="36057">
                <a:moveTo>
                  <a:pt x="0" y="18483"/>
                </a:moveTo>
                <a:lnTo>
                  <a:pt x="18484" y="0"/>
                </a:lnTo>
                <a:lnTo>
                  <a:pt x="39391" y="10302"/>
                </a:lnTo>
                <a:lnTo>
                  <a:pt x="9090" y="36057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6" name="CustomShape 25"/>
          <p:cNvSpPr/>
          <p:nvPr/>
        </p:nvSpPr>
        <p:spPr>
          <a:xfrm>
            <a:off x="7596480" y="109008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7" name="CustomShape 26"/>
          <p:cNvSpPr/>
          <p:nvPr/>
        </p:nvSpPr>
        <p:spPr>
          <a:xfrm>
            <a:off x="7241280" y="144528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8" name="CustomShape 27"/>
          <p:cNvSpPr/>
          <p:nvPr/>
        </p:nvSpPr>
        <p:spPr>
          <a:xfrm>
            <a:off x="7182240" y="150432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9" name="CustomShape 28"/>
          <p:cNvSpPr/>
          <p:nvPr/>
        </p:nvSpPr>
        <p:spPr>
          <a:xfrm>
            <a:off x="7123200" y="15638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0" name="CustomShape 29"/>
          <p:cNvSpPr/>
          <p:nvPr/>
        </p:nvSpPr>
        <p:spPr>
          <a:xfrm>
            <a:off x="7063680" y="162288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1" name="CustomShape 30"/>
          <p:cNvSpPr/>
          <p:nvPr/>
        </p:nvSpPr>
        <p:spPr>
          <a:xfrm rot="10800000" flipH="1">
            <a:off x="8309280" y="21542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2" name="CustomShape 31"/>
          <p:cNvSpPr/>
          <p:nvPr/>
        </p:nvSpPr>
        <p:spPr>
          <a:xfrm rot="10800000" flipH="1">
            <a:off x="9196800" y="21542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3" name="Google Shape;775;p27"/>
          <p:cNvPicPr/>
          <p:nvPr/>
        </p:nvPicPr>
        <p:blipFill>
          <a:blip r:embed="rId5"/>
          <a:stretch/>
        </p:blipFill>
        <p:spPr>
          <a:xfrm>
            <a:off x="6991200" y="1693920"/>
            <a:ext cx="896160" cy="50832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794" name="CustomShape 32"/>
          <p:cNvSpPr/>
          <p:nvPr/>
        </p:nvSpPr>
        <p:spPr>
          <a:xfrm rot="10800000" flipH="1">
            <a:off x="9203040" y="26510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2AA198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5" name="CustomShape 33"/>
          <p:cNvSpPr/>
          <p:nvPr/>
        </p:nvSpPr>
        <p:spPr>
          <a:xfrm>
            <a:off x="6740160" y="195072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6" name="CustomShape 34"/>
          <p:cNvSpPr/>
          <p:nvPr/>
        </p:nvSpPr>
        <p:spPr>
          <a:xfrm>
            <a:off x="6680640" y="20097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7" name="CustomShape 35"/>
          <p:cNvSpPr/>
          <p:nvPr/>
        </p:nvSpPr>
        <p:spPr>
          <a:xfrm>
            <a:off x="6325920" y="236496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8" name="CustomShape 36"/>
          <p:cNvSpPr/>
          <p:nvPr/>
        </p:nvSpPr>
        <p:spPr>
          <a:xfrm>
            <a:off x="6266400" y="242400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9" name="CustomShape 37"/>
          <p:cNvSpPr/>
          <p:nvPr/>
        </p:nvSpPr>
        <p:spPr>
          <a:xfrm>
            <a:off x="6207360" y="24830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0" name="CustomShape 38"/>
          <p:cNvSpPr/>
          <p:nvPr/>
        </p:nvSpPr>
        <p:spPr>
          <a:xfrm>
            <a:off x="6148320" y="2542080"/>
            <a:ext cx="892800" cy="511200"/>
          </a:xfrm>
          <a:prstGeom prst="rect">
            <a:avLst/>
          </a:prstGeom>
          <a:solidFill>
            <a:srgbClr val="859900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1" name="CustomShape 39"/>
          <p:cNvSpPr/>
          <p:nvPr/>
        </p:nvSpPr>
        <p:spPr>
          <a:xfrm rot="10800000" flipH="1">
            <a:off x="7393920" y="30734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2" name="CustomShape 40"/>
          <p:cNvSpPr/>
          <p:nvPr/>
        </p:nvSpPr>
        <p:spPr>
          <a:xfrm rot="10800000" flipH="1">
            <a:off x="8281440" y="307344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3" name="CustomShape 41"/>
          <p:cNvSpPr/>
          <p:nvPr/>
        </p:nvSpPr>
        <p:spPr>
          <a:xfrm rot="10800000" flipH="1">
            <a:off x="8287200" y="3570720"/>
            <a:ext cx="35760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rgbClr val="999999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04" name="Google Shape;786;p27"/>
          <p:cNvPicPr/>
          <p:nvPr/>
        </p:nvPicPr>
        <p:blipFill>
          <a:blip r:embed="rId6"/>
          <a:stretch/>
        </p:blipFill>
        <p:spPr>
          <a:xfrm>
            <a:off x="6080640" y="2610720"/>
            <a:ext cx="892800" cy="50640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805" name="CustomShape 42"/>
          <p:cNvSpPr/>
          <p:nvPr/>
        </p:nvSpPr>
        <p:spPr>
          <a:xfrm>
            <a:off x="6965280" y="1318080"/>
            <a:ext cx="1713600" cy="1595520"/>
          </a:xfrm>
          <a:custGeom>
            <a:avLst/>
            <a:gdLst/>
            <a:ahLst/>
            <a:cxnLst/>
            <a:rect l="l" t="t" r="r" b="b"/>
            <a:pathLst>
              <a:path w="75145" h="69994">
                <a:moveTo>
                  <a:pt x="0" y="69994"/>
                </a:moveTo>
                <a:lnTo>
                  <a:pt x="69691" y="0"/>
                </a:lnTo>
                <a:lnTo>
                  <a:pt x="75145" y="27573"/>
                </a:lnTo>
                <a:lnTo>
                  <a:pt x="55753" y="44845"/>
                </a:lnTo>
                <a:close/>
              </a:path>
            </a:pathLst>
          </a:custGeom>
          <a:solidFill>
            <a:srgbClr val="B7B7B7">
              <a:alpha val="87000"/>
            </a:srgbClr>
          </a:solidFill>
          <a:ln w="28440" cap="rnd">
            <a:solidFill>
              <a:srgbClr val="999999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6" name="CustomShape 43"/>
          <p:cNvSpPr/>
          <p:nvPr/>
        </p:nvSpPr>
        <p:spPr>
          <a:xfrm>
            <a:off x="8624640" y="166944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7" name="CustomShape 44"/>
          <p:cNvSpPr/>
          <p:nvPr/>
        </p:nvSpPr>
        <p:spPr>
          <a:xfrm>
            <a:off x="8565600" y="172848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8" name="CustomShape 45"/>
          <p:cNvSpPr/>
          <p:nvPr/>
        </p:nvSpPr>
        <p:spPr>
          <a:xfrm>
            <a:off x="8506560" y="178800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9" name="CustomShape 46"/>
          <p:cNvSpPr/>
          <p:nvPr/>
        </p:nvSpPr>
        <p:spPr>
          <a:xfrm>
            <a:off x="8447040" y="184704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0" name="CustomShape 47"/>
          <p:cNvSpPr/>
          <p:nvPr/>
        </p:nvSpPr>
        <p:spPr>
          <a:xfrm>
            <a:off x="8388000" y="1906080"/>
            <a:ext cx="892800" cy="511200"/>
          </a:xfrm>
          <a:prstGeom prst="rect">
            <a:avLst/>
          </a:prstGeom>
          <a:solidFill>
            <a:srgbClr val="EEE8D5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1" name="CustomShape 48"/>
          <p:cNvSpPr/>
          <p:nvPr/>
        </p:nvSpPr>
        <p:spPr>
          <a:xfrm>
            <a:off x="8328960" y="1965600"/>
            <a:ext cx="892800" cy="511200"/>
          </a:xfrm>
          <a:prstGeom prst="rect">
            <a:avLst/>
          </a:prstGeom>
          <a:solidFill>
            <a:srgbClr val="6C71C4"/>
          </a:solidFill>
          <a:ln w="28440">
            <a:solidFill>
              <a:srgbClr val="9999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12" name="Google Shape;794;p27"/>
          <p:cNvPicPr/>
          <p:nvPr/>
        </p:nvPicPr>
        <p:blipFill>
          <a:blip r:embed="rId7"/>
          <a:stretch/>
        </p:blipFill>
        <p:spPr>
          <a:xfrm>
            <a:off x="8260320" y="2029440"/>
            <a:ext cx="896160" cy="508320"/>
          </a:xfrm>
          <a:prstGeom prst="rect">
            <a:avLst/>
          </a:prstGeom>
          <a:ln w="28440">
            <a:solidFill>
              <a:srgbClr val="999999"/>
            </a:solidFill>
            <a:round/>
          </a:ln>
        </p:spPr>
      </p:pic>
      <p:sp>
        <p:nvSpPr>
          <p:cNvPr id="813" name="CustomShape 49"/>
          <p:cNvSpPr/>
          <p:nvPr/>
        </p:nvSpPr>
        <p:spPr>
          <a:xfrm>
            <a:off x="4853760" y="3723840"/>
            <a:ext cx="5306400" cy="2263200"/>
          </a:xfrm>
          <a:prstGeom prst="rect">
            <a:avLst/>
          </a:prstGeom>
          <a:solidFill>
            <a:srgbClr val="F4CCCC"/>
          </a:solidFill>
          <a:ln w="28440" cap="rnd">
            <a:solidFill>
              <a:srgbClr val="E06666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4" name="CustomShape 50"/>
          <p:cNvSpPr/>
          <p:nvPr/>
        </p:nvSpPr>
        <p:spPr>
          <a:xfrm>
            <a:off x="4869600" y="5393760"/>
            <a:ext cx="5306400" cy="58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algn="ctr">
              <a:lnSpc>
                <a:spcPct val="100000"/>
              </a:lnSpc>
            </a:pPr>
            <a:r>
              <a:rPr lang="en-US" sz="2667" spc="-1">
                <a:solidFill>
                  <a:srgbClr val="000000"/>
                </a:solidFill>
                <a:latin typeface="Arial"/>
                <a:ea typeface="Arial"/>
              </a:rPr>
              <a:t>CNN Accelerator</a:t>
            </a:r>
            <a:endParaRPr lang="en-US" sz="2667" spc="-1">
              <a:latin typeface="Arial"/>
            </a:endParaRPr>
          </a:p>
        </p:txBody>
      </p:sp>
      <p:sp>
        <p:nvSpPr>
          <p:cNvPr id="815" name="CustomShape 51"/>
          <p:cNvSpPr/>
          <p:nvPr/>
        </p:nvSpPr>
        <p:spPr>
          <a:xfrm>
            <a:off x="5005440" y="3890400"/>
            <a:ext cx="4992000" cy="514080"/>
          </a:xfrm>
          <a:prstGeom prst="rect">
            <a:avLst/>
          </a:prstGeom>
          <a:solidFill>
            <a:srgbClr val="D9EAD3"/>
          </a:solidFill>
          <a:ln w="28440">
            <a:solidFill>
              <a:srgbClr val="93C4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 anchor="ctr"/>
          <a:lstStyle/>
          <a:p>
            <a:pPr algn="ctr">
              <a:lnSpc>
                <a:spcPct val="100000"/>
              </a:lnSpc>
            </a:pPr>
            <a:r>
              <a:rPr lang="en-US" sz="2400" spc="-1">
                <a:solidFill>
                  <a:srgbClr val="000000"/>
                </a:solidFill>
                <a:latin typeface="Arial"/>
                <a:ea typeface="Arial"/>
              </a:rPr>
              <a:t>On Chip Memory</a:t>
            </a:r>
            <a:endParaRPr lang="en-US" sz="2400" spc="-1">
              <a:latin typeface="Arial"/>
            </a:endParaRPr>
          </a:p>
        </p:txBody>
      </p:sp>
      <p:sp>
        <p:nvSpPr>
          <p:cNvPr id="816" name="CustomShape 52"/>
          <p:cNvSpPr/>
          <p:nvPr/>
        </p:nvSpPr>
        <p:spPr>
          <a:xfrm>
            <a:off x="1638240" y="3723840"/>
            <a:ext cx="3109920" cy="2263200"/>
          </a:xfrm>
          <a:prstGeom prst="rect">
            <a:avLst/>
          </a:prstGeom>
          <a:solidFill>
            <a:srgbClr val="D9D2E9"/>
          </a:solidFill>
          <a:ln w="28440">
            <a:solidFill>
              <a:srgbClr val="8E7C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 anchor="ctr"/>
          <a:lstStyle/>
          <a:p>
            <a:pPr algn="ctr">
              <a:lnSpc>
                <a:spcPct val="100000"/>
              </a:lnSpc>
            </a:pPr>
            <a:r>
              <a:rPr lang="en-US" sz="2400" spc="-1">
                <a:solidFill>
                  <a:srgbClr val="000000"/>
                </a:solidFill>
                <a:latin typeface="Arial"/>
                <a:ea typeface="Arial"/>
              </a:rPr>
              <a:t>External</a:t>
            </a:r>
            <a:endParaRPr lang="en-US" sz="24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spc="-1">
                <a:solidFill>
                  <a:srgbClr val="000000"/>
                </a:solidFill>
                <a:latin typeface="Arial"/>
                <a:ea typeface="Arial"/>
              </a:rPr>
              <a:t>Memory</a:t>
            </a:r>
            <a:endParaRPr lang="en-US" sz="2400" spc="-1">
              <a:latin typeface="Arial"/>
            </a:endParaRPr>
          </a:p>
        </p:txBody>
      </p:sp>
      <p:grpSp>
        <p:nvGrpSpPr>
          <p:cNvPr id="817" name="Group 53"/>
          <p:cNvGrpSpPr/>
          <p:nvPr/>
        </p:nvGrpSpPr>
        <p:grpSpPr>
          <a:xfrm>
            <a:off x="5004960" y="4593120"/>
            <a:ext cx="4992000" cy="850080"/>
            <a:chOff x="3753720" y="3444840"/>
            <a:chExt cx="3744000" cy="637560"/>
          </a:xfrm>
        </p:grpSpPr>
        <p:sp>
          <p:nvSpPr>
            <p:cNvPr id="818" name="CustomShape 54"/>
            <p:cNvSpPr/>
            <p:nvPr/>
          </p:nvSpPr>
          <p:spPr>
            <a:xfrm>
              <a:off x="3753720" y="3444840"/>
              <a:ext cx="3744000" cy="637560"/>
            </a:xfrm>
            <a:prstGeom prst="rect">
              <a:avLst/>
            </a:prstGeom>
            <a:solidFill>
              <a:srgbClr val="F9CB9C"/>
            </a:solidFill>
            <a:ln w="28440">
              <a:solidFill>
                <a:srgbClr val="E6913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"/>
                  <a:ea typeface="Arial"/>
                </a:rPr>
                <a:t>Data Path</a:t>
              </a:r>
              <a:endParaRPr lang="en-US" sz="2400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2400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2400" spc="-1">
                <a:latin typeface="Arial"/>
              </a:endParaRPr>
            </a:p>
          </p:txBody>
        </p:sp>
        <p:sp>
          <p:nvSpPr>
            <p:cNvPr id="819" name="CustomShape 55"/>
            <p:cNvSpPr/>
            <p:nvPr/>
          </p:nvSpPr>
          <p:spPr>
            <a:xfrm>
              <a:off x="3822120" y="3740760"/>
              <a:ext cx="707400" cy="257040"/>
            </a:xfrm>
            <a:prstGeom prst="rect">
              <a:avLst/>
            </a:prstGeom>
            <a:solidFill>
              <a:srgbClr val="C9DAF8"/>
            </a:solidFill>
            <a:ln w="28440">
              <a:solidFill>
                <a:srgbClr val="6D9EE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1600" spc="-1">
                  <a:solidFill>
                    <a:srgbClr val="000000"/>
                  </a:solidFill>
                  <a:latin typeface="Arial"/>
                  <a:ea typeface="Arial"/>
                </a:rPr>
                <a:t>MAC</a:t>
              </a:r>
              <a:endParaRPr lang="en-US" sz="1600" spc="-1">
                <a:latin typeface="Arial"/>
              </a:endParaRPr>
            </a:p>
          </p:txBody>
        </p:sp>
        <p:sp>
          <p:nvSpPr>
            <p:cNvPr id="820" name="CustomShape 56"/>
            <p:cNvSpPr/>
            <p:nvPr/>
          </p:nvSpPr>
          <p:spPr>
            <a:xfrm>
              <a:off x="4597920" y="3740760"/>
              <a:ext cx="707400" cy="257040"/>
            </a:xfrm>
            <a:prstGeom prst="rect">
              <a:avLst/>
            </a:prstGeom>
            <a:solidFill>
              <a:srgbClr val="C9DAF8"/>
            </a:solidFill>
            <a:ln w="28440">
              <a:solidFill>
                <a:srgbClr val="6D9EE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1600" spc="-1">
                  <a:solidFill>
                    <a:srgbClr val="000000"/>
                  </a:solidFill>
                  <a:latin typeface="Arial"/>
                  <a:ea typeface="Arial"/>
                </a:rPr>
                <a:t>MAC</a:t>
              </a:r>
              <a:endParaRPr lang="en-US" sz="1600" spc="-1">
                <a:latin typeface="Arial"/>
              </a:endParaRPr>
            </a:p>
          </p:txBody>
        </p:sp>
        <p:sp>
          <p:nvSpPr>
            <p:cNvPr id="821" name="CustomShape 57"/>
            <p:cNvSpPr/>
            <p:nvPr/>
          </p:nvSpPr>
          <p:spPr>
            <a:xfrm>
              <a:off x="5940360" y="3865320"/>
              <a:ext cx="8182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 cap="rnd">
              <a:solidFill>
                <a:srgbClr val="6D9EEB"/>
              </a:solidFill>
              <a:custDash>
                <a:ds d="1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2" name="CustomShape 58"/>
            <p:cNvSpPr/>
            <p:nvPr/>
          </p:nvSpPr>
          <p:spPr>
            <a:xfrm>
              <a:off x="5374440" y="3740760"/>
              <a:ext cx="707400" cy="257040"/>
            </a:xfrm>
            <a:prstGeom prst="rect">
              <a:avLst/>
            </a:prstGeom>
            <a:solidFill>
              <a:srgbClr val="C9DAF8"/>
            </a:solidFill>
            <a:ln w="28440">
              <a:solidFill>
                <a:srgbClr val="6D9EE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1600" spc="-1">
                  <a:solidFill>
                    <a:srgbClr val="000000"/>
                  </a:solidFill>
                  <a:latin typeface="Arial"/>
                  <a:ea typeface="Arial"/>
                </a:rPr>
                <a:t>MAC</a:t>
              </a:r>
              <a:endParaRPr lang="en-US" sz="1600" spc="-1">
                <a:latin typeface="Arial"/>
              </a:endParaRPr>
            </a:p>
          </p:txBody>
        </p:sp>
        <p:sp>
          <p:nvSpPr>
            <p:cNvPr id="823" name="CustomShape 59"/>
            <p:cNvSpPr/>
            <p:nvPr/>
          </p:nvSpPr>
          <p:spPr>
            <a:xfrm>
              <a:off x="6607440" y="3740760"/>
              <a:ext cx="707400" cy="257040"/>
            </a:xfrm>
            <a:prstGeom prst="rect">
              <a:avLst/>
            </a:prstGeom>
            <a:solidFill>
              <a:srgbClr val="C9DAF8"/>
            </a:solidFill>
            <a:ln w="28440">
              <a:solidFill>
                <a:srgbClr val="6D9EE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121920" rIns="120000" bIns="121920" anchor="ctr"/>
            <a:lstStyle/>
            <a:p>
              <a:pPr algn="ctr">
                <a:lnSpc>
                  <a:spcPct val="100000"/>
                </a:lnSpc>
              </a:pPr>
              <a:r>
                <a:rPr lang="en-US" sz="1600" spc="-1">
                  <a:solidFill>
                    <a:srgbClr val="000000"/>
                  </a:solidFill>
                  <a:latin typeface="Arial"/>
                  <a:ea typeface="Arial"/>
                </a:rPr>
                <a:t>MAC</a:t>
              </a:r>
              <a:endParaRPr lang="en-US" sz="1600" spc="-1">
                <a:latin typeface="Arial"/>
              </a:endParaRPr>
            </a:p>
          </p:txBody>
        </p:sp>
      </p:grpSp>
      <p:sp>
        <p:nvSpPr>
          <p:cNvPr id="824" name="CustomShape 60"/>
          <p:cNvSpPr/>
          <p:nvPr/>
        </p:nvSpPr>
        <p:spPr>
          <a:xfrm>
            <a:off x="2467680" y="2137920"/>
            <a:ext cx="7255200" cy="1103520"/>
          </a:xfrm>
          <a:prstGeom prst="roundRect">
            <a:avLst>
              <a:gd name="adj" fmla="val 16667"/>
            </a:avLst>
          </a:prstGeom>
          <a:solidFill>
            <a:srgbClr val="EEE8D5"/>
          </a:solidFill>
          <a:ln w="28440">
            <a:solidFill>
              <a:srgbClr val="C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 anchor="ctr"/>
          <a:lstStyle/>
          <a:p>
            <a:pPr algn="ctr">
              <a:lnSpc>
                <a:spcPct val="100000"/>
              </a:lnSpc>
            </a:pPr>
            <a:r>
              <a:rPr lang="en-US" sz="3200" b="1" spc="-1">
                <a:solidFill>
                  <a:srgbClr val="4F81BD"/>
                </a:solidFill>
                <a:latin typeface="Arial"/>
                <a:ea typeface="Arial"/>
              </a:rPr>
              <a:t>Huge</a:t>
            </a:r>
            <a:r>
              <a:rPr lang="en-US" sz="3200" spc="-1">
                <a:solidFill>
                  <a:srgbClr val="000000"/>
                </a:solidFill>
                <a:latin typeface="Arial"/>
                <a:ea typeface="Arial"/>
              </a:rPr>
              <a:t> amount of traffic between external memory and the processor!</a:t>
            </a:r>
            <a:r>
              <a:rPr lang="en-US" sz="3200" b="1" spc="-1">
                <a:solidFill>
                  <a:srgbClr val="000000"/>
                </a:solidFill>
                <a:latin typeface="Arial"/>
                <a:ea typeface="Arial"/>
              </a:rPr>
              <a:t>*</a:t>
            </a:r>
            <a:endParaRPr lang="en-US" sz="3200" spc="-1">
              <a:latin typeface="Arial"/>
            </a:endParaRPr>
          </a:p>
        </p:txBody>
      </p:sp>
      <p:sp>
        <p:nvSpPr>
          <p:cNvPr id="825" name="CustomShape 61"/>
          <p:cNvSpPr/>
          <p:nvPr/>
        </p:nvSpPr>
        <p:spPr>
          <a:xfrm>
            <a:off x="4197120" y="4405920"/>
            <a:ext cx="1120800" cy="63072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EEE8D5"/>
          </a:solidFill>
          <a:ln w="28440">
            <a:solidFill>
              <a:srgbClr val="95373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6" name="CustomShape 62"/>
          <p:cNvSpPr/>
          <p:nvPr/>
        </p:nvSpPr>
        <p:spPr>
          <a:xfrm>
            <a:off x="619920" y="6147890"/>
            <a:ext cx="11174880" cy="68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r>
              <a:rPr lang="en-US" sz="1867" b="1" spc="-1">
                <a:solidFill>
                  <a:srgbClr val="000000"/>
                </a:solidFill>
                <a:latin typeface="Arial"/>
                <a:ea typeface="Arial"/>
              </a:rPr>
              <a:t>*</a:t>
            </a:r>
            <a:r>
              <a:rPr lang="en-US" sz="1867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1867" b="1" spc="-1">
                <a:solidFill>
                  <a:srgbClr val="000000"/>
                </a:solidFill>
                <a:latin typeface="Arial"/>
                <a:ea typeface="Arial"/>
              </a:rPr>
              <a:t>Note: Off-chip requires about 200x more energy than on-chip memory </a:t>
            </a:r>
            <a:r>
              <a:rPr lang="en-US" sz="1867" spc="-1">
                <a:solidFill>
                  <a:srgbClr val="000000"/>
                </a:solidFill>
                <a:latin typeface="Arial"/>
                <a:ea typeface="Arial"/>
              </a:rPr>
              <a:t>- Jonathan Ragan-Kelley,</a:t>
            </a:r>
            <a:r>
              <a:rPr lang="en-US" sz="1867" i="1" spc="-1">
                <a:solidFill>
                  <a:srgbClr val="000000"/>
                </a:solidFill>
                <a:latin typeface="Arial"/>
                <a:ea typeface="Arial"/>
              </a:rPr>
              <a:t> Decoupling Algorithms from the Organization of Computation for High Performance Image Processing</a:t>
            </a:r>
            <a:r>
              <a:rPr lang="en-US" sz="1867" spc="-1">
                <a:solidFill>
                  <a:srgbClr val="000000"/>
                </a:solidFill>
                <a:latin typeface="Arial"/>
                <a:ea typeface="Arial"/>
              </a:rPr>
              <a:t>  </a:t>
            </a:r>
            <a:endParaRPr lang="en-US" sz="1867" spc="-1">
              <a:latin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588CF2-5079-4E02-91B7-CCFD03803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it suffer from the memory wall?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5EBBE-BA5C-483E-9C5F-3E1D0FBDD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0BB2FA-4530-429E-B9CF-A2A826C7F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4336B-20D1-45C1-B051-DBFD0EF58A0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061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FA630-758F-41F6-A9A6-A34AFF555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Reuse – Ordering your computations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08056-E316-4C37-88D3-4C11B12E7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776" y="557277"/>
            <a:ext cx="10563600" cy="4062080"/>
          </a:xfrm>
        </p:spPr>
        <p:txBody>
          <a:bodyPr/>
          <a:lstStyle/>
          <a:p>
            <a:endParaRPr lang="en-US" sz="2667" dirty="0"/>
          </a:p>
          <a:p>
            <a:r>
              <a:rPr lang="en-US" sz="2667" dirty="0"/>
              <a:t>Data elements are used multiple times </a:t>
            </a:r>
          </a:p>
          <a:p>
            <a:r>
              <a:rPr lang="en-US" sz="2667" dirty="0"/>
              <a:t>Objective: Keep those uses </a:t>
            </a:r>
            <a:r>
              <a:rPr lang="en-US" sz="2667" b="1" dirty="0">
                <a:solidFill>
                  <a:srgbClr val="0070C0"/>
                </a:solidFill>
              </a:rPr>
              <a:t>close in time</a:t>
            </a:r>
            <a:r>
              <a:rPr lang="en-US" sz="2667" dirty="0"/>
              <a:t>, and store data in on chip storage</a:t>
            </a:r>
          </a:p>
        </p:txBody>
      </p:sp>
      <p:cxnSp>
        <p:nvCxnSpPr>
          <p:cNvPr id="5" name="Google Shape;319;p21">
            <a:extLst>
              <a:ext uri="{FF2B5EF4-FFF2-40B4-BE49-F238E27FC236}">
                <a16:creationId xmlns:a16="http://schemas.microsoft.com/office/drawing/2014/main" id="{8D3C86AD-3797-48F5-BB78-30284093402C}"/>
              </a:ext>
            </a:extLst>
          </p:cNvPr>
          <p:cNvCxnSpPr>
            <a:cxnSpLocks/>
          </p:cNvCxnSpPr>
          <p:nvPr/>
        </p:nvCxnSpPr>
        <p:spPr>
          <a:xfrm>
            <a:off x="2980255" y="4335643"/>
            <a:ext cx="2372400" cy="348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320;p21">
            <a:extLst>
              <a:ext uri="{FF2B5EF4-FFF2-40B4-BE49-F238E27FC236}">
                <a16:creationId xmlns:a16="http://schemas.microsoft.com/office/drawing/2014/main" id="{A966D7E1-9A83-4D28-8887-DBF12C3ACED9}"/>
              </a:ext>
            </a:extLst>
          </p:cNvPr>
          <p:cNvCxnSpPr>
            <a:cxnSpLocks/>
          </p:cNvCxnSpPr>
          <p:nvPr/>
        </p:nvCxnSpPr>
        <p:spPr>
          <a:xfrm>
            <a:off x="2824431" y="4492373"/>
            <a:ext cx="2454400" cy="359200"/>
          </a:xfrm>
          <a:prstGeom prst="curvedConnector3">
            <a:avLst>
              <a:gd name="adj1" fmla="val 48572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" name="Google Shape;321;p21">
            <a:extLst>
              <a:ext uri="{FF2B5EF4-FFF2-40B4-BE49-F238E27FC236}">
                <a16:creationId xmlns:a16="http://schemas.microsoft.com/office/drawing/2014/main" id="{2D1C2705-7569-49A7-9405-FB1AE505BCCC}"/>
              </a:ext>
            </a:extLst>
          </p:cNvPr>
          <p:cNvCxnSpPr>
            <a:cxnSpLocks/>
          </p:cNvCxnSpPr>
          <p:nvPr/>
        </p:nvCxnSpPr>
        <p:spPr>
          <a:xfrm>
            <a:off x="2530849" y="4785333"/>
            <a:ext cx="2689600" cy="450000"/>
          </a:xfrm>
          <a:prstGeom prst="curvedConnector4">
            <a:avLst>
              <a:gd name="adj1" fmla="val 49853"/>
              <a:gd name="adj2" fmla="val 91689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322;p21">
            <a:extLst>
              <a:ext uri="{FF2B5EF4-FFF2-40B4-BE49-F238E27FC236}">
                <a16:creationId xmlns:a16="http://schemas.microsoft.com/office/drawing/2014/main" id="{4E61B912-C7D6-45EF-A0A5-7513D2748E29}"/>
              </a:ext>
            </a:extLst>
          </p:cNvPr>
          <p:cNvCxnSpPr>
            <a:cxnSpLocks/>
          </p:cNvCxnSpPr>
          <p:nvPr/>
        </p:nvCxnSpPr>
        <p:spPr>
          <a:xfrm>
            <a:off x="2673700" y="4653417"/>
            <a:ext cx="2553600" cy="384400"/>
          </a:xfrm>
          <a:prstGeom prst="curvedConnector3">
            <a:avLst>
              <a:gd name="adj1" fmla="val 49827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" name="Google Shape;323;p21">
            <a:extLst>
              <a:ext uri="{FF2B5EF4-FFF2-40B4-BE49-F238E27FC236}">
                <a16:creationId xmlns:a16="http://schemas.microsoft.com/office/drawing/2014/main" id="{4E9E749D-C8B0-4464-BEF4-2B8CEBC35A79}"/>
              </a:ext>
            </a:extLst>
          </p:cNvPr>
          <p:cNvCxnSpPr>
            <a:cxnSpLocks/>
          </p:cNvCxnSpPr>
          <p:nvPr/>
        </p:nvCxnSpPr>
        <p:spPr>
          <a:xfrm>
            <a:off x="2357060" y="4956406"/>
            <a:ext cx="2927600" cy="466000"/>
          </a:xfrm>
          <a:prstGeom prst="curvedConnector4">
            <a:avLst>
              <a:gd name="adj1" fmla="val 48843"/>
              <a:gd name="adj2" fmla="val 106773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" name="Google Shape;324;p21">
            <a:extLst>
              <a:ext uri="{FF2B5EF4-FFF2-40B4-BE49-F238E27FC236}">
                <a16:creationId xmlns:a16="http://schemas.microsoft.com/office/drawing/2014/main" id="{0682C515-270E-4E78-874A-4E159AFCF676}"/>
              </a:ext>
            </a:extLst>
          </p:cNvPr>
          <p:cNvCxnSpPr>
            <a:cxnSpLocks/>
          </p:cNvCxnSpPr>
          <p:nvPr/>
        </p:nvCxnSpPr>
        <p:spPr>
          <a:xfrm>
            <a:off x="2151087" y="5149350"/>
            <a:ext cx="3253200" cy="437200"/>
          </a:xfrm>
          <a:prstGeom prst="curvedConnector4">
            <a:avLst>
              <a:gd name="adj1" fmla="val 47143"/>
              <a:gd name="adj2" fmla="val 117784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" name="Google Shape;325;p21">
            <a:extLst>
              <a:ext uri="{FF2B5EF4-FFF2-40B4-BE49-F238E27FC236}">
                <a16:creationId xmlns:a16="http://schemas.microsoft.com/office/drawing/2014/main" id="{EE1C0957-C111-4F60-A004-1E7E873C9E11}"/>
              </a:ext>
            </a:extLst>
          </p:cNvPr>
          <p:cNvCxnSpPr>
            <a:cxnSpLocks/>
          </p:cNvCxnSpPr>
          <p:nvPr/>
        </p:nvCxnSpPr>
        <p:spPr>
          <a:xfrm>
            <a:off x="3183455" y="4132443"/>
            <a:ext cx="2372400" cy="348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" name="Google Shape;326;p21">
            <a:extLst>
              <a:ext uri="{FF2B5EF4-FFF2-40B4-BE49-F238E27FC236}">
                <a16:creationId xmlns:a16="http://schemas.microsoft.com/office/drawing/2014/main" id="{D5C8CDDA-1E99-4DE8-B83F-921A4E10142A}"/>
              </a:ext>
            </a:extLst>
          </p:cNvPr>
          <p:cNvCxnSpPr>
            <a:cxnSpLocks/>
          </p:cNvCxnSpPr>
          <p:nvPr/>
        </p:nvCxnSpPr>
        <p:spPr>
          <a:xfrm>
            <a:off x="3027631" y="4289173"/>
            <a:ext cx="2454400" cy="359200"/>
          </a:xfrm>
          <a:prstGeom prst="curvedConnector3">
            <a:avLst>
              <a:gd name="adj1" fmla="val 48572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" name="Google Shape;327;p21">
            <a:extLst>
              <a:ext uri="{FF2B5EF4-FFF2-40B4-BE49-F238E27FC236}">
                <a16:creationId xmlns:a16="http://schemas.microsoft.com/office/drawing/2014/main" id="{650F0446-2B5F-43F4-84D0-0A89B33311F9}"/>
              </a:ext>
            </a:extLst>
          </p:cNvPr>
          <p:cNvCxnSpPr>
            <a:cxnSpLocks/>
          </p:cNvCxnSpPr>
          <p:nvPr/>
        </p:nvCxnSpPr>
        <p:spPr>
          <a:xfrm>
            <a:off x="2734049" y="4582133"/>
            <a:ext cx="2689600" cy="450000"/>
          </a:xfrm>
          <a:prstGeom prst="curvedConnector4">
            <a:avLst>
              <a:gd name="adj1" fmla="val 49853"/>
              <a:gd name="adj2" fmla="val 91689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328;p21">
            <a:extLst>
              <a:ext uri="{FF2B5EF4-FFF2-40B4-BE49-F238E27FC236}">
                <a16:creationId xmlns:a16="http://schemas.microsoft.com/office/drawing/2014/main" id="{68B1E972-6BA2-4A14-9D14-BA6AABF062D9}"/>
              </a:ext>
            </a:extLst>
          </p:cNvPr>
          <p:cNvCxnSpPr>
            <a:cxnSpLocks/>
          </p:cNvCxnSpPr>
          <p:nvPr/>
        </p:nvCxnSpPr>
        <p:spPr>
          <a:xfrm>
            <a:off x="2876900" y="4450217"/>
            <a:ext cx="2553600" cy="384400"/>
          </a:xfrm>
          <a:prstGeom prst="curvedConnector3">
            <a:avLst>
              <a:gd name="adj1" fmla="val 49827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329;p21">
            <a:extLst>
              <a:ext uri="{FF2B5EF4-FFF2-40B4-BE49-F238E27FC236}">
                <a16:creationId xmlns:a16="http://schemas.microsoft.com/office/drawing/2014/main" id="{9C15EB01-C84B-4858-9918-9C3DD6709B34}"/>
              </a:ext>
            </a:extLst>
          </p:cNvPr>
          <p:cNvCxnSpPr>
            <a:cxnSpLocks/>
          </p:cNvCxnSpPr>
          <p:nvPr/>
        </p:nvCxnSpPr>
        <p:spPr>
          <a:xfrm>
            <a:off x="2560260" y="4753206"/>
            <a:ext cx="2927600" cy="466000"/>
          </a:xfrm>
          <a:prstGeom prst="curvedConnector4">
            <a:avLst>
              <a:gd name="adj1" fmla="val 48843"/>
              <a:gd name="adj2" fmla="val 106773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330;p21">
            <a:extLst>
              <a:ext uri="{FF2B5EF4-FFF2-40B4-BE49-F238E27FC236}">
                <a16:creationId xmlns:a16="http://schemas.microsoft.com/office/drawing/2014/main" id="{408EDD3D-1D40-42FB-A167-1D4EDAACC6C7}"/>
              </a:ext>
            </a:extLst>
          </p:cNvPr>
          <p:cNvCxnSpPr>
            <a:cxnSpLocks/>
          </p:cNvCxnSpPr>
          <p:nvPr/>
        </p:nvCxnSpPr>
        <p:spPr>
          <a:xfrm>
            <a:off x="2354287" y="4946150"/>
            <a:ext cx="3253200" cy="437200"/>
          </a:xfrm>
          <a:prstGeom prst="curvedConnector4">
            <a:avLst>
              <a:gd name="adj1" fmla="val 47143"/>
              <a:gd name="adj2" fmla="val 117784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" name="Google Shape;331;p21">
            <a:extLst>
              <a:ext uri="{FF2B5EF4-FFF2-40B4-BE49-F238E27FC236}">
                <a16:creationId xmlns:a16="http://schemas.microsoft.com/office/drawing/2014/main" id="{30A4B3B9-B297-4B0B-A500-4A8BF5E51C94}"/>
              </a:ext>
            </a:extLst>
          </p:cNvPr>
          <p:cNvSpPr/>
          <p:nvPr/>
        </p:nvSpPr>
        <p:spPr>
          <a:xfrm>
            <a:off x="7131289" y="4286515"/>
            <a:ext cx="1270400" cy="1295200"/>
          </a:xfrm>
          <a:prstGeom prst="roundRect">
            <a:avLst>
              <a:gd name="adj" fmla="val 16667"/>
            </a:avLst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8" name="Google Shape;332;p21">
            <a:extLst>
              <a:ext uri="{FF2B5EF4-FFF2-40B4-BE49-F238E27FC236}">
                <a16:creationId xmlns:a16="http://schemas.microsoft.com/office/drawing/2014/main" id="{B0582CAD-D1E6-4140-85E4-B33439567B16}"/>
              </a:ext>
            </a:extLst>
          </p:cNvPr>
          <p:cNvSpPr/>
          <p:nvPr/>
        </p:nvSpPr>
        <p:spPr>
          <a:xfrm>
            <a:off x="7029689" y="4388115"/>
            <a:ext cx="1270400" cy="1295200"/>
          </a:xfrm>
          <a:prstGeom prst="roundRect">
            <a:avLst>
              <a:gd name="adj" fmla="val 16667"/>
            </a:avLst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9" name="Google Shape;333;p21">
            <a:extLst>
              <a:ext uri="{FF2B5EF4-FFF2-40B4-BE49-F238E27FC236}">
                <a16:creationId xmlns:a16="http://schemas.microsoft.com/office/drawing/2014/main" id="{D096E298-FE8B-4ECA-9DF8-F1F41EF9B916}"/>
              </a:ext>
            </a:extLst>
          </p:cNvPr>
          <p:cNvSpPr/>
          <p:nvPr/>
        </p:nvSpPr>
        <p:spPr>
          <a:xfrm>
            <a:off x="6928089" y="4489715"/>
            <a:ext cx="1270400" cy="1295200"/>
          </a:xfrm>
          <a:prstGeom prst="roundRect">
            <a:avLst>
              <a:gd name="adj" fmla="val 16667"/>
            </a:avLst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20" name="Google Shape;334;p21">
            <a:extLst>
              <a:ext uri="{FF2B5EF4-FFF2-40B4-BE49-F238E27FC236}">
                <a16:creationId xmlns:a16="http://schemas.microsoft.com/office/drawing/2014/main" id="{F77FC2E0-8E6E-475A-A0A3-C966695F2CC3}"/>
              </a:ext>
            </a:extLst>
          </p:cNvPr>
          <p:cNvSpPr/>
          <p:nvPr/>
        </p:nvSpPr>
        <p:spPr>
          <a:xfrm>
            <a:off x="5320000" y="4298919"/>
            <a:ext cx="1270400" cy="1270400"/>
          </a:xfrm>
          <a:prstGeom prst="ellipse">
            <a:avLst/>
          </a:prstGeom>
          <a:solidFill>
            <a:srgbClr val="D9D9D9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21" name="Google Shape;335;p21">
            <a:extLst>
              <a:ext uri="{FF2B5EF4-FFF2-40B4-BE49-F238E27FC236}">
                <a16:creationId xmlns:a16="http://schemas.microsoft.com/office/drawing/2014/main" id="{109F97A3-A778-49C0-8289-ADF6E8EABE50}"/>
              </a:ext>
            </a:extLst>
          </p:cNvPr>
          <p:cNvSpPr/>
          <p:nvPr/>
        </p:nvSpPr>
        <p:spPr>
          <a:xfrm>
            <a:off x="5218400" y="4400519"/>
            <a:ext cx="1270400" cy="1270400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22" name="Google Shape;336;p21">
            <a:extLst>
              <a:ext uri="{FF2B5EF4-FFF2-40B4-BE49-F238E27FC236}">
                <a16:creationId xmlns:a16="http://schemas.microsoft.com/office/drawing/2014/main" id="{E07B86B9-E444-4890-8B8A-D02D9497DBEE}"/>
              </a:ext>
            </a:extLst>
          </p:cNvPr>
          <p:cNvSpPr/>
          <p:nvPr/>
        </p:nvSpPr>
        <p:spPr>
          <a:xfrm>
            <a:off x="5116800" y="4502119"/>
            <a:ext cx="1270400" cy="1270400"/>
          </a:xfrm>
          <a:prstGeom prst="ellipse">
            <a:avLst/>
          </a:prstGeom>
          <a:solidFill>
            <a:srgbClr val="D9D9D9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23" name="Google Shape;338;p21">
            <a:extLst>
              <a:ext uri="{FF2B5EF4-FFF2-40B4-BE49-F238E27FC236}">
                <a16:creationId xmlns:a16="http://schemas.microsoft.com/office/drawing/2014/main" id="{1791C5A4-3E1B-450A-8F73-303CEC59827B}"/>
              </a:ext>
            </a:extLst>
          </p:cNvPr>
          <p:cNvSpPr/>
          <p:nvPr/>
        </p:nvSpPr>
        <p:spPr>
          <a:xfrm>
            <a:off x="8991600" y="3941557"/>
            <a:ext cx="2363600" cy="1355600"/>
          </a:xfrm>
          <a:prstGeom prst="rect">
            <a:avLst/>
          </a:prstGeom>
          <a:solidFill>
            <a:srgbClr val="CB4B16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24" name="Google Shape;339;p21">
            <a:extLst>
              <a:ext uri="{FF2B5EF4-FFF2-40B4-BE49-F238E27FC236}">
                <a16:creationId xmlns:a16="http://schemas.microsoft.com/office/drawing/2014/main" id="{48C2E288-1B60-40A5-90F7-7C134886774F}"/>
              </a:ext>
            </a:extLst>
          </p:cNvPr>
          <p:cNvSpPr/>
          <p:nvPr/>
        </p:nvSpPr>
        <p:spPr>
          <a:xfrm>
            <a:off x="8835211" y="4097949"/>
            <a:ext cx="2363600" cy="1355600"/>
          </a:xfrm>
          <a:prstGeom prst="rect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25" name="Google Shape;340;p21">
            <a:extLst>
              <a:ext uri="{FF2B5EF4-FFF2-40B4-BE49-F238E27FC236}">
                <a16:creationId xmlns:a16="http://schemas.microsoft.com/office/drawing/2014/main" id="{243DB7A3-5D77-4C03-88DE-C96E940E76EE}"/>
              </a:ext>
            </a:extLst>
          </p:cNvPr>
          <p:cNvSpPr/>
          <p:nvPr/>
        </p:nvSpPr>
        <p:spPr>
          <a:xfrm>
            <a:off x="8678821" y="4254339"/>
            <a:ext cx="2363600" cy="1355600"/>
          </a:xfrm>
          <a:prstGeom prst="rect">
            <a:avLst/>
          </a:prstGeom>
          <a:solidFill>
            <a:srgbClr val="CB4B16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26" name="Google Shape;341;p21">
            <a:extLst>
              <a:ext uri="{FF2B5EF4-FFF2-40B4-BE49-F238E27FC236}">
                <a16:creationId xmlns:a16="http://schemas.microsoft.com/office/drawing/2014/main" id="{6B44E7D5-3505-4E90-BD49-D6679484A518}"/>
              </a:ext>
            </a:extLst>
          </p:cNvPr>
          <p:cNvSpPr/>
          <p:nvPr/>
        </p:nvSpPr>
        <p:spPr>
          <a:xfrm rot="4327444">
            <a:off x="5005725" y="4607638"/>
            <a:ext cx="1270537" cy="1270537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27" name="Google Shape;344;p21">
            <a:extLst>
              <a:ext uri="{FF2B5EF4-FFF2-40B4-BE49-F238E27FC236}">
                <a16:creationId xmlns:a16="http://schemas.microsoft.com/office/drawing/2014/main" id="{634863E3-9383-4F5C-A740-87A80DE1926C}"/>
              </a:ext>
            </a:extLst>
          </p:cNvPr>
          <p:cNvSpPr/>
          <p:nvPr/>
        </p:nvSpPr>
        <p:spPr>
          <a:xfrm rot="1100963">
            <a:off x="5013895" y="4603595"/>
            <a:ext cx="1270604" cy="1270604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28" name="Google Shape;345;p21">
            <a:extLst>
              <a:ext uri="{FF2B5EF4-FFF2-40B4-BE49-F238E27FC236}">
                <a16:creationId xmlns:a16="http://schemas.microsoft.com/office/drawing/2014/main" id="{77B7EA1F-348F-401A-B2C8-24BBF2B28AE1}"/>
              </a:ext>
            </a:extLst>
          </p:cNvPr>
          <p:cNvSpPr/>
          <p:nvPr/>
        </p:nvSpPr>
        <p:spPr>
          <a:xfrm>
            <a:off x="5015200" y="4603719"/>
            <a:ext cx="1270400" cy="1270400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pic>
        <p:nvPicPr>
          <p:cNvPr id="29" name="Google Shape;346;p21">
            <a:extLst>
              <a:ext uri="{FF2B5EF4-FFF2-40B4-BE49-F238E27FC236}">
                <a16:creationId xmlns:a16="http://schemas.microsoft.com/office/drawing/2014/main" id="{F1F4080D-C226-45DB-97E8-223221FB578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66961" y="4957337"/>
            <a:ext cx="524504" cy="563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" name="Google Shape;347;p21">
            <a:extLst>
              <a:ext uri="{FF2B5EF4-FFF2-40B4-BE49-F238E27FC236}">
                <a16:creationId xmlns:a16="http://schemas.microsoft.com/office/drawing/2014/main" id="{27F99980-F729-416B-B13E-EDC57FF8439B}"/>
              </a:ext>
            </a:extLst>
          </p:cNvPr>
          <p:cNvCxnSpPr>
            <a:stCxn id="28" idx="6"/>
          </p:cNvCxnSpPr>
          <p:nvPr/>
        </p:nvCxnSpPr>
        <p:spPr>
          <a:xfrm>
            <a:off x="6285600" y="5238919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" name="Google Shape;348;p21">
            <a:extLst>
              <a:ext uri="{FF2B5EF4-FFF2-40B4-BE49-F238E27FC236}">
                <a16:creationId xmlns:a16="http://schemas.microsoft.com/office/drawing/2014/main" id="{142F5BEB-6199-4A1F-88DB-0101835D2050}"/>
              </a:ext>
            </a:extLst>
          </p:cNvPr>
          <p:cNvSpPr/>
          <p:nvPr/>
        </p:nvSpPr>
        <p:spPr>
          <a:xfrm>
            <a:off x="1503212" y="3450585"/>
            <a:ext cx="3006800" cy="1733200"/>
          </a:xfrm>
          <a:prstGeom prst="rect">
            <a:avLst/>
          </a:prstGeom>
          <a:solidFill>
            <a:srgbClr val="268BD2">
              <a:alpha val="30000"/>
            </a:srgbClr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32" name="Google Shape;349;p21">
            <a:extLst>
              <a:ext uri="{FF2B5EF4-FFF2-40B4-BE49-F238E27FC236}">
                <a16:creationId xmlns:a16="http://schemas.microsoft.com/office/drawing/2014/main" id="{D073676F-0E28-453A-AE53-3AB9F194BCE9}"/>
              </a:ext>
            </a:extLst>
          </p:cNvPr>
          <p:cNvSpPr/>
          <p:nvPr/>
        </p:nvSpPr>
        <p:spPr>
          <a:xfrm>
            <a:off x="1913455" y="4005443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33" name="Google Shape;350;p21">
            <a:extLst>
              <a:ext uri="{FF2B5EF4-FFF2-40B4-BE49-F238E27FC236}">
                <a16:creationId xmlns:a16="http://schemas.microsoft.com/office/drawing/2014/main" id="{FB5CDE2A-AF49-4DE3-BA5D-F534D2FE2210}"/>
              </a:ext>
            </a:extLst>
          </p:cNvPr>
          <p:cNvSpPr/>
          <p:nvPr/>
        </p:nvSpPr>
        <p:spPr>
          <a:xfrm>
            <a:off x="1344040" y="3609758"/>
            <a:ext cx="3006800" cy="1733200"/>
          </a:xfrm>
          <a:prstGeom prst="rect">
            <a:avLst/>
          </a:prstGeom>
          <a:solidFill>
            <a:srgbClr val="EEE8D5">
              <a:alpha val="30770"/>
            </a:srgbClr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cxnSp>
        <p:nvCxnSpPr>
          <p:cNvPr id="34" name="Google Shape;351;p21">
            <a:extLst>
              <a:ext uri="{FF2B5EF4-FFF2-40B4-BE49-F238E27FC236}">
                <a16:creationId xmlns:a16="http://schemas.microsoft.com/office/drawing/2014/main" id="{F1DF76F9-CB4B-44DC-B1FF-41E9D496962D}"/>
              </a:ext>
            </a:extLst>
          </p:cNvPr>
          <p:cNvCxnSpPr>
            <a:stCxn id="32" idx="3"/>
          </p:cNvCxnSpPr>
          <p:nvPr/>
        </p:nvCxnSpPr>
        <p:spPr>
          <a:xfrm>
            <a:off x="2777055" y="4437243"/>
            <a:ext cx="2372400" cy="348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" name="Google Shape;352;p21">
            <a:extLst>
              <a:ext uri="{FF2B5EF4-FFF2-40B4-BE49-F238E27FC236}">
                <a16:creationId xmlns:a16="http://schemas.microsoft.com/office/drawing/2014/main" id="{E0C10F29-B5B5-4C3F-AA3D-90650DDCC61C}"/>
              </a:ext>
            </a:extLst>
          </p:cNvPr>
          <p:cNvSpPr/>
          <p:nvPr/>
        </p:nvSpPr>
        <p:spPr>
          <a:xfrm>
            <a:off x="1184868" y="3768933"/>
            <a:ext cx="3006800" cy="1733200"/>
          </a:xfrm>
          <a:prstGeom prst="rect">
            <a:avLst/>
          </a:prstGeom>
          <a:solidFill>
            <a:srgbClr val="268BD2">
              <a:alpha val="30000"/>
            </a:srgbClr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cxnSp>
        <p:nvCxnSpPr>
          <p:cNvPr id="36" name="Google Shape;353;p21">
            <a:extLst>
              <a:ext uri="{FF2B5EF4-FFF2-40B4-BE49-F238E27FC236}">
                <a16:creationId xmlns:a16="http://schemas.microsoft.com/office/drawing/2014/main" id="{FF314653-B192-4EBA-9449-5E6897A65EF9}"/>
              </a:ext>
            </a:extLst>
          </p:cNvPr>
          <p:cNvCxnSpPr>
            <a:cxnSpLocks/>
          </p:cNvCxnSpPr>
          <p:nvPr/>
        </p:nvCxnSpPr>
        <p:spPr>
          <a:xfrm rot="10800000" flipH="1">
            <a:off x="1100667" y="4000629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54;p21">
            <a:extLst>
              <a:ext uri="{FF2B5EF4-FFF2-40B4-BE49-F238E27FC236}">
                <a16:creationId xmlns:a16="http://schemas.microsoft.com/office/drawing/2014/main" id="{47B5C227-D3CF-46CD-898F-D390832B329E}"/>
              </a:ext>
            </a:extLst>
          </p:cNvPr>
          <p:cNvCxnSpPr>
            <a:cxnSpLocks/>
          </p:cNvCxnSpPr>
          <p:nvPr/>
        </p:nvCxnSpPr>
        <p:spPr>
          <a:xfrm rot="10800000" flipH="1">
            <a:off x="1973661" y="4010053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55;p21">
            <a:extLst>
              <a:ext uri="{FF2B5EF4-FFF2-40B4-BE49-F238E27FC236}">
                <a16:creationId xmlns:a16="http://schemas.microsoft.com/office/drawing/2014/main" id="{A0B941E5-0DC5-4CCA-BCD1-275CCF8C0B96}"/>
              </a:ext>
            </a:extLst>
          </p:cNvPr>
          <p:cNvCxnSpPr>
            <a:stCxn id="39" idx="3"/>
            <a:endCxn id="26" idx="3"/>
          </p:cNvCxnSpPr>
          <p:nvPr/>
        </p:nvCxnSpPr>
        <p:spPr>
          <a:xfrm>
            <a:off x="2621231" y="4593973"/>
            <a:ext cx="2454400" cy="359200"/>
          </a:xfrm>
          <a:prstGeom prst="curvedConnector3">
            <a:avLst>
              <a:gd name="adj1" fmla="val 48572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" name="Google Shape;356;p21">
            <a:extLst>
              <a:ext uri="{FF2B5EF4-FFF2-40B4-BE49-F238E27FC236}">
                <a16:creationId xmlns:a16="http://schemas.microsoft.com/office/drawing/2014/main" id="{FD7B64BF-5CEE-4692-B72B-3AC0C5C23E57}"/>
              </a:ext>
            </a:extLst>
          </p:cNvPr>
          <p:cNvSpPr/>
          <p:nvPr/>
        </p:nvSpPr>
        <p:spPr>
          <a:xfrm>
            <a:off x="1757631" y="4162173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0" name="Google Shape;357;p21">
            <a:extLst>
              <a:ext uri="{FF2B5EF4-FFF2-40B4-BE49-F238E27FC236}">
                <a16:creationId xmlns:a16="http://schemas.microsoft.com/office/drawing/2014/main" id="{0C0E2468-B3FA-402C-A774-022E972CA464}"/>
              </a:ext>
            </a:extLst>
          </p:cNvPr>
          <p:cNvSpPr/>
          <p:nvPr/>
        </p:nvSpPr>
        <p:spPr>
          <a:xfrm>
            <a:off x="1025696" y="3928106"/>
            <a:ext cx="3006800" cy="1733200"/>
          </a:xfrm>
          <a:prstGeom prst="rect">
            <a:avLst/>
          </a:prstGeom>
          <a:solidFill>
            <a:srgbClr val="EEE8D5">
              <a:alpha val="30770"/>
            </a:srgbClr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cxnSp>
        <p:nvCxnSpPr>
          <p:cNvPr id="41" name="Google Shape;358;p21">
            <a:extLst>
              <a:ext uri="{FF2B5EF4-FFF2-40B4-BE49-F238E27FC236}">
                <a16:creationId xmlns:a16="http://schemas.microsoft.com/office/drawing/2014/main" id="{F327780D-8AF1-40F1-9963-5C27F587C38F}"/>
              </a:ext>
            </a:extLst>
          </p:cNvPr>
          <p:cNvCxnSpPr>
            <a:cxnSpLocks/>
          </p:cNvCxnSpPr>
          <p:nvPr/>
        </p:nvCxnSpPr>
        <p:spPr>
          <a:xfrm rot="10800000" flipH="1">
            <a:off x="1817499" y="4175623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Google Shape;359;p21">
            <a:extLst>
              <a:ext uri="{FF2B5EF4-FFF2-40B4-BE49-F238E27FC236}">
                <a16:creationId xmlns:a16="http://schemas.microsoft.com/office/drawing/2014/main" id="{8ED3421C-C9E4-4FD4-B9A1-1791C834A79F}"/>
              </a:ext>
            </a:extLst>
          </p:cNvPr>
          <p:cNvSpPr/>
          <p:nvPr/>
        </p:nvSpPr>
        <p:spPr>
          <a:xfrm>
            <a:off x="1606900" y="4323217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cxnSp>
        <p:nvCxnSpPr>
          <p:cNvPr id="43" name="Google Shape;360;p21">
            <a:extLst>
              <a:ext uri="{FF2B5EF4-FFF2-40B4-BE49-F238E27FC236}">
                <a16:creationId xmlns:a16="http://schemas.microsoft.com/office/drawing/2014/main" id="{7EF4A5FA-D986-43E7-93AD-975853042DF7}"/>
              </a:ext>
            </a:extLst>
          </p:cNvPr>
          <p:cNvCxnSpPr>
            <a:cxnSpLocks/>
          </p:cNvCxnSpPr>
          <p:nvPr/>
        </p:nvCxnSpPr>
        <p:spPr>
          <a:xfrm rot="10800000" flipH="1">
            <a:off x="1668861" y="4324261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61;p21">
            <a:extLst>
              <a:ext uri="{FF2B5EF4-FFF2-40B4-BE49-F238E27FC236}">
                <a16:creationId xmlns:a16="http://schemas.microsoft.com/office/drawing/2014/main" id="{C4E7C6F8-C906-4EC2-B8D0-DAE372E4415B}"/>
              </a:ext>
            </a:extLst>
          </p:cNvPr>
          <p:cNvCxnSpPr>
            <a:stCxn id="46" idx="3"/>
          </p:cNvCxnSpPr>
          <p:nvPr/>
        </p:nvCxnSpPr>
        <p:spPr>
          <a:xfrm>
            <a:off x="2327649" y="4886933"/>
            <a:ext cx="2689600" cy="450000"/>
          </a:xfrm>
          <a:prstGeom prst="curvedConnector4">
            <a:avLst>
              <a:gd name="adj1" fmla="val 49853"/>
              <a:gd name="adj2" fmla="val 91689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" name="Google Shape;363;p21">
            <a:extLst>
              <a:ext uri="{FF2B5EF4-FFF2-40B4-BE49-F238E27FC236}">
                <a16:creationId xmlns:a16="http://schemas.microsoft.com/office/drawing/2014/main" id="{FC9D895B-80B4-45BA-8AB6-CE45F6ACE674}"/>
              </a:ext>
            </a:extLst>
          </p:cNvPr>
          <p:cNvCxnSpPr>
            <a:stCxn id="42" idx="3"/>
          </p:cNvCxnSpPr>
          <p:nvPr/>
        </p:nvCxnSpPr>
        <p:spPr>
          <a:xfrm>
            <a:off x="2470500" y="4755017"/>
            <a:ext cx="2553600" cy="384400"/>
          </a:xfrm>
          <a:prstGeom prst="curvedConnector3">
            <a:avLst>
              <a:gd name="adj1" fmla="val 49827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6" name="Google Shape;362;p21">
            <a:extLst>
              <a:ext uri="{FF2B5EF4-FFF2-40B4-BE49-F238E27FC236}">
                <a16:creationId xmlns:a16="http://schemas.microsoft.com/office/drawing/2014/main" id="{624E924B-08CD-4996-8D9D-A7AAABE4C0DE}"/>
              </a:ext>
            </a:extLst>
          </p:cNvPr>
          <p:cNvSpPr/>
          <p:nvPr/>
        </p:nvSpPr>
        <p:spPr>
          <a:xfrm>
            <a:off x="1464049" y="4455133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7" name="Google Shape;364;p21">
            <a:extLst>
              <a:ext uri="{FF2B5EF4-FFF2-40B4-BE49-F238E27FC236}">
                <a16:creationId xmlns:a16="http://schemas.microsoft.com/office/drawing/2014/main" id="{25C0BD4F-7AEF-4C43-9BC0-AAA4E3E8C731}"/>
              </a:ext>
            </a:extLst>
          </p:cNvPr>
          <p:cNvSpPr/>
          <p:nvPr/>
        </p:nvSpPr>
        <p:spPr>
          <a:xfrm>
            <a:off x="866524" y="4087281"/>
            <a:ext cx="3006800" cy="1733200"/>
          </a:xfrm>
          <a:prstGeom prst="rect">
            <a:avLst/>
          </a:prstGeom>
          <a:solidFill>
            <a:srgbClr val="268BD2">
              <a:alpha val="30000"/>
            </a:srgbClr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cxnSp>
        <p:nvCxnSpPr>
          <p:cNvPr id="48" name="Google Shape;365;p21">
            <a:extLst>
              <a:ext uri="{FF2B5EF4-FFF2-40B4-BE49-F238E27FC236}">
                <a16:creationId xmlns:a16="http://schemas.microsoft.com/office/drawing/2014/main" id="{4409EA9F-31D1-4731-9A3F-161C8485B985}"/>
              </a:ext>
            </a:extLst>
          </p:cNvPr>
          <p:cNvCxnSpPr>
            <a:cxnSpLocks/>
          </p:cNvCxnSpPr>
          <p:nvPr/>
        </p:nvCxnSpPr>
        <p:spPr>
          <a:xfrm rot="10800000" flipH="1">
            <a:off x="1510817" y="4480423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366;p21">
            <a:extLst>
              <a:ext uri="{FF2B5EF4-FFF2-40B4-BE49-F238E27FC236}">
                <a16:creationId xmlns:a16="http://schemas.microsoft.com/office/drawing/2014/main" id="{79008B94-A492-401D-85BC-878A8AE3D8E9}"/>
              </a:ext>
            </a:extLst>
          </p:cNvPr>
          <p:cNvCxnSpPr>
            <a:cxnSpLocks/>
          </p:cNvCxnSpPr>
          <p:nvPr/>
        </p:nvCxnSpPr>
        <p:spPr>
          <a:xfrm>
            <a:off x="6387200" y="5137319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0" name="Google Shape;367;p21">
            <a:extLst>
              <a:ext uri="{FF2B5EF4-FFF2-40B4-BE49-F238E27FC236}">
                <a16:creationId xmlns:a16="http://schemas.microsoft.com/office/drawing/2014/main" id="{E1E5ED6D-617B-41F0-99E8-754E3609AF91}"/>
              </a:ext>
            </a:extLst>
          </p:cNvPr>
          <p:cNvSpPr/>
          <p:nvPr/>
        </p:nvSpPr>
        <p:spPr>
          <a:xfrm>
            <a:off x="1290260" y="4626206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cxnSp>
        <p:nvCxnSpPr>
          <p:cNvPr id="51" name="Google Shape;368;p21">
            <a:extLst>
              <a:ext uri="{FF2B5EF4-FFF2-40B4-BE49-F238E27FC236}">
                <a16:creationId xmlns:a16="http://schemas.microsoft.com/office/drawing/2014/main" id="{05948134-C479-4302-AA9A-E8AE055C565C}"/>
              </a:ext>
            </a:extLst>
          </p:cNvPr>
          <p:cNvCxnSpPr>
            <a:stCxn id="50" idx="3"/>
            <a:endCxn id="27" idx="3"/>
          </p:cNvCxnSpPr>
          <p:nvPr/>
        </p:nvCxnSpPr>
        <p:spPr>
          <a:xfrm>
            <a:off x="2153860" y="5058006"/>
            <a:ext cx="2927600" cy="466000"/>
          </a:xfrm>
          <a:prstGeom prst="curvedConnector4">
            <a:avLst>
              <a:gd name="adj1" fmla="val 48843"/>
              <a:gd name="adj2" fmla="val 106773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2" name="Google Shape;369;p21">
            <a:extLst>
              <a:ext uri="{FF2B5EF4-FFF2-40B4-BE49-F238E27FC236}">
                <a16:creationId xmlns:a16="http://schemas.microsoft.com/office/drawing/2014/main" id="{6FAB34D4-FACA-4D4E-9DE0-706860EC02B6}"/>
              </a:ext>
            </a:extLst>
          </p:cNvPr>
          <p:cNvPicPr preferRelativeResize="0"/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675545" y="4278021"/>
            <a:ext cx="3006459" cy="1733196"/>
          </a:xfrm>
          <a:prstGeom prst="rect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53" name="Google Shape;370;p21">
            <a:extLst>
              <a:ext uri="{FF2B5EF4-FFF2-40B4-BE49-F238E27FC236}">
                <a16:creationId xmlns:a16="http://schemas.microsoft.com/office/drawing/2014/main" id="{2B01DF10-0121-47DC-B663-1F9CF259DA0E}"/>
              </a:ext>
            </a:extLst>
          </p:cNvPr>
          <p:cNvCxnSpPr>
            <a:cxnSpLocks/>
          </p:cNvCxnSpPr>
          <p:nvPr/>
        </p:nvCxnSpPr>
        <p:spPr>
          <a:xfrm rot="10800000" flipH="1">
            <a:off x="1337721" y="4645994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" name="Google Shape;371;p21">
            <a:extLst>
              <a:ext uri="{FF2B5EF4-FFF2-40B4-BE49-F238E27FC236}">
                <a16:creationId xmlns:a16="http://schemas.microsoft.com/office/drawing/2014/main" id="{53DA67A0-83A9-4662-AF3A-A42EABB0F361}"/>
              </a:ext>
            </a:extLst>
          </p:cNvPr>
          <p:cNvSpPr/>
          <p:nvPr/>
        </p:nvSpPr>
        <p:spPr>
          <a:xfrm>
            <a:off x="1084287" y="4819150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cxnSp>
        <p:nvCxnSpPr>
          <p:cNvPr id="55" name="Google Shape;372;p21">
            <a:extLst>
              <a:ext uri="{FF2B5EF4-FFF2-40B4-BE49-F238E27FC236}">
                <a16:creationId xmlns:a16="http://schemas.microsoft.com/office/drawing/2014/main" id="{57844BAE-6C15-48F5-AF37-DC9DEBE74BFB}"/>
              </a:ext>
            </a:extLst>
          </p:cNvPr>
          <p:cNvCxnSpPr>
            <a:cxnSpLocks/>
          </p:cNvCxnSpPr>
          <p:nvPr/>
        </p:nvCxnSpPr>
        <p:spPr>
          <a:xfrm rot="10800000" flipH="1">
            <a:off x="2628412" y="4877499"/>
            <a:ext cx="144000" cy="1440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373;p21">
            <a:extLst>
              <a:ext uri="{FF2B5EF4-FFF2-40B4-BE49-F238E27FC236}">
                <a16:creationId xmlns:a16="http://schemas.microsoft.com/office/drawing/2014/main" id="{AF574C32-6D9E-4A7A-93E0-D514EA676DC1}"/>
              </a:ext>
            </a:extLst>
          </p:cNvPr>
          <p:cNvCxnSpPr>
            <a:cxnSpLocks/>
          </p:cNvCxnSpPr>
          <p:nvPr/>
        </p:nvCxnSpPr>
        <p:spPr>
          <a:xfrm rot="10800000" flipH="1">
            <a:off x="2491979" y="5042899"/>
            <a:ext cx="124400" cy="124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374;p21">
            <a:extLst>
              <a:ext uri="{FF2B5EF4-FFF2-40B4-BE49-F238E27FC236}">
                <a16:creationId xmlns:a16="http://schemas.microsoft.com/office/drawing/2014/main" id="{40966727-9CEC-4C91-B72D-6A657B037EE8}"/>
              </a:ext>
            </a:extLst>
          </p:cNvPr>
          <p:cNvCxnSpPr>
            <a:cxnSpLocks/>
          </p:cNvCxnSpPr>
          <p:nvPr/>
        </p:nvCxnSpPr>
        <p:spPr>
          <a:xfrm rot="10800000" flipH="1">
            <a:off x="2327379" y="5191533"/>
            <a:ext cx="140400" cy="140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375;p21">
            <a:extLst>
              <a:ext uri="{FF2B5EF4-FFF2-40B4-BE49-F238E27FC236}">
                <a16:creationId xmlns:a16="http://schemas.microsoft.com/office/drawing/2014/main" id="{ABED5393-B7CC-4038-8FBD-3B5DCF4FD87A}"/>
              </a:ext>
            </a:extLst>
          </p:cNvPr>
          <p:cNvCxnSpPr>
            <a:cxnSpLocks/>
          </p:cNvCxnSpPr>
          <p:nvPr/>
        </p:nvCxnSpPr>
        <p:spPr>
          <a:xfrm rot="10800000" flipH="1">
            <a:off x="2171179" y="5312199"/>
            <a:ext cx="174000" cy="1740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376;p21">
            <a:extLst>
              <a:ext uri="{FF2B5EF4-FFF2-40B4-BE49-F238E27FC236}">
                <a16:creationId xmlns:a16="http://schemas.microsoft.com/office/drawing/2014/main" id="{58D73B0D-BE69-4047-8310-109980776EFF}"/>
              </a:ext>
            </a:extLst>
          </p:cNvPr>
          <p:cNvCxnSpPr>
            <a:stCxn id="54" idx="3"/>
            <a:endCxn id="28" idx="3"/>
          </p:cNvCxnSpPr>
          <p:nvPr/>
        </p:nvCxnSpPr>
        <p:spPr>
          <a:xfrm>
            <a:off x="1947887" y="5250950"/>
            <a:ext cx="3253200" cy="437200"/>
          </a:xfrm>
          <a:prstGeom prst="curvedConnector4">
            <a:avLst>
              <a:gd name="adj1" fmla="val 47143"/>
              <a:gd name="adj2" fmla="val 117784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" name="Google Shape;377;p21">
            <a:extLst>
              <a:ext uri="{FF2B5EF4-FFF2-40B4-BE49-F238E27FC236}">
                <a16:creationId xmlns:a16="http://schemas.microsoft.com/office/drawing/2014/main" id="{68D0AE6E-E9D2-44F6-84FA-A041A5C74F9C}"/>
              </a:ext>
            </a:extLst>
          </p:cNvPr>
          <p:cNvCxnSpPr>
            <a:cxnSpLocks/>
          </p:cNvCxnSpPr>
          <p:nvPr/>
        </p:nvCxnSpPr>
        <p:spPr>
          <a:xfrm rot="10800000" flipH="1">
            <a:off x="1955812" y="5486933"/>
            <a:ext cx="207200" cy="2072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378;p21">
            <a:extLst>
              <a:ext uri="{FF2B5EF4-FFF2-40B4-BE49-F238E27FC236}">
                <a16:creationId xmlns:a16="http://schemas.microsoft.com/office/drawing/2014/main" id="{99E3A96F-7CF1-468D-89EE-C8E04825BCF0}"/>
              </a:ext>
            </a:extLst>
          </p:cNvPr>
          <p:cNvCxnSpPr>
            <a:cxnSpLocks/>
          </p:cNvCxnSpPr>
          <p:nvPr/>
        </p:nvCxnSpPr>
        <p:spPr>
          <a:xfrm>
            <a:off x="6488800" y="5035719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" name="Google Shape;379;p21">
            <a:extLst>
              <a:ext uri="{FF2B5EF4-FFF2-40B4-BE49-F238E27FC236}">
                <a16:creationId xmlns:a16="http://schemas.microsoft.com/office/drawing/2014/main" id="{B9F1E398-BD7C-48E4-B971-3BC999B8AFDF}"/>
              </a:ext>
            </a:extLst>
          </p:cNvPr>
          <p:cNvCxnSpPr>
            <a:cxnSpLocks/>
          </p:cNvCxnSpPr>
          <p:nvPr/>
        </p:nvCxnSpPr>
        <p:spPr>
          <a:xfrm>
            <a:off x="6590400" y="4934119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" name="Google Shape;380;p21">
            <a:extLst>
              <a:ext uri="{FF2B5EF4-FFF2-40B4-BE49-F238E27FC236}">
                <a16:creationId xmlns:a16="http://schemas.microsoft.com/office/drawing/2014/main" id="{0EE020B2-19B4-41BB-8057-1BFD9EF516D4}"/>
              </a:ext>
            </a:extLst>
          </p:cNvPr>
          <p:cNvSpPr/>
          <p:nvPr/>
        </p:nvSpPr>
        <p:spPr>
          <a:xfrm>
            <a:off x="6826489" y="4591315"/>
            <a:ext cx="1270400" cy="1295200"/>
          </a:xfrm>
          <a:prstGeom prst="roundRect">
            <a:avLst>
              <a:gd name="adj" fmla="val 16667"/>
            </a:avLst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cxnSp>
        <p:nvCxnSpPr>
          <p:cNvPr id="64" name="Google Shape;381;p21">
            <a:extLst>
              <a:ext uri="{FF2B5EF4-FFF2-40B4-BE49-F238E27FC236}">
                <a16:creationId xmlns:a16="http://schemas.microsoft.com/office/drawing/2014/main" id="{CF7B6729-C856-47A9-B1B2-6818F856C23C}"/>
              </a:ext>
            </a:extLst>
          </p:cNvPr>
          <p:cNvCxnSpPr>
            <a:cxnSpLocks/>
          </p:cNvCxnSpPr>
          <p:nvPr/>
        </p:nvCxnSpPr>
        <p:spPr>
          <a:xfrm>
            <a:off x="7461715" y="4775626"/>
            <a:ext cx="0" cy="8636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382;p21">
            <a:extLst>
              <a:ext uri="{FF2B5EF4-FFF2-40B4-BE49-F238E27FC236}">
                <a16:creationId xmlns:a16="http://schemas.microsoft.com/office/drawing/2014/main" id="{CF8A39BA-B87E-470A-8CB8-9ACF0AE27A87}"/>
              </a:ext>
            </a:extLst>
          </p:cNvPr>
          <p:cNvCxnSpPr>
            <a:cxnSpLocks/>
          </p:cNvCxnSpPr>
          <p:nvPr/>
        </p:nvCxnSpPr>
        <p:spPr>
          <a:xfrm rot="10800000">
            <a:off x="7461667" y="4807141"/>
            <a:ext cx="0" cy="8636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383;p21">
            <a:extLst>
              <a:ext uri="{FF2B5EF4-FFF2-40B4-BE49-F238E27FC236}">
                <a16:creationId xmlns:a16="http://schemas.microsoft.com/office/drawing/2014/main" id="{E366BA6F-6CB7-4B81-9D0F-9EDDFAAECEC3}"/>
              </a:ext>
            </a:extLst>
          </p:cNvPr>
          <p:cNvCxnSpPr>
            <a:cxnSpLocks/>
          </p:cNvCxnSpPr>
          <p:nvPr/>
        </p:nvCxnSpPr>
        <p:spPr>
          <a:xfrm rot="10800000" flipH="1">
            <a:off x="7071249" y="5235367"/>
            <a:ext cx="394400" cy="1160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384;p21">
            <a:extLst>
              <a:ext uri="{FF2B5EF4-FFF2-40B4-BE49-F238E27FC236}">
                <a16:creationId xmlns:a16="http://schemas.microsoft.com/office/drawing/2014/main" id="{1EA03ECE-4948-4C24-8DAD-1164B54C84DE}"/>
              </a:ext>
            </a:extLst>
          </p:cNvPr>
          <p:cNvCxnSpPr>
            <a:cxnSpLocks/>
          </p:cNvCxnSpPr>
          <p:nvPr/>
        </p:nvCxnSpPr>
        <p:spPr>
          <a:xfrm rot="10800000" flipH="1">
            <a:off x="7461715" y="4791273"/>
            <a:ext cx="438400" cy="4384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8" name="Google Shape;385;p21">
            <a:extLst>
              <a:ext uri="{FF2B5EF4-FFF2-40B4-BE49-F238E27FC236}">
                <a16:creationId xmlns:a16="http://schemas.microsoft.com/office/drawing/2014/main" id="{1351A14F-22AF-4396-929A-A5BD3EB720D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2022" y="5248200"/>
            <a:ext cx="228093" cy="2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386;p21">
            <a:extLst>
              <a:ext uri="{FF2B5EF4-FFF2-40B4-BE49-F238E27FC236}">
                <a16:creationId xmlns:a16="http://schemas.microsoft.com/office/drawing/2014/main" id="{0E315337-5E2A-4AA9-A5EB-9B2B04786A3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48574" y="4725059"/>
            <a:ext cx="365349" cy="208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Google Shape;387;p21">
            <a:extLst>
              <a:ext uri="{FF2B5EF4-FFF2-40B4-BE49-F238E27FC236}">
                <a16:creationId xmlns:a16="http://schemas.microsoft.com/office/drawing/2014/main" id="{3C307AA1-F59D-42A9-B0BC-BD20C9C4A2EA}"/>
              </a:ext>
            </a:extLst>
          </p:cNvPr>
          <p:cNvCxnSpPr>
            <a:cxnSpLocks/>
          </p:cNvCxnSpPr>
          <p:nvPr/>
        </p:nvCxnSpPr>
        <p:spPr>
          <a:xfrm>
            <a:off x="8198539" y="5137327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" name="Google Shape;388;p21">
            <a:extLst>
              <a:ext uri="{FF2B5EF4-FFF2-40B4-BE49-F238E27FC236}">
                <a16:creationId xmlns:a16="http://schemas.microsoft.com/office/drawing/2014/main" id="{8F28C1DB-1EEC-49DD-9257-F0028C80389E}"/>
              </a:ext>
            </a:extLst>
          </p:cNvPr>
          <p:cNvCxnSpPr>
            <a:cxnSpLocks/>
          </p:cNvCxnSpPr>
          <p:nvPr/>
        </p:nvCxnSpPr>
        <p:spPr>
          <a:xfrm>
            <a:off x="8300139" y="5035727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72" name="Google Shape;389;p21">
            <a:extLst>
              <a:ext uri="{FF2B5EF4-FFF2-40B4-BE49-F238E27FC236}">
                <a16:creationId xmlns:a16="http://schemas.microsoft.com/office/drawing/2014/main" id="{7247A839-5A25-48B2-AFCC-8F1A5FADF9B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06973" y="4426264"/>
            <a:ext cx="2363555" cy="1355828"/>
          </a:xfrm>
          <a:prstGeom prst="rect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73" name="Google Shape;390;p21">
            <a:extLst>
              <a:ext uri="{FF2B5EF4-FFF2-40B4-BE49-F238E27FC236}">
                <a16:creationId xmlns:a16="http://schemas.microsoft.com/office/drawing/2014/main" id="{3E614757-C5EF-4747-BF15-9A14480341BE}"/>
              </a:ext>
            </a:extLst>
          </p:cNvPr>
          <p:cNvCxnSpPr>
            <a:cxnSpLocks/>
          </p:cNvCxnSpPr>
          <p:nvPr/>
        </p:nvCxnSpPr>
        <p:spPr>
          <a:xfrm>
            <a:off x="8096939" y="5238927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4" name="Google Shape;391;p21">
            <a:extLst>
              <a:ext uri="{FF2B5EF4-FFF2-40B4-BE49-F238E27FC236}">
                <a16:creationId xmlns:a16="http://schemas.microsoft.com/office/drawing/2014/main" id="{1B0AE9B0-5856-4B9F-BF69-FD16FD897E3C}"/>
              </a:ext>
            </a:extLst>
          </p:cNvPr>
          <p:cNvSpPr/>
          <p:nvPr/>
        </p:nvSpPr>
        <p:spPr>
          <a:xfrm>
            <a:off x="8684465" y="5101087"/>
            <a:ext cx="275600" cy="275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75" name="Speech Bubble: Rectangle with Corners Rounded 74">
            <a:extLst>
              <a:ext uri="{FF2B5EF4-FFF2-40B4-BE49-F238E27FC236}">
                <a16:creationId xmlns:a16="http://schemas.microsoft.com/office/drawing/2014/main" id="{ADDE881E-B307-49F6-8CE4-AB0FD0B865A4}"/>
              </a:ext>
            </a:extLst>
          </p:cNvPr>
          <p:cNvSpPr/>
          <p:nvPr/>
        </p:nvSpPr>
        <p:spPr>
          <a:xfrm>
            <a:off x="6173332" y="2286473"/>
            <a:ext cx="3622429" cy="1330281"/>
          </a:xfrm>
          <a:prstGeom prst="wedgeRoundRectCallout">
            <a:avLst>
              <a:gd name="adj1" fmla="val -75059"/>
              <a:gd name="adj2" fmla="val -69279"/>
              <a:gd name="adj3" fmla="val 16667"/>
            </a:avLst>
          </a:prstGeom>
          <a:solidFill>
            <a:srgbClr val="E7F3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about </a:t>
            </a:r>
            <a:r>
              <a:rPr lang="en-US" sz="2400" b="1" dirty="0">
                <a:solidFill>
                  <a:srgbClr val="0070C0"/>
                </a:solidFill>
              </a:rPr>
              <a:t>ordering/scheduling</a:t>
            </a: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computations</a:t>
            </a:r>
          </a:p>
        </p:txBody>
      </p:sp>
      <p:sp>
        <p:nvSpPr>
          <p:cNvPr id="76" name="Slide Number Placeholder 75">
            <a:extLst>
              <a:ext uri="{FF2B5EF4-FFF2-40B4-BE49-F238E27FC236}">
                <a16:creationId xmlns:a16="http://schemas.microsoft.com/office/drawing/2014/main" id="{11AA71B9-B9F6-4EFE-886E-53D89381C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8" name="Date Placeholder 77">
            <a:extLst>
              <a:ext uri="{FF2B5EF4-FFF2-40B4-BE49-F238E27FC236}">
                <a16:creationId xmlns:a16="http://schemas.microsoft.com/office/drawing/2014/main" id="{38D9667F-836B-43B1-BDCE-5E9AD5B02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1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RECAP: Constructing a DNN / CNN</a:t>
            </a:r>
          </a:p>
          <a:p>
            <a:pPr lvl="1"/>
            <a:r>
              <a:rPr lang="nl-NL"/>
              <a:t>Neuron &amp; Single layer</a:t>
            </a:r>
          </a:p>
          <a:p>
            <a:pPr lvl="1"/>
            <a:r>
              <a:rPr lang="nl-NL"/>
              <a:t>Network: multiple layers</a:t>
            </a:r>
          </a:p>
          <a:p>
            <a:r>
              <a:rPr lang="nl-NL" b="1"/>
              <a:t>Energy</a:t>
            </a:r>
          </a:p>
          <a:p>
            <a:r>
              <a:rPr lang="nl-NL"/>
              <a:t>Loop transformations</a:t>
            </a:r>
          </a:p>
          <a:p>
            <a:pPr lvl="1"/>
            <a:r>
              <a:rPr lang="nl-NL"/>
              <a:t>data flow</a:t>
            </a:r>
          </a:p>
          <a:p>
            <a:pPr lvl="1"/>
            <a:r>
              <a:rPr lang="nl-NL"/>
              <a:t>reordering</a:t>
            </a:r>
          </a:p>
          <a:p>
            <a:pPr lvl="1"/>
            <a:r>
              <a:rPr lang="nl-NL"/>
              <a:t>restructuring: tiling</a:t>
            </a:r>
          </a:p>
          <a:p>
            <a:r>
              <a:rPr lang="nl-NL"/>
              <a:t>Buffer management</a:t>
            </a:r>
          </a:p>
          <a:p>
            <a:pPr lvl="1"/>
            <a:r>
              <a:rPr lang="nl-NL"/>
              <a:t> Store and Compute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842" y="-1"/>
            <a:ext cx="1879157" cy="690162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F9FBB-161F-4649-99C6-D2A877ED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BE59558-21F6-4D62-923F-0D09F3CF4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90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76200"/>
            <a:ext cx="11506200" cy="895350"/>
          </a:xfrm>
        </p:spPr>
        <p:txBody>
          <a:bodyPr/>
          <a:lstStyle/>
          <a:p>
            <a:r>
              <a:rPr lang="en-US"/>
              <a:t>Where is the energy going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75597"/>
            <a:ext cx="8353425" cy="572968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6D1A34-3A1B-44B9-8FB7-082D05E5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4336B-20D1-45C1-B051-DBFD0EF58A0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3B12342-3C83-4034-86F8-92CAA63F6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55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CustomShape 1"/>
          <p:cNvSpPr/>
          <p:nvPr/>
        </p:nvSpPr>
        <p:spPr>
          <a:xfrm>
            <a:off x="816000" y="319200"/>
            <a:ext cx="10563360" cy="52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3600" b="1" spc="-1">
                <a:solidFill>
                  <a:srgbClr val="101073"/>
                </a:solidFill>
                <a:latin typeface="Calibri"/>
                <a:ea typeface="Calibri"/>
              </a:rPr>
              <a:t>Deep Convolutional Neural Networks</a:t>
            </a:r>
            <a:endParaRPr lang="en-US" sz="3600" spc="-1">
              <a:latin typeface="Arial"/>
            </a:endParaRPr>
          </a:p>
        </p:txBody>
      </p:sp>
      <p:pic>
        <p:nvPicPr>
          <p:cNvPr id="977" name="Picture 976"/>
          <p:cNvPicPr/>
          <p:nvPr/>
        </p:nvPicPr>
        <p:blipFill>
          <a:blip r:embed="rId2"/>
          <a:stretch/>
        </p:blipFill>
        <p:spPr>
          <a:xfrm>
            <a:off x="952320" y="1536000"/>
            <a:ext cx="10663680" cy="3544800"/>
          </a:xfrm>
          <a:prstGeom prst="rect">
            <a:avLst/>
          </a:prstGeom>
          <a:ln>
            <a:noFill/>
          </a:ln>
        </p:spPr>
      </p:pic>
      <p:grpSp>
        <p:nvGrpSpPr>
          <p:cNvPr id="978" name="Group 3"/>
          <p:cNvGrpSpPr/>
          <p:nvPr/>
        </p:nvGrpSpPr>
        <p:grpSpPr>
          <a:xfrm>
            <a:off x="1512300" y="4032001"/>
            <a:ext cx="6172200" cy="2358799"/>
            <a:chOff x="1134225" y="3024000"/>
            <a:chExt cx="4629150" cy="1769099"/>
          </a:xfrm>
        </p:grpSpPr>
        <p:sp>
          <p:nvSpPr>
            <p:cNvPr id="979" name="CustomShape 4"/>
            <p:cNvSpPr/>
            <p:nvPr/>
          </p:nvSpPr>
          <p:spPr>
            <a:xfrm>
              <a:off x="1134225" y="3708419"/>
              <a:ext cx="4629150" cy="1084680"/>
            </a:xfrm>
            <a:prstGeom prst="rect">
              <a:avLst/>
            </a:prstGeom>
            <a:solidFill>
              <a:srgbClr val="FFFFCC"/>
            </a:solidFill>
            <a:ln w="29160">
              <a:solidFill>
                <a:srgbClr val="ED1C2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39200" tIns="79200" rIns="139200" bIns="79200" anchor="ctr"/>
            <a:lstStyle/>
            <a:p>
              <a:pPr algn="ctr">
                <a:lnSpc>
                  <a:spcPct val="100000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"/>
                  <a:ea typeface="DejaVu Sans"/>
                </a:rPr>
                <a:t>Contributes more than 90% of </a:t>
              </a:r>
              <a:endParaRPr lang="en-US" sz="2400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"/>
                  <a:ea typeface="DejaVu Sans"/>
                </a:rPr>
                <a:t>overall computation and memory access,</a:t>
              </a:r>
            </a:p>
            <a:p>
              <a:pPr algn="ctr">
                <a:lnSpc>
                  <a:spcPct val="100000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"/>
                  <a:ea typeface="DejaVu Sans"/>
                </a:rPr>
                <a:t>dominating runtime and energy consumption</a:t>
              </a:r>
              <a:endParaRPr lang="en-US" sz="2400" spc="-1">
                <a:latin typeface="Arial"/>
              </a:endParaRPr>
            </a:p>
          </p:txBody>
        </p:sp>
        <p:sp>
          <p:nvSpPr>
            <p:cNvPr id="980" name="Line 5"/>
            <p:cNvSpPr/>
            <p:nvPr/>
          </p:nvSpPr>
          <p:spPr>
            <a:xfrm>
              <a:off x="2376000" y="3024000"/>
              <a:ext cx="1080000" cy="648000"/>
            </a:xfrm>
            <a:prstGeom prst="line">
              <a:avLst/>
            </a:prstGeom>
            <a:ln w="29160">
              <a:solidFill>
                <a:srgbClr val="FF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1" name="Line 6"/>
            <p:cNvSpPr/>
            <p:nvPr/>
          </p:nvSpPr>
          <p:spPr>
            <a:xfrm flipH="1">
              <a:off x="3448800" y="3024000"/>
              <a:ext cx="1590840" cy="640800"/>
            </a:xfrm>
            <a:prstGeom prst="line">
              <a:avLst/>
            </a:prstGeom>
            <a:ln w="29160">
              <a:solidFill>
                <a:srgbClr val="FF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82" name="CustomShape 7"/>
          <p:cNvSpPr/>
          <p:nvPr/>
        </p:nvSpPr>
        <p:spPr>
          <a:xfrm>
            <a:off x="8991600" y="6421641"/>
            <a:ext cx="3300480" cy="40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r>
              <a:rPr lang="en-US" sz="1600" i="1" spc="-1">
                <a:latin typeface="Arial"/>
              </a:rPr>
              <a:t>Source: ICIP Tutorial, 2019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13F01-8232-4D2B-8773-8613477B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IA 5LIL0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7C64E5-AF39-48F8-8676-82910481C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336B-20D1-45C1-B051-DBFD0EF58A0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328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1"/>
            <a:ext cx="10668000" cy="482875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GoogLeNet: Energy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505200"/>
            <a:ext cx="4114799" cy="31411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400800"/>
            <a:ext cx="1881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/>
              <a:t>Yang.e.a CVPR'17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64521" y="5305961"/>
            <a:ext cx="3881191" cy="1323439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CNN layers: 21 depth, 57 in total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FC layer: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Weights: 7.0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MACs: 1.43 G per input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2624FA-78B5-4D81-ACE6-870963F8E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89BEB-D9AF-400D-98BF-3532899A83F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C92E7A7-843F-4F1C-B3D6-9BA54CCA6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2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816000" y="319200"/>
            <a:ext cx="10563360" cy="52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en-US" sz="3600" spc="-1">
              <a:latin typeface="Arial"/>
            </a:endParaRPr>
          </a:p>
        </p:txBody>
      </p:sp>
      <p:sp>
        <p:nvSpPr>
          <p:cNvPr id="243" name="CustomShape 2"/>
          <p:cNvSpPr/>
          <p:nvPr/>
        </p:nvSpPr>
        <p:spPr>
          <a:xfrm>
            <a:off x="813600" y="1273440"/>
            <a:ext cx="10562880" cy="441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609585" indent="-456469">
              <a:spcBef>
                <a:spcPts val="1335"/>
              </a:spcBef>
              <a:buClr>
                <a:srgbClr val="101073"/>
              </a:buClr>
              <a:buFont typeface="Arial"/>
              <a:buChar char="●"/>
            </a:pPr>
            <a:endParaRPr lang="en-US" sz="2000" spc="-1">
              <a:latin typeface="Arial"/>
            </a:endParaRPr>
          </a:p>
        </p:txBody>
      </p:sp>
      <p:grpSp>
        <p:nvGrpSpPr>
          <p:cNvPr id="245" name="Group 4"/>
          <p:cNvGrpSpPr/>
          <p:nvPr/>
        </p:nvGrpSpPr>
        <p:grpSpPr>
          <a:xfrm>
            <a:off x="569480" y="2836320"/>
            <a:ext cx="11404600" cy="2269080"/>
            <a:chOff x="914400" y="2127240"/>
            <a:chExt cx="8066160" cy="1438560"/>
          </a:xfrm>
        </p:grpSpPr>
        <p:pic>
          <p:nvPicPr>
            <p:cNvPr id="246" name="Picture 245"/>
            <p:cNvPicPr/>
            <p:nvPr/>
          </p:nvPicPr>
          <p:blipFill>
            <a:blip r:embed="rId2"/>
            <a:stretch/>
          </p:blipFill>
          <p:spPr>
            <a:xfrm>
              <a:off x="914400" y="2127240"/>
              <a:ext cx="5713560" cy="143856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47" name="Group 5"/>
            <p:cNvGrpSpPr/>
            <p:nvPr/>
          </p:nvGrpSpPr>
          <p:grpSpPr>
            <a:xfrm>
              <a:off x="6493680" y="2553840"/>
              <a:ext cx="2486880" cy="260640"/>
              <a:chOff x="6493680" y="2553840"/>
              <a:chExt cx="2486880" cy="260640"/>
            </a:xfrm>
          </p:grpSpPr>
          <p:sp>
            <p:nvSpPr>
              <p:cNvPr id="248" name="CustomShape 6"/>
              <p:cNvSpPr/>
              <p:nvPr/>
            </p:nvSpPr>
            <p:spPr>
              <a:xfrm>
                <a:off x="6897240" y="2589840"/>
                <a:ext cx="201240" cy="172080"/>
              </a:xfrm>
              <a:prstGeom prst="rect">
                <a:avLst/>
              </a:prstGeom>
              <a:solidFill>
                <a:srgbClr val="729FCF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120000" tIns="60000" rIns="120000" bIns="6000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spc="-1">
                    <a:solidFill>
                      <a:srgbClr val="FFFFFF"/>
                    </a:solidFill>
                    <a:latin typeface="Arial"/>
                    <a:ea typeface="DejaVu Sans"/>
                  </a:rPr>
                  <a:t>S</a:t>
                </a:r>
                <a:endParaRPr lang="en-US" sz="1600" spc="-1">
                  <a:latin typeface="Arial"/>
                </a:endParaRPr>
              </a:p>
            </p:txBody>
          </p:sp>
          <p:sp>
            <p:nvSpPr>
              <p:cNvPr id="249" name="CustomShape 7"/>
              <p:cNvSpPr/>
              <p:nvPr/>
            </p:nvSpPr>
            <p:spPr>
              <a:xfrm>
                <a:off x="7098840" y="2589840"/>
                <a:ext cx="537120" cy="172080"/>
              </a:xfrm>
              <a:prstGeom prst="rect">
                <a:avLst/>
              </a:prstGeom>
              <a:solidFill>
                <a:srgbClr val="72BF44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120000" tIns="60000" rIns="120000" bIns="6000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spc="-1">
                    <a:solidFill>
                      <a:srgbClr val="FFFFFF"/>
                    </a:solidFill>
                    <a:latin typeface="Arial"/>
                    <a:ea typeface="DejaVu Sans"/>
                  </a:rPr>
                  <a:t>E (8)</a:t>
                </a:r>
                <a:endParaRPr lang="en-US" sz="1600" spc="-1">
                  <a:latin typeface="Arial"/>
                </a:endParaRPr>
              </a:p>
            </p:txBody>
          </p:sp>
          <p:sp>
            <p:nvSpPr>
              <p:cNvPr id="250" name="CustomShape 8"/>
              <p:cNvSpPr/>
              <p:nvPr/>
            </p:nvSpPr>
            <p:spPr>
              <a:xfrm>
                <a:off x="7636320" y="2589840"/>
                <a:ext cx="1344240" cy="172080"/>
              </a:xfrm>
              <a:prstGeom prst="rect">
                <a:avLst/>
              </a:prstGeom>
              <a:solidFill>
                <a:srgbClr val="F37B70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120000" tIns="60000" rIns="120000" bIns="6000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spc="-1">
                    <a:solidFill>
                      <a:srgbClr val="FFFFFF"/>
                    </a:solidFill>
                    <a:latin typeface="Arial"/>
                    <a:ea typeface="DejaVu Sans"/>
                  </a:rPr>
                  <a:t>M (23)</a:t>
                </a:r>
                <a:endParaRPr lang="en-US" sz="1600" spc="-1">
                  <a:latin typeface="Arial"/>
                </a:endParaRPr>
              </a:p>
            </p:txBody>
          </p:sp>
          <p:sp>
            <p:nvSpPr>
              <p:cNvPr id="251" name="CustomShape 9"/>
              <p:cNvSpPr/>
              <p:nvPr/>
            </p:nvSpPr>
            <p:spPr>
              <a:xfrm>
                <a:off x="6493680" y="2553840"/>
                <a:ext cx="479160" cy="2606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0000" tIns="60000" rIns="120000" bIns="60000"/>
              <a:lstStyle/>
              <a:p>
                <a:pPr>
                  <a:lnSpc>
                    <a:spcPct val="100000"/>
                  </a:lnSpc>
                </a:pPr>
                <a:r>
                  <a:rPr lang="en-US" sz="1600" spc="-1">
                    <a:latin typeface="Arial"/>
                  </a:rPr>
                  <a:t>fp32</a:t>
                </a:r>
              </a:p>
            </p:txBody>
          </p:sp>
        </p:grpSp>
        <p:grpSp>
          <p:nvGrpSpPr>
            <p:cNvPr id="252" name="Group 10"/>
            <p:cNvGrpSpPr/>
            <p:nvPr/>
          </p:nvGrpSpPr>
          <p:grpSpPr>
            <a:xfrm>
              <a:off x="6493680" y="2783520"/>
              <a:ext cx="1613160" cy="260640"/>
              <a:chOff x="6493680" y="2783520"/>
              <a:chExt cx="1613160" cy="260640"/>
            </a:xfrm>
          </p:grpSpPr>
          <p:sp>
            <p:nvSpPr>
              <p:cNvPr id="253" name="CustomShape 11"/>
              <p:cNvSpPr/>
              <p:nvPr/>
            </p:nvSpPr>
            <p:spPr>
              <a:xfrm>
                <a:off x="6897240" y="2819520"/>
                <a:ext cx="201240" cy="172080"/>
              </a:xfrm>
              <a:prstGeom prst="rect">
                <a:avLst/>
              </a:prstGeom>
              <a:solidFill>
                <a:srgbClr val="729FCF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120000" tIns="60000" rIns="120000" bIns="6000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spc="-1">
                    <a:solidFill>
                      <a:srgbClr val="FFFFFF"/>
                    </a:solidFill>
                    <a:latin typeface="Arial"/>
                    <a:ea typeface="DejaVu Sans"/>
                  </a:rPr>
                  <a:t>S</a:t>
                </a:r>
                <a:endParaRPr lang="en-US" sz="1600" spc="-1">
                  <a:latin typeface="Arial"/>
                </a:endParaRPr>
              </a:p>
            </p:txBody>
          </p:sp>
          <p:sp>
            <p:nvSpPr>
              <p:cNvPr id="254" name="CustomShape 12"/>
              <p:cNvSpPr/>
              <p:nvPr/>
            </p:nvSpPr>
            <p:spPr>
              <a:xfrm>
                <a:off x="7098840" y="2819520"/>
                <a:ext cx="402840" cy="172080"/>
              </a:xfrm>
              <a:prstGeom prst="rect">
                <a:avLst/>
              </a:prstGeom>
              <a:solidFill>
                <a:srgbClr val="72BF44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120000" tIns="60000" rIns="120000" bIns="6000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spc="-1">
                    <a:solidFill>
                      <a:srgbClr val="FFFFFF"/>
                    </a:solidFill>
                    <a:latin typeface="Arial"/>
                    <a:ea typeface="DejaVu Sans"/>
                  </a:rPr>
                  <a:t>E(5)</a:t>
                </a:r>
                <a:endParaRPr lang="en-US" sz="1600" spc="-1">
                  <a:latin typeface="Arial"/>
                </a:endParaRPr>
              </a:p>
            </p:txBody>
          </p:sp>
          <p:sp>
            <p:nvSpPr>
              <p:cNvPr id="255" name="CustomShape 13"/>
              <p:cNvSpPr/>
              <p:nvPr/>
            </p:nvSpPr>
            <p:spPr>
              <a:xfrm>
                <a:off x="7502040" y="2819520"/>
                <a:ext cx="604800" cy="172080"/>
              </a:xfrm>
              <a:prstGeom prst="rect">
                <a:avLst/>
              </a:prstGeom>
              <a:solidFill>
                <a:srgbClr val="F37B70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120000" tIns="60000" rIns="120000" bIns="6000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spc="-1">
                    <a:solidFill>
                      <a:srgbClr val="FFFFFF"/>
                    </a:solidFill>
                    <a:latin typeface="Arial"/>
                    <a:ea typeface="DejaVu Sans"/>
                  </a:rPr>
                  <a:t>M(10)</a:t>
                </a:r>
                <a:endParaRPr lang="en-US" sz="1600" spc="-1">
                  <a:latin typeface="Arial"/>
                </a:endParaRPr>
              </a:p>
            </p:txBody>
          </p:sp>
          <p:sp>
            <p:nvSpPr>
              <p:cNvPr id="256" name="CustomShape 14"/>
              <p:cNvSpPr/>
              <p:nvPr/>
            </p:nvSpPr>
            <p:spPr>
              <a:xfrm>
                <a:off x="6493680" y="2783520"/>
                <a:ext cx="479160" cy="2606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0000" tIns="60000" rIns="120000" bIns="60000"/>
              <a:lstStyle/>
              <a:p>
                <a:pPr>
                  <a:lnSpc>
                    <a:spcPct val="100000"/>
                  </a:lnSpc>
                </a:pPr>
                <a:r>
                  <a:rPr lang="en-US" sz="1600" spc="-1">
                    <a:latin typeface="Arial"/>
                  </a:rPr>
                  <a:t>fp16</a:t>
                </a:r>
              </a:p>
            </p:txBody>
          </p:sp>
        </p:grpSp>
        <p:sp>
          <p:nvSpPr>
            <p:cNvPr id="257" name="CustomShape 15"/>
            <p:cNvSpPr/>
            <p:nvPr/>
          </p:nvSpPr>
          <p:spPr>
            <a:xfrm>
              <a:off x="6941880" y="2130480"/>
              <a:ext cx="1103760" cy="260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000" tIns="60000" rIns="120000" bIns="60000"/>
            <a:lstStyle/>
            <a:p>
              <a:pPr>
                <a:lnSpc>
                  <a:spcPct val="100000"/>
                </a:lnSpc>
              </a:pPr>
              <a:r>
                <a:rPr lang="en-US" sz="1600" b="1" spc="-1">
                  <a:latin typeface="Arial"/>
                </a:rPr>
                <a:t>Quantization</a:t>
              </a:r>
              <a:endParaRPr lang="en-US" sz="1600" spc="-1">
                <a:latin typeface="Arial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0DD53918-D290-42D2-B1EE-10C07601F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Recap: what did we treat so far?</a:t>
            </a:r>
            <a:endParaRPr lang="nl-NL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6EFA69-4038-4D9C-BF87-654763909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Inference and Learning principles: Designing and Simulating a DNN</a:t>
            </a:r>
          </a:p>
          <a:p>
            <a:r>
              <a:rPr lang="en-US" sz="2800"/>
              <a:t>Improving Network Efficiency: Pruning, Quantization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pPr marL="0" indent="0">
              <a:buNone/>
            </a:pPr>
            <a:endParaRPr lang="en-US" sz="2800"/>
          </a:p>
          <a:p>
            <a:endParaRPr lang="en-US" sz="2800"/>
          </a:p>
          <a:p>
            <a:r>
              <a:rPr lang="en-US" sz="2800"/>
              <a:t>Loop Optimizations - Software tricks to effectively use the Memory hierarchy</a:t>
            </a:r>
          </a:p>
          <a:p>
            <a:endParaRPr lang="nl-NL" sz="28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0BBC4-9A62-40EF-8332-C8B2A44D2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9EAD89-EED2-42C6-AA47-DB16F5D3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836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Can help you in many compute domains</a:t>
            </a:r>
          </a:p>
          <a:p>
            <a:endParaRPr lang="en-US" sz="2800" dirty="0"/>
          </a:p>
        </p:txBody>
      </p:sp>
      <p:pic>
        <p:nvPicPr>
          <p:cNvPr id="6" name="Picture 4" descr="nVidia GeForce GTX-460 GP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3"/>
          <a:stretch/>
        </p:blipFill>
        <p:spPr bwMode="auto">
          <a:xfrm>
            <a:off x="4042856" y="1677760"/>
            <a:ext cx="3429000" cy="231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static.techspot.com/articles-info/193/images/Image_0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581400"/>
            <a:ext cx="1909256" cy="1615231"/>
          </a:xfrm>
          <a:prstGeom prst="rect">
            <a:avLst/>
          </a:prstGeom>
          <a:noFill/>
        </p:spPr>
      </p:pic>
      <p:pic>
        <p:nvPicPr>
          <p:cNvPr id="9" name="Picture 18" descr="http://static.trustedreviews.com/94%7C00002243e%7Cc942_raspberry-pi-pcb-cop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4643" l="19500" r="79000">
                        <a14:foregroundMark x1="46667" y1="10714" x2="46667" y2="10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34" r="20500"/>
          <a:stretch/>
        </p:blipFill>
        <p:spPr bwMode="auto">
          <a:xfrm rot="17348064">
            <a:off x="8986725" y="1778715"/>
            <a:ext cx="2616609" cy="20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941" b="81089" l="30774" r="636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98" t="56145" r="36079" b="18435"/>
          <a:stretch/>
        </p:blipFill>
        <p:spPr bwMode="auto">
          <a:xfrm>
            <a:off x="4953000" y="4466844"/>
            <a:ext cx="3707296" cy="170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14459" y="5090207"/>
            <a:ext cx="22220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CPU Code</a:t>
            </a:r>
          </a:p>
          <a:p>
            <a:pPr algn="ctr"/>
            <a:r>
              <a:rPr lang="en-US" sz="2000" dirty="0"/>
              <a:t>Parallelism</a:t>
            </a:r>
          </a:p>
          <a:p>
            <a:pPr algn="ctr"/>
            <a:r>
              <a:rPr lang="en-US" sz="2000"/>
              <a:t>Memory Hierarchy</a:t>
            </a:r>
            <a:br>
              <a:rPr lang="en-US" sz="2000"/>
            </a:br>
            <a:r>
              <a:rPr lang="en-US" sz="2000"/>
              <a:t>(multi-level caches)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682486" y="3618637"/>
            <a:ext cx="1978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Convert Loops to</a:t>
            </a:r>
          </a:p>
          <a:p>
            <a:pPr algn="ctr"/>
            <a:r>
              <a:rPr lang="en-US" sz="2000" b="1" dirty="0"/>
              <a:t>GPU </a:t>
            </a:r>
            <a:r>
              <a:rPr lang="en-US" sz="2000" dirty="0"/>
              <a:t>Threads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20763" y="3972914"/>
            <a:ext cx="2799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Embedded Devices</a:t>
            </a:r>
          </a:p>
          <a:p>
            <a:pPr algn="ctr"/>
            <a:r>
              <a:rPr lang="en-US" sz="2000" dirty="0"/>
              <a:t>Fine-tune for architecture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5000" y="6048756"/>
            <a:ext cx="36986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/>
              <a:t>ASICs &amp; FPGAs</a:t>
            </a:r>
          </a:p>
          <a:p>
            <a:pPr algn="ctr"/>
            <a:r>
              <a:rPr lang="en-US" sz="2000"/>
              <a:t>HDL, HW Description Languages</a:t>
            </a:r>
            <a:endParaRPr lang="en-US" sz="2000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74D9E2F-6967-49D4-A8E4-325CD5DE4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D8F7F2B2-3D2E-4F1C-94B2-7F128672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5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VGG16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71118"/>
            <a:ext cx="9296400" cy="5236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67800" y="5105400"/>
            <a:ext cx="2972289" cy="1323439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Conv layers: 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FC Layers: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Weights: 138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MACs: 15.5 G per input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2734" y="6371770"/>
            <a:ext cx="2190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/>
              <a:t>Simonyan, ICLR 2015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3D01D1-5994-43A7-85B7-F7FB0D3E5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89BEB-D9AF-400D-98BF-3532899A83F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7A1020A-4CDC-4070-9D86-4E841087D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8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Reducing external memory accesses: </a:t>
            </a:r>
            <a:r>
              <a:rPr lang="en-US">
                <a:solidFill>
                  <a:srgbClr val="0000FF"/>
                </a:solidFill>
              </a:rPr>
              <a:t>VGG16</a:t>
            </a:r>
            <a:endParaRPr lang="en-US"/>
          </a:p>
        </p:txBody>
      </p:sp>
      <p:pic>
        <p:nvPicPr>
          <p:cNvPr id="6" name="Google Shape;1073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91200" y="1628821"/>
            <a:ext cx="5867400" cy="3837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7797799" y="2598466"/>
            <a:ext cx="2437404" cy="640034"/>
            <a:chOff x="9144000" y="2133600"/>
            <a:chExt cx="2857445" cy="750332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9144000" y="2362200"/>
              <a:ext cx="609600" cy="0"/>
            </a:xfrm>
            <a:prstGeom prst="line">
              <a:avLst/>
            </a:prstGeom>
            <a:noFill/>
            <a:ln w="381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9144000" y="2743200"/>
              <a:ext cx="60960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9906000" y="2133600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Original code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06000" y="2514600"/>
              <a:ext cx="209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Rescheduled code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1000" y="5914979"/>
            <a:ext cx="116341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Conclusion</a:t>
            </a:r>
            <a:r>
              <a:rPr lang="en-US"/>
              <a:t>: we need advanced loop transformation to exploit data locality (in local buffers), </a:t>
            </a:r>
          </a:p>
          <a:p>
            <a:r>
              <a:rPr lang="en-US"/>
              <a:t>                    reducing external accesses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82A570C-0624-4DBD-B47F-5570E92F1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89BEB-D9AF-400D-98BF-3532899A83F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71543ABF-3F54-45FE-8C83-5447E5A89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0DF068-436D-47D1-AB8C-0F212F44A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39036"/>
            <a:ext cx="4927391" cy="277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1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RECAP: Constructing a DNN / CNN</a:t>
            </a:r>
          </a:p>
          <a:p>
            <a:pPr lvl="1"/>
            <a:r>
              <a:rPr lang="nl-NL"/>
              <a:t>Neuron &amp; Single layer</a:t>
            </a:r>
          </a:p>
          <a:p>
            <a:pPr lvl="1"/>
            <a:r>
              <a:rPr lang="nl-NL"/>
              <a:t>Network: multiple layers</a:t>
            </a:r>
          </a:p>
          <a:p>
            <a:r>
              <a:rPr lang="nl-NL"/>
              <a:t>Energy</a:t>
            </a:r>
          </a:p>
          <a:p>
            <a:r>
              <a:rPr lang="nl-NL" b="1"/>
              <a:t>Loop transformations</a:t>
            </a:r>
          </a:p>
          <a:p>
            <a:pPr lvl="1"/>
            <a:r>
              <a:rPr lang="nl-NL" b="1"/>
              <a:t>data flow transformations</a:t>
            </a:r>
          </a:p>
          <a:p>
            <a:pPr lvl="1"/>
            <a:r>
              <a:rPr lang="nl-NL"/>
              <a:t>reordering</a:t>
            </a:r>
          </a:p>
          <a:p>
            <a:pPr lvl="1"/>
            <a:r>
              <a:rPr lang="nl-NL"/>
              <a:t>restructuring: tiling</a:t>
            </a:r>
          </a:p>
          <a:p>
            <a:r>
              <a:rPr lang="nl-NL"/>
              <a:t>Buffer management</a:t>
            </a:r>
          </a:p>
          <a:p>
            <a:pPr lvl="1"/>
            <a:r>
              <a:rPr lang="nl-NL"/>
              <a:t> Store and Compute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842" y="-1"/>
            <a:ext cx="1879157" cy="690162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F9FBB-161F-4649-99C6-D2A877ED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BE59558-21F6-4D62-923F-0D09F3CF4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31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Data-Flow-Based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</a:t>
            </a:r>
            <a:r>
              <a:rPr lang="en-US"/>
              <a:t>very useful in case of a:</a:t>
            </a:r>
            <a:endParaRPr lang="en-US" dirty="0"/>
          </a:p>
          <a:p>
            <a:pPr lvl="1"/>
            <a:r>
              <a:rPr lang="en-US" dirty="0"/>
              <a:t>Simple compiler</a:t>
            </a:r>
          </a:p>
          <a:p>
            <a:pPr lvl="1"/>
            <a:r>
              <a:rPr lang="en-US" dirty="0"/>
              <a:t>Simple architecture</a:t>
            </a:r>
          </a:p>
          <a:p>
            <a:pPr lvl="2"/>
            <a:r>
              <a:rPr lang="en-US" dirty="0"/>
              <a:t>No Hardware Multiplier</a:t>
            </a:r>
          </a:p>
          <a:p>
            <a:pPr lvl="2"/>
            <a:r>
              <a:rPr lang="en-US" dirty="0"/>
              <a:t>No Out-Of-Order Superscalar </a:t>
            </a:r>
          </a:p>
          <a:p>
            <a:pPr lvl="2"/>
            <a:r>
              <a:rPr lang="en-US" dirty="0"/>
              <a:t>No Speculative Branch Prediction</a:t>
            </a:r>
          </a:p>
          <a:p>
            <a:pPr lvl="1"/>
            <a:r>
              <a:rPr lang="en-US" dirty="0"/>
              <a:t>If you are in a hurry and missing a few percent</a:t>
            </a:r>
          </a:p>
          <a:p>
            <a:r>
              <a:rPr lang="en-US" dirty="0"/>
              <a:t>These are the easy tricks</a:t>
            </a:r>
          </a:p>
          <a:p>
            <a:r>
              <a:rPr lang="en-US" dirty="0"/>
              <a:t>To get ready for the more difficult </a:t>
            </a:r>
            <a:r>
              <a:rPr lang="en-US"/>
              <a:t>ones </a:t>
            </a:r>
            <a:r>
              <a:rPr lang="en-US">
                <a:sym typeface="Wingdings" panose="05000000000000000000" pitchFamily="2" charset="2"/>
              </a:rPr>
              <a:t></a:t>
            </a:r>
            <a:endParaRPr lang="en-US" dirty="0"/>
          </a:p>
          <a:p>
            <a:pPr marL="0" indent="0">
              <a:buNone/>
            </a:pPr>
            <a:r>
              <a:rPr lang="en-US" sz="1800" dirty="0"/>
              <a:t>* Examples are from: </a:t>
            </a:r>
            <a:br>
              <a:rPr lang="en-US" sz="1800" dirty="0"/>
            </a:br>
            <a:r>
              <a:rPr lang="en-US" sz="1600" i="1" dirty="0"/>
              <a:t>D.F. Bacon, S.L. Graham, and O.J. Sharp, Compiler transformations for high-performance computing. ACM </a:t>
            </a:r>
            <a:r>
              <a:rPr lang="en-US" sz="1600" i="1" dirty="0" err="1"/>
              <a:t>Comput</a:t>
            </a:r>
            <a:r>
              <a:rPr lang="en-US" sz="1600" i="1" dirty="0"/>
              <a:t>. </a:t>
            </a:r>
            <a:r>
              <a:rPr lang="en-US" sz="1600" i="1" dirty="0" err="1"/>
              <a:t>Surv</a:t>
            </a:r>
            <a:r>
              <a:rPr lang="en-US" sz="1600" i="1" dirty="0"/>
              <a:t>. 26, (1994)</a:t>
            </a:r>
            <a:endParaRPr lang="en-US" sz="1800" i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6782FE-4D7B-424E-8312-79FB128E6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8BA8F92-2B2D-4E7A-A802-734D7B62B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1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124200" y="4343400"/>
            <a:ext cx="609600" cy="3904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Loop-Based Strength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11506200" cy="2286000"/>
          </a:xfrm>
        </p:spPr>
        <p:txBody>
          <a:bodyPr/>
          <a:lstStyle/>
          <a:p>
            <a:r>
              <a:rPr lang="en-US" sz="2800" dirty="0"/>
              <a:t>Replace an expensive operation</a:t>
            </a:r>
          </a:p>
          <a:p>
            <a:r>
              <a:rPr lang="en-US" sz="2800" dirty="0"/>
              <a:t>Can be multiplication, especially for embedded cores</a:t>
            </a:r>
          </a:p>
          <a:p>
            <a:r>
              <a:rPr lang="en-US" sz="2800" dirty="0"/>
              <a:t>No HW multiplier, e.g. </a:t>
            </a:r>
            <a:r>
              <a:rPr lang="en-US" sz="2800" dirty="0" err="1"/>
              <a:t>MicroBlaze</a:t>
            </a:r>
            <a:endParaRPr lang="en-US" sz="2800" dirty="0"/>
          </a:p>
          <a:p>
            <a:r>
              <a:rPr lang="en-US" sz="2800" dirty="0"/>
              <a:t>An optimizing compiler can help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1828800"/>
            <a:ext cx="3505199" cy="483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3581400"/>
            <a:ext cx="35830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c=3;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for(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&lt;N;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++){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a[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 = a[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 +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*c;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267200" y="3505200"/>
            <a:ext cx="3870314" cy="2308324"/>
            <a:chOff x="3962400" y="3581400"/>
            <a:chExt cx="3870314" cy="2308324"/>
          </a:xfrm>
        </p:grpSpPr>
        <p:sp>
          <p:nvSpPr>
            <p:cNvPr id="16" name="Rounded Rectangle 15"/>
            <p:cNvSpPr/>
            <p:nvPr/>
          </p:nvSpPr>
          <p:spPr>
            <a:xfrm>
              <a:off x="7086600" y="4800600"/>
              <a:ext cx="4572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362700" y="5108506"/>
              <a:ext cx="12667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19600" y="3581400"/>
              <a:ext cx="3413114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c=3;</a:t>
              </a:r>
            </a:p>
            <a:p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T=0;</a:t>
              </a:r>
            </a:p>
            <a:p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for(</a:t>
              </a:r>
              <a:r>
                <a:rPr lang="en-US" sz="2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=0; </a:t>
              </a:r>
              <a:r>
                <a:rPr lang="en-US" sz="2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&lt;N; </a:t>
              </a:r>
              <a:r>
                <a:rPr lang="en-US" sz="2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++){</a:t>
              </a:r>
            </a:p>
            <a:p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  a[</a:t>
              </a:r>
              <a:r>
                <a:rPr lang="en-US" sz="2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] = a[</a:t>
              </a:r>
              <a:r>
                <a:rPr lang="en-US" sz="2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] + T;</a:t>
              </a:r>
            </a:p>
            <a:p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  T = T + c;</a:t>
              </a:r>
            </a:p>
            <a:p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3962400" y="4191000"/>
              <a:ext cx="3810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249587C-C030-4E39-9D46-62D2A3B0E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2CEE2043-EF46-49B2-BC01-06181FA5F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4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209800"/>
            <a:ext cx="3200400" cy="441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24939" y="4379608"/>
            <a:ext cx="255823" cy="3860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209800" y="4343400"/>
            <a:ext cx="232566" cy="3860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048000" y="4343400"/>
            <a:ext cx="232566" cy="3860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Variable Elimination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11506200" cy="2895600"/>
          </a:xfrm>
        </p:spPr>
        <p:txBody>
          <a:bodyPr/>
          <a:lstStyle/>
          <a:p>
            <a:r>
              <a:rPr lang="en-US" sz="2800" dirty="0"/>
              <a:t>Induction variable?</a:t>
            </a:r>
          </a:p>
          <a:p>
            <a:pPr lvl="1"/>
            <a:r>
              <a:rPr lang="en-US" sz="2400" dirty="0"/>
              <a:t>Compute loop exit conditions</a:t>
            </a:r>
          </a:p>
          <a:p>
            <a:pPr lvl="1"/>
            <a:r>
              <a:rPr lang="en-US" sz="2400" dirty="0"/>
              <a:t>Compute memory addresses</a:t>
            </a:r>
          </a:p>
          <a:p>
            <a:r>
              <a:rPr lang="en-US" sz="2800" dirty="0"/>
              <a:t>Given a known final value and relation to addresses</a:t>
            </a:r>
          </a:p>
          <a:p>
            <a:pPr lvl="1"/>
            <a:r>
              <a:rPr lang="en-US" sz="2400" dirty="0"/>
              <a:t>Possible to eliminate index calculations</a:t>
            </a:r>
          </a:p>
          <a:p>
            <a:r>
              <a:rPr lang="en-US" sz="2800" dirty="0"/>
              <a:t>Again an optimizing compiler can help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1278" y="4267200"/>
            <a:ext cx="25635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 = &amp;a[0];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T = &amp;a[0] + N;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while(A&lt;T){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*A = *A + c;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A++;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24939" y="4328349"/>
            <a:ext cx="255823" cy="7096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590800" y="4724400"/>
            <a:ext cx="255823" cy="3860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7795" y="4267200"/>
            <a:ext cx="3751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for(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&lt;N;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++){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a[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 = a[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 + c;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675478" y="46482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760D557-8482-459A-A75D-64C54ED32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0ED93595-C489-4577-B041-B19686C46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5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6" grpId="0"/>
      <p:bldP spid="6" grpId="1"/>
      <p:bldP spid="11" grpId="0" animBg="1"/>
      <p:bldP spid="12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839200" y="5181600"/>
            <a:ext cx="4572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867400" y="4419600"/>
            <a:ext cx="1066800" cy="381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04800"/>
            <a:ext cx="3429000" cy="471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962400" y="4800600"/>
            <a:ext cx="7620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Loop-Invariant Code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Index of c[] does not change</a:t>
            </a:r>
          </a:p>
          <a:p>
            <a:r>
              <a:rPr lang="en-US" sz="2400" dirty="0"/>
              <a:t>Move one loop up and store in register</a:t>
            </a:r>
          </a:p>
          <a:p>
            <a:r>
              <a:rPr lang="en-US" sz="2400" dirty="0"/>
              <a:t>Reuse it over iterations of inner loop</a:t>
            </a:r>
          </a:p>
          <a:p>
            <a:r>
              <a:rPr lang="en-US" sz="2400" dirty="0"/>
              <a:t>Most compilers can perform this</a:t>
            </a:r>
          </a:p>
          <a:p>
            <a:r>
              <a:rPr lang="en-US" sz="2400" dirty="0"/>
              <a:t>Example is similar to</a:t>
            </a:r>
            <a:br>
              <a:rPr lang="en-US" sz="2400" dirty="0"/>
            </a:br>
            <a:r>
              <a:rPr lang="en-US" sz="2400" u="sng" dirty="0"/>
              <a:t>Scalar Replacement </a:t>
            </a:r>
            <a:r>
              <a:rPr lang="en-US" sz="2400" dirty="0"/>
              <a:t>Transformation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4038600"/>
            <a:ext cx="44326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for(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&lt;N;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++){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for(j=0; j&lt;N; j++){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a[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][j]=b[j][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]+c[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0" y="4038600"/>
            <a:ext cx="39228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for(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&lt;N;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++){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T=c[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for(j=0; j&lt;N; j++){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a[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][j]=b[j][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]+T;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953000" y="45720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20F532D-9EFB-415A-8E4D-9F74B36C7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8C9342FC-FC00-4C6B-ADFA-2A85DB346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4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7" grpId="0" animBg="1"/>
      <p:bldP spid="9" grpId="0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28600"/>
            <a:ext cx="3276600" cy="450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5105400" y="5123498"/>
            <a:ext cx="762000" cy="3187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105400" y="3294698"/>
            <a:ext cx="1217478" cy="3549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85800" y="4513898"/>
            <a:ext cx="2528455" cy="304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</a:t>
            </a:r>
            <a:r>
              <a:rPr lang="en-US" dirty="0" err="1"/>
              <a:t>Unswitching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11506200" cy="2667000"/>
          </a:xfrm>
        </p:spPr>
        <p:txBody>
          <a:bodyPr/>
          <a:lstStyle/>
          <a:p>
            <a:r>
              <a:rPr lang="en-US" sz="2800" dirty="0"/>
              <a:t>Conditional </a:t>
            </a:r>
            <a:r>
              <a:rPr lang="en-US" sz="2800"/>
              <a:t>execution inside a loop-body</a:t>
            </a:r>
            <a:endParaRPr lang="en-US" sz="2800" dirty="0"/>
          </a:p>
          <a:p>
            <a:pPr lvl="1"/>
            <a:r>
              <a:rPr lang="en-US" sz="2400"/>
              <a:t>Move </a:t>
            </a:r>
            <a:r>
              <a:rPr lang="en-US" sz="2400" dirty="0"/>
              <a:t>it outside the loop</a:t>
            </a:r>
          </a:p>
          <a:p>
            <a:pPr lvl="1"/>
            <a:r>
              <a:rPr lang="en-US" sz="2400" dirty="0"/>
              <a:t>Each execution path independent loops</a:t>
            </a:r>
          </a:p>
          <a:p>
            <a:r>
              <a:rPr lang="en-US" sz="2800" dirty="0"/>
              <a:t>Increases code size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828098"/>
            <a:ext cx="28648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for(i=0; i&lt;N; i++){</a:t>
            </a:r>
          </a:p>
          <a:p>
            <a:r>
              <a:rPr lang="nn-NO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a[i] = b[i];</a:t>
            </a:r>
          </a:p>
          <a:p>
            <a:r>
              <a:rPr lang="nn-NO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if(x&lt;7){a[i]+=5;}</a:t>
            </a:r>
          </a:p>
          <a:p>
            <a:r>
              <a:rPr lang="nn-NO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0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3276600"/>
            <a:ext cx="3147015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if(x&lt;7){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for(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&lt;N;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++){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a[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]=b[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a[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]+=5;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else{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for(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&lt;N;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++){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a[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]=b[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267200" y="4361498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58605B8-34F5-477A-8F2D-C13446C18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0AD8CAA-8C71-47D1-8A2A-8D78E7C1AD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540000" cy="228600"/>
          </a:xfrm>
        </p:spPr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3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8" grpId="0" animBg="1"/>
      <p:bldP spid="7" grpId="0"/>
      <p:bldP spid="13" grpId="0" animBg="1"/>
      <p:bldP spid="13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RECAP: Constructing a DNN / CNN</a:t>
            </a:r>
          </a:p>
          <a:p>
            <a:pPr lvl="1"/>
            <a:r>
              <a:rPr lang="nl-NL"/>
              <a:t>Neuron &amp; Single layer</a:t>
            </a:r>
          </a:p>
          <a:p>
            <a:pPr lvl="1"/>
            <a:r>
              <a:rPr lang="nl-NL"/>
              <a:t>Network: multiple layers</a:t>
            </a:r>
          </a:p>
          <a:p>
            <a:r>
              <a:rPr lang="nl-NL"/>
              <a:t>Energy</a:t>
            </a:r>
          </a:p>
          <a:p>
            <a:r>
              <a:rPr lang="nl-NL" b="1"/>
              <a:t>Loop transformations</a:t>
            </a:r>
          </a:p>
          <a:p>
            <a:pPr lvl="1"/>
            <a:r>
              <a:rPr lang="nl-NL"/>
              <a:t>data flow</a:t>
            </a:r>
          </a:p>
          <a:p>
            <a:pPr lvl="1"/>
            <a:r>
              <a:rPr lang="nl-NL" b="1"/>
              <a:t>reordering</a:t>
            </a:r>
          </a:p>
          <a:p>
            <a:pPr lvl="1"/>
            <a:r>
              <a:rPr lang="nl-NL"/>
              <a:t>restructuring: tiling</a:t>
            </a:r>
          </a:p>
          <a:p>
            <a:r>
              <a:rPr lang="nl-NL"/>
              <a:t>Buffer management</a:t>
            </a:r>
          </a:p>
          <a:p>
            <a:pPr lvl="1"/>
            <a:r>
              <a:rPr lang="nl-NL"/>
              <a:t> Store and Compute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842" y="-1"/>
            <a:ext cx="1879157" cy="690162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F9FBB-161F-4649-99C6-D2A877ED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BE59558-21F6-4D62-923F-0D09F3CF4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370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Iteration Reordering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the relative ordering</a:t>
            </a:r>
          </a:p>
          <a:p>
            <a:pPr lvl="1"/>
            <a:r>
              <a:rPr lang="en-US" dirty="0"/>
              <a:t>Expose parallelism by </a:t>
            </a:r>
            <a:r>
              <a:rPr lang="en-US"/>
              <a:t>altering iteration dependencies</a:t>
            </a:r>
            <a:endParaRPr lang="en-US" dirty="0"/>
          </a:p>
          <a:p>
            <a:pPr lvl="1"/>
            <a:r>
              <a:rPr lang="en-US" dirty="0"/>
              <a:t>Improve locality by matching with a memory hierarchy</a:t>
            </a:r>
          </a:p>
          <a:p>
            <a:r>
              <a:rPr lang="en-US"/>
              <a:t>Normal compilers often don’t </a:t>
            </a:r>
            <a:r>
              <a:rPr lang="en-US" dirty="0"/>
              <a:t>help you with this</a:t>
            </a:r>
          </a:p>
          <a:p>
            <a:r>
              <a:rPr lang="en-US" dirty="0"/>
              <a:t>Only state-of-the-art compilers can help</a:t>
            </a:r>
          </a:p>
          <a:p>
            <a:pPr lvl="1"/>
            <a:r>
              <a:rPr lang="en-US" dirty="0"/>
              <a:t>Often research compilers ;)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*Based on: </a:t>
            </a:r>
          </a:p>
          <a:p>
            <a:pPr marL="0" indent="0">
              <a:buNone/>
            </a:pPr>
            <a:r>
              <a:rPr lang="en-US" sz="1800" i="1" dirty="0"/>
              <a:t>M. Wolf, M. Lam, A Data Locality Optimizing Algorithm.  ACM SIGPLAN, PLDI (1991)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FF272-5A92-4A89-AE9D-4C75F11A5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8A74E60-4CA3-4003-B827-9F222106D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4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/>
              <a:t>RECAP: Constructing a DNN / CNN</a:t>
            </a:r>
          </a:p>
          <a:p>
            <a:pPr lvl="1"/>
            <a:r>
              <a:rPr lang="nl-NL" b="1"/>
              <a:t>Neuron &amp; Single layer</a:t>
            </a:r>
          </a:p>
          <a:p>
            <a:pPr lvl="1"/>
            <a:r>
              <a:rPr lang="nl-NL"/>
              <a:t>Network: multiple layers</a:t>
            </a:r>
          </a:p>
          <a:p>
            <a:r>
              <a:rPr lang="nl-NL"/>
              <a:t>Energy</a:t>
            </a:r>
          </a:p>
          <a:p>
            <a:r>
              <a:rPr lang="nl-NL"/>
              <a:t>Loop transformations</a:t>
            </a:r>
          </a:p>
          <a:p>
            <a:pPr lvl="1"/>
            <a:r>
              <a:rPr lang="nl-NL"/>
              <a:t>data flow</a:t>
            </a:r>
          </a:p>
          <a:p>
            <a:pPr lvl="1"/>
            <a:r>
              <a:rPr lang="nl-NL"/>
              <a:t>reordering</a:t>
            </a:r>
          </a:p>
          <a:p>
            <a:pPr lvl="1"/>
            <a:r>
              <a:rPr lang="nl-NL"/>
              <a:t>restructuring: tiling</a:t>
            </a:r>
          </a:p>
          <a:p>
            <a:r>
              <a:rPr lang="nl-NL"/>
              <a:t>Buffer management</a:t>
            </a:r>
          </a:p>
          <a:p>
            <a:pPr lvl="1"/>
            <a:r>
              <a:rPr lang="nl-NL"/>
              <a:t> Store and Compute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842" y="-1"/>
            <a:ext cx="1879157" cy="690162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F9FBB-161F-4649-99C6-D2A877ED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BE59558-21F6-4D62-923F-0D09F3CF4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762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representation as Iteration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for(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A[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][j]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00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B[j+3][i+2]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cs typeface="Courier New" pitchFamily="49" charset="0"/>
              </a:rPr>
              <a:t>Each position represents </a:t>
            </a:r>
            <a:r>
              <a:rPr lang="en-US">
                <a:cs typeface="Courier New" pitchFamily="49" charset="0"/>
              </a:rPr>
              <a:t>an iteration</a:t>
            </a:r>
          </a:p>
          <a:p>
            <a:pPr lvl="1"/>
            <a:r>
              <a:rPr lang="en-US">
                <a:cs typeface="Courier New" pitchFamily="49" charset="0"/>
              </a:rPr>
              <a:t>At each position 1 or more array elements are accessed</a:t>
            </a:r>
            <a:endParaRPr lang="en-US" dirty="0">
              <a:cs typeface="Courier New" pitchFamily="49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781800" y="1600200"/>
          <a:ext cx="3933824" cy="418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Visio" r:id="rId3" imgW="1160078" imgH="1234479" progId="Visio.Drawing.11">
                  <p:embed/>
                </p:oleObj>
              </mc:Choice>
              <mc:Fallback>
                <p:oleObj name="Visio" r:id="rId3" imgW="1160078" imgH="1234479" progId="Visio.Drawing.11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81800" y="1600200"/>
                        <a:ext cx="3933824" cy="4186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FE0F828-B2F7-417C-A55C-C05FAE9A0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26F1932-586F-4A15-BDC4-1241EF360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936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Visitation order in Iteration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for(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marL="0" indent="0">
              <a:buClr>
                <a:srgbClr val="00AEEF"/>
              </a:buClr>
              <a:buNone/>
            </a:pP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  A[</a:t>
            </a:r>
            <a:r>
              <a:rPr lang="en-US" sz="2000" dirty="0" err="1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][j] </a:t>
            </a:r>
            <a:r>
              <a:rPr lang="en-US" sz="200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= B[j+3][i+2];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Iteration space is not data space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705601" y="1752601"/>
          <a:ext cx="4038599" cy="4298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Visio" r:id="rId3" imgW="1160078" imgH="1234479" progId="Visio.Drawing.11">
                  <p:embed/>
                </p:oleObj>
              </mc:Choice>
              <mc:Fallback>
                <p:oleObj name="Visio" r:id="rId3" imgW="1160078" imgH="1234479" progId="Visio.Drawing.11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05601" y="1752601"/>
                        <a:ext cx="4038599" cy="4298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153EC5-D744-4241-88F4-B6D9604D6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58A775D-6717-4192-9651-AFA8DFA7A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291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we don’t have to be regular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>
              <a:solidFill>
                <a:srgbClr val="101073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A[j][j] </a:t>
            </a:r>
            <a:r>
              <a:rPr lang="en-US" sz="200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= B[j+3][i+2];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But order can have </a:t>
            </a:r>
            <a:r>
              <a:rPr lang="en-US"/>
              <a:t>huge impact on:</a:t>
            </a:r>
            <a:endParaRPr lang="en-US" dirty="0"/>
          </a:p>
          <a:p>
            <a:pPr lvl="1"/>
            <a:r>
              <a:rPr lang="en-US" dirty="0"/>
              <a:t>Memory Hierarchy</a:t>
            </a:r>
          </a:p>
          <a:p>
            <a:pPr lvl="2"/>
            <a:r>
              <a:rPr lang="en-US" dirty="0"/>
              <a:t>E.g. Reuse of data</a:t>
            </a:r>
          </a:p>
          <a:p>
            <a:pPr lvl="1"/>
            <a:r>
              <a:rPr lang="en-US" dirty="0"/>
              <a:t>Parallelism</a:t>
            </a:r>
          </a:p>
          <a:p>
            <a:pPr lvl="1"/>
            <a:r>
              <a:rPr lang="en-US" dirty="0"/>
              <a:t>Loop or control overhead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705601" y="1590402"/>
          <a:ext cx="4190999" cy="4460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Visio" r:id="rId3" imgW="1329812" imgH="1329896" progId="Visio.Drawing.11">
                  <p:embed/>
                </p:oleObj>
              </mc:Choice>
              <mc:Fallback>
                <p:oleObj name="Visio" r:id="rId3" imgW="1329812" imgH="1329896" progId="Visio.Drawing.11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05601" y="1590402"/>
                        <a:ext cx="4190999" cy="4460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06BD988-A686-4C23-86EB-F08692DF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7C14388-DC74-4F63-989F-414435892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953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7"/>
          <p:cNvSpPr txBox="1">
            <a:spLocks noGrp="1"/>
          </p:cNvSpPr>
          <p:nvPr>
            <p:ph type="title"/>
          </p:nvPr>
        </p:nvSpPr>
        <p:spPr>
          <a:xfrm>
            <a:off x="533400" y="319237"/>
            <a:ext cx="11582400" cy="526000"/>
          </a:xfrm>
          <a:prstGeom prst="rect">
            <a:avLst/>
          </a:prstGeom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/>
              <a:t>Can loop transformations reduce the memory wall?</a:t>
            </a:r>
            <a:endParaRPr/>
          </a:p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cxnSp>
        <p:nvCxnSpPr>
          <p:cNvPr id="742" name="Google Shape;742;p27"/>
          <p:cNvCxnSpPr/>
          <p:nvPr/>
        </p:nvCxnSpPr>
        <p:spPr>
          <a:xfrm rot="10800000" flipH="1">
            <a:off x="6262291" y="2053008"/>
            <a:ext cx="186400" cy="186400"/>
          </a:xfrm>
          <a:prstGeom prst="straightConnector1">
            <a:avLst/>
          </a:prstGeom>
          <a:noFill/>
          <a:ln w="28575" cap="flat" cmpd="sng">
            <a:solidFill>
              <a:srgbClr val="F6B26B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43" name="Google Shape;743;p27"/>
          <p:cNvSpPr/>
          <p:nvPr/>
        </p:nvSpPr>
        <p:spPr>
          <a:xfrm>
            <a:off x="8683968" y="1610345"/>
            <a:ext cx="894400" cy="512800"/>
          </a:xfrm>
          <a:prstGeom prst="rect">
            <a:avLst/>
          </a:prstGeom>
          <a:solidFill>
            <a:srgbClr val="6C71C4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44" name="Google Shape;744;p27"/>
          <p:cNvSpPr/>
          <p:nvPr/>
        </p:nvSpPr>
        <p:spPr>
          <a:xfrm>
            <a:off x="7655619" y="1031132"/>
            <a:ext cx="894400" cy="512800"/>
          </a:xfrm>
          <a:prstGeom prst="rect">
            <a:avLst/>
          </a:prstGeom>
          <a:solidFill>
            <a:srgbClr val="859900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45" name="Google Shape;745;p27"/>
          <p:cNvSpPr/>
          <p:nvPr/>
        </p:nvSpPr>
        <p:spPr>
          <a:xfrm>
            <a:off x="3156592" y="1957762"/>
            <a:ext cx="539328" cy="290388"/>
          </a:xfrm>
          <a:custGeom>
            <a:avLst/>
            <a:gdLst/>
            <a:ahLst/>
            <a:cxnLst/>
            <a:rect l="l" t="t" r="r" b="b"/>
            <a:pathLst>
              <a:path w="23634" h="12727" extrusionOk="0">
                <a:moveTo>
                  <a:pt x="0" y="2728"/>
                </a:moveTo>
                <a:lnTo>
                  <a:pt x="11211" y="12727"/>
                </a:lnTo>
                <a:lnTo>
                  <a:pt x="23634" y="0"/>
                </a:lnTo>
                <a:close/>
              </a:path>
            </a:pathLst>
          </a:custGeom>
          <a:solidFill>
            <a:srgbClr val="B7B7B7">
              <a:alpha val="86910"/>
            </a:srgbClr>
          </a:solidFill>
          <a:ln w="28575" cap="flat" cmpd="sng">
            <a:solidFill>
              <a:srgbClr val="999999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746" name="Google Shape;746;p27"/>
          <p:cNvSpPr/>
          <p:nvPr/>
        </p:nvSpPr>
        <p:spPr>
          <a:xfrm>
            <a:off x="5615391" y="1489880"/>
            <a:ext cx="894400" cy="512800"/>
          </a:xfrm>
          <a:prstGeom prst="rect">
            <a:avLst/>
          </a:prstGeom>
          <a:solidFill>
            <a:srgbClr val="CB4B16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47" name="Google Shape;747;p27"/>
          <p:cNvSpPr/>
          <p:nvPr/>
        </p:nvSpPr>
        <p:spPr>
          <a:xfrm>
            <a:off x="3713393" y="1598819"/>
            <a:ext cx="1117600" cy="644400"/>
          </a:xfrm>
          <a:prstGeom prst="rect">
            <a:avLst/>
          </a:prstGeom>
          <a:solidFill>
            <a:srgbClr val="268BD2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48" name="Google Shape;748;p27"/>
          <p:cNvSpPr/>
          <p:nvPr/>
        </p:nvSpPr>
        <p:spPr>
          <a:xfrm>
            <a:off x="3654220" y="1657992"/>
            <a:ext cx="1117600" cy="644400"/>
          </a:xfrm>
          <a:prstGeom prst="rect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49" name="Google Shape;749;p27"/>
          <p:cNvSpPr/>
          <p:nvPr/>
        </p:nvSpPr>
        <p:spPr>
          <a:xfrm>
            <a:off x="3595047" y="1717165"/>
            <a:ext cx="1117600" cy="644400"/>
          </a:xfrm>
          <a:prstGeom prst="rect">
            <a:avLst/>
          </a:prstGeom>
          <a:solidFill>
            <a:srgbClr val="268BD2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50" name="Google Shape;750;p27"/>
          <p:cNvSpPr/>
          <p:nvPr/>
        </p:nvSpPr>
        <p:spPr>
          <a:xfrm>
            <a:off x="3535873" y="1776339"/>
            <a:ext cx="1117600" cy="644400"/>
          </a:xfrm>
          <a:prstGeom prst="rect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51" name="Google Shape;751;p27"/>
          <p:cNvSpPr/>
          <p:nvPr/>
        </p:nvSpPr>
        <p:spPr>
          <a:xfrm>
            <a:off x="3476700" y="1835511"/>
            <a:ext cx="1117600" cy="644400"/>
          </a:xfrm>
          <a:prstGeom prst="rect">
            <a:avLst/>
          </a:prstGeom>
          <a:solidFill>
            <a:srgbClr val="268BD2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pic>
        <p:nvPicPr>
          <p:cNvPr id="752" name="Google Shape;7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5702" y="1906421"/>
            <a:ext cx="1117676" cy="644319"/>
          </a:xfrm>
          <a:prstGeom prst="rect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53" name="Google Shape;75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0701" y="1605274"/>
            <a:ext cx="1338436" cy="773481"/>
          </a:xfrm>
          <a:prstGeom prst="rect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54" name="Google Shape;754;p27"/>
          <p:cNvSpPr/>
          <p:nvPr/>
        </p:nvSpPr>
        <p:spPr>
          <a:xfrm>
            <a:off x="5556217" y="1549053"/>
            <a:ext cx="894400" cy="512800"/>
          </a:xfrm>
          <a:prstGeom prst="rect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55" name="Google Shape;755;p27"/>
          <p:cNvSpPr/>
          <p:nvPr/>
        </p:nvSpPr>
        <p:spPr>
          <a:xfrm>
            <a:off x="4524510" y="1759997"/>
            <a:ext cx="1092508" cy="649887"/>
          </a:xfrm>
          <a:custGeom>
            <a:avLst/>
            <a:gdLst/>
            <a:ahLst/>
            <a:cxnLst/>
            <a:rect l="l" t="t" r="r" b="b"/>
            <a:pathLst>
              <a:path w="47875" h="28483" extrusionOk="0">
                <a:moveTo>
                  <a:pt x="0" y="19999"/>
                </a:moveTo>
                <a:lnTo>
                  <a:pt x="13939" y="7878"/>
                </a:lnTo>
                <a:lnTo>
                  <a:pt x="47875" y="0"/>
                </a:lnTo>
                <a:lnTo>
                  <a:pt x="18787" y="28483"/>
                </a:lnTo>
                <a:close/>
              </a:path>
            </a:pathLst>
          </a:custGeom>
          <a:solidFill>
            <a:srgbClr val="B7B7B7">
              <a:alpha val="86910"/>
            </a:srgbClr>
          </a:solidFill>
          <a:ln w="28575" cap="flat" cmpd="sng">
            <a:solidFill>
              <a:srgbClr val="999999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756" name="Google Shape;756;p27"/>
          <p:cNvSpPr/>
          <p:nvPr/>
        </p:nvSpPr>
        <p:spPr>
          <a:xfrm>
            <a:off x="5378720" y="1733463"/>
            <a:ext cx="894400" cy="512800"/>
          </a:xfrm>
          <a:prstGeom prst="rect">
            <a:avLst/>
          </a:prstGeom>
          <a:solidFill>
            <a:srgbClr val="CB4B16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57" name="Google Shape;757;p27"/>
          <p:cNvSpPr/>
          <p:nvPr/>
        </p:nvSpPr>
        <p:spPr>
          <a:xfrm>
            <a:off x="5319535" y="1785733"/>
            <a:ext cx="894400" cy="512800"/>
          </a:xfrm>
          <a:prstGeom prst="rect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58" name="Google Shape;758;p27"/>
          <p:cNvSpPr/>
          <p:nvPr/>
        </p:nvSpPr>
        <p:spPr>
          <a:xfrm>
            <a:off x="5260361" y="1844907"/>
            <a:ext cx="894400" cy="512800"/>
          </a:xfrm>
          <a:prstGeom prst="rect">
            <a:avLst/>
          </a:prstGeom>
          <a:solidFill>
            <a:srgbClr val="CB4B16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59" name="Google Shape;759;p27"/>
          <p:cNvSpPr/>
          <p:nvPr/>
        </p:nvSpPr>
        <p:spPr>
          <a:xfrm>
            <a:off x="5201176" y="1904092"/>
            <a:ext cx="894400" cy="512800"/>
          </a:xfrm>
          <a:prstGeom prst="rect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60" name="Google Shape;760;p27"/>
          <p:cNvSpPr/>
          <p:nvPr/>
        </p:nvSpPr>
        <p:spPr>
          <a:xfrm>
            <a:off x="5142003" y="1963265"/>
            <a:ext cx="894400" cy="512800"/>
          </a:xfrm>
          <a:prstGeom prst="rect">
            <a:avLst/>
          </a:prstGeom>
          <a:solidFill>
            <a:srgbClr val="CB4B16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61" name="Google Shape;761;p27"/>
          <p:cNvSpPr/>
          <p:nvPr/>
        </p:nvSpPr>
        <p:spPr>
          <a:xfrm>
            <a:off x="5082829" y="2022439"/>
            <a:ext cx="894400" cy="512800"/>
          </a:xfrm>
          <a:prstGeom prst="rect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62" name="Google Shape;762;p27"/>
          <p:cNvSpPr/>
          <p:nvPr/>
        </p:nvSpPr>
        <p:spPr>
          <a:xfrm>
            <a:off x="5023655" y="2081612"/>
            <a:ext cx="894400" cy="512800"/>
          </a:xfrm>
          <a:prstGeom prst="rect">
            <a:avLst/>
          </a:prstGeom>
          <a:solidFill>
            <a:srgbClr val="CB4B16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pic>
        <p:nvPicPr>
          <p:cNvPr id="763" name="Google Shape;76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8633" y="2146662"/>
            <a:ext cx="894304" cy="513001"/>
          </a:xfrm>
          <a:prstGeom prst="rect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764" name="Google Shape;764;p27"/>
          <p:cNvCxnSpPr/>
          <p:nvPr/>
        </p:nvCxnSpPr>
        <p:spPr>
          <a:xfrm rot="10800000" flipH="1">
            <a:off x="5387320" y="1555965"/>
            <a:ext cx="168000" cy="16800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65" name="Google Shape;765;p27"/>
          <p:cNvCxnSpPr/>
          <p:nvPr/>
        </p:nvCxnSpPr>
        <p:spPr>
          <a:xfrm rot="10800000" flipH="1">
            <a:off x="6256359" y="1555763"/>
            <a:ext cx="186800" cy="18680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66" name="Google Shape;766;p27"/>
          <p:cNvSpPr/>
          <p:nvPr/>
        </p:nvSpPr>
        <p:spPr>
          <a:xfrm>
            <a:off x="6294534" y="1269517"/>
            <a:ext cx="1362148" cy="712108"/>
          </a:xfrm>
          <a:custGeom>
            <a:avLst/>
            <a:gdLst/>
            <a:ahLst/>
            <a:cxnLst/>
            <a:rect l="l" t="t" r="r" b="b"/>
            <a:pathLst>
              <a:path w="59691" h="31210" extrusionOk="0">
                <a:moveTo>
                  <a:pt x="0" y="31210"/>
                </a:moveTo>
                <a:lnTo>
                  <a:pt x="9999" y="19695"/>
                </a:lnTo>
                <a:lnTo>
                  <a:pt x="59691" y="0"/>
                </a:lnTo>
                <a:lnTo>
                  <a:pt x="30300" y="29694"/>
                </a:lnTo>
                <a:close/>
              </a:path>
            </a:pathLst>
          </a:custGeom>
          <a:solidFill>
            <a:srgbClr val="B7B7B7">
              <a:alpha val="86910"/>
            </a:srgbClr>
          </a:solidFill>
          <a:ln w="28575" cap="flat" cmpd="sng">
            <a:solidFill>
              <a:srgbClr val="999999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767" name="Google Shape;767;p27"/>
          <p:cNvSpPr/>
          <p:nvPr/>
        </p:nvSpPr>
        <p:spPr>
          <a:xfrm>
            <a:off x="5852017" y="1981674"/>
            <a:ext cx="898903" cy="822700"/>
          </a:xfrm>
          <a:custGeom>
            <a:avLst/>
            <a:gdLst/>
            <a:ahLst/>
            <a:cxnLst/>
            <a:rect l="l" t="t" r="r" b="b"/>
            <a:pathLst>
              <a:path w="39391" h="36057" extrusionOk="0">
                <a:moveTo>
                  <a:pt x="0" y="18483"/>
                </a:moveTo>
                <a:lnTo>
                  <a:pt x="18484" y="0"/>
                </a:lnTo>
                <a:lnTo>
                  <a:pt x="39391" y="10302"/>
                </a:lnTo>
                <a:lnTo>
                  <a:pt x="9090" y="36057"/>
                </a:lnTo>
                <a:close/>
              </a:path>
            </a:pathLst>
          </a:custGeom>
          <a:solidFill>
            <a:srgbClr val="B7B7B7">
              <a:alpha val="86910"/>
            </a:srgbClr>
          </a:solidFill>
          <a:ln w="28575" cap="flat" cmpd="sng">
            <a:solidFill>
              <a:srgbClr val="999999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768" name="Google Shape;768;p27"/>
          <p:cNvSpPr/>
          <p:nvPr/>
        </p:nvSpPr>
        <p:spPr>
          <a:xfrm>
            <a:off x="7596445" y="1090305"/>
            <a:ext cx="894400" cy="512800"/>
          </a:xfrm>
          <a:prstGeom prst="rect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69" name="Google Shape;769;p27"/>
          <p:cNvSpPr/>
          <p:nvPr/>
        </p:nvSpPr>
        <p:spPr>
          <a:xfrm>
            <a:off x="7241404" y="1445344"/>
            <a:ext cx="894400" cy="512800"/>
          </a:xfrm>
          <a:prstGeom prst="rect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70" name="Google Shape;770;p27"/>
          <p:cNvSpPr/>
          <p:nvPr/>
        </p:nvSpPr>
        <p:spPr>
          <a:xfrm>
            <a:off x="7182231" y="1504517"/>
            <a:ext cx="894400" cy="512800"/>
          </a:xfrm>
          <a:prstGeom prst="rect">
            <a:avLst/>
          </a:prstGeom>
          <a:solidFill>
            <a:srgbClr val="859900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71" name="Google Shape;771;p27"/>
          <p:cNvSpPr/>
          <p:nvPr/>
        </p:nvSpPr>
        <p:spPr>
          <a:xfrm>
            <a:off x="7123056" y="1563691"/>
            <a:ext cx="894400" cy="512800"/>
          </a:xfrm>
          <a:prstGeom prst="rect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72" name="Google Shape;772;p27"/>
          <p:cNvSpPr/>
          <p:nvPr/>
        </p:nvSpPr>
        <p:spPr>
          <a:xfrm>
            <a:off x="7063883" y="1622864"/>
            <a:ext cx="894400" cy="512800"/>
          </a:xfrm>
          <a:prstGeom prst="rect">
            <a:avLst/>
          </a:prstGeom>
          <a:solidFill>
            <a:srgbClr val="859900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773" name="Google Shape;773;p27"/>
          <p:cNvCxnSpPr/>
          <p:nvPr/>
        </p:nvCxnSpPr>
        <p:spPr>
          <a:xfrm rot="10800000" flipH="1">
            <a:off x="7236871" y="1097291"/>
            <a:ext cx="358800" cy="35280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74" name="Google Shape;774;p27"/>
          <p:cNvCxnSpPr/>
          <p:nvPr/>
        </p:nvCxnSpPr>
        <p:spPr>
          <a:xfrm rot="10800000" flipH="1">
            <a:off x="8124473" y="1097291"/>
            <a:ext cx="358800" cy="35280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775" name="Google Shape;775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91086" y="1693802"/>
            <a:ext cx="897577" cy="509676"/>
          </a:xfrm>
          <a:prstGeom prst="rect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776" name="Google Shape;776;p27"/>
          <p:cNvCxnSpPr/>
          <p:nvPr/>
        </p:nvCxnSpPr>
        <p:spPr>
          <a:xfrm rot="10800000" flipH="1">
            <a:off x="8130356" y="1594205"/>
            <a:ext cx="358800" cy="352800"/>
          </a:xfrm>
          <a:prstGeom prst="straightConnector1">
            <a:avLst/>
          </a:prstGeom>
          <a:noFill/>
          <a:ln w="28575" cap="flat" cmpd="sng">
            <a:solidFill>
              <a:srgbClr val="2AA198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77" name="Google Shape;777;p27"/>
          <p:cNvSpPr/>
          <p:nvPr/>
        </p:nvSpPr>
        <p:spPr>
          <a:xfrm>
            <a:off x="6740000" y="1950548"/>
            <a:ext cx="894400" cy="512800"/>
          </a:xfrm>
          <a:prstGeom prst="rect">
            <a:avLst/>
          </a:prstGeom>
          <a:solidFill>
            <a:srgbClr val="859900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78" name="Google Shape;778;p27"/>
          <p:cNvSpPr/>
          <p:nvPr/>
        </p:nvSpPr>
        <p:spPr>
          <a:xfrm>
            <a:off x="6680827" y="2009721"/>
            <a:ext cx="894400" cy="512800"/>
          </a:xfrm>
          <a:prstGeom prst="rect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79" name="Google Shape;779;p27"/>
          <p:cNvSpPr/>
          <p:nvPr/>
        </p:nvSpPr>
        <p:spPr>
          <a:xfrm>
            <a:off x="6325785" y="2364760"/>
            <a:ext cx="894400" cy="512800"/>
          </a:xfrm>
          <a:prstGeom prst="rect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80" name="Google Shape;780;p27"/>
          <p:cNvSpPr/>
          <p:nvPr/>
        </p:nvSpPr>
        <p:spPr>
          <a:xfrm>
            <a:off x="6266612" y="2423933"/>
            <a:ext cx="894400" cy="512800"/>
          </a:xfrm>
          <a:prstGeom prst="rect">
            <a:avLst/>
          </a:prstGeom>
          <a:solidFill>
            <a:srgbClr val="859900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81" name="Google Shape;781;p27"/>
          <p:cNvSpPr/>
          <p:nvPr/>
        </p:nvSpPr>
        <p:spPr>
          <a:xfrm>
            <a:off x="6207439" y="2483107"/>
            <a:ext cx="894400" cy="512800"/>
          </a:xfrm>
          <a:prstGeom prst="rect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82" name="Google Shape;782;p27"/>
          <p:cNvSpPr/>
          <p:nvPr/>
        </p:nvSpPr>
        <p:spPr>
          <a:xfrm>
            <a:off x="6148265" y="2542280"/>
            <a:ext cx="894400" cy="512800"/>
          </a:xfrm>
          <a:prstGeom prst="rect">
            <a:avLst/>
          </a:prstGeom>
          <a:solidFill>
            <a:srgbClr val="859900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783" name="Google Shape;783;p27"/>
          <p:cNvCxnSpPr/>
          <p:nvPr/>
        </p:nvCxnSpPr>
        <p:spPr>
          <a:xfrm rot="10800000" flipH="1">
            <a:off x="6321252" y="2016707"/>
            <a:ext cx="358800" cy="35280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84" name="Google Shape;784;p27"/>
          <p:cNvCxnSpPr/>
          <p:nvPr/>
        </p:nvCxnSpPr>
        <p:spPr>
          <a:xfrm rot="10800000" flipH="1">
            <a:off x="7208856" y="2016707"/>
            <a:ext cx="358800" cy="35280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85" name="Google Shape;785;p27"/>
          <p:cNvCxnSpPr/>
          <p:nvPr/>
        </p:nvCxnSpPr>
        <p:spPr>
          <a:xfrm rot="10800000" flipH="1">
            <a:off x="7214739" y="2513623"/>
            <a:ext cx="358800" cy="35280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786" name="Google Shape;786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80811" y="2610614"/>
            <a:ext cx="894304" cy="507817"/>
          </a:xfrm>
          <a:prstGeom prst="rect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87" name="Google Shape;787;p27"/>
          <p:cNvSpPr/>
          <p:nvPr/>
        </p:nvSpPr>
        <p:spPr>
          <a:xfrm>
            <a:off x="6965190" y="1317915"/>
            <a:ext cx="1714809" cy="1597029"/>
          </a:xfrm>
          <a:custGeom>
            <a:avLst/>
            <a:gdLst/>
            <a:ahLst/>
            <a:cxnLst/>
            <a:rect l="l" t="t" r="r" b="b"/>
            <a:pathLst>
              <a:path w="75145" h="69994" extrusionOk="0">
                <a:moveTo>
                  <a:pt x="0" y="69994"/>
                </a:moveTo>
                <a:lnTo>
                  <a:pt x="69691" y="0"/>
                </a:lnTo>
                <a:lnTo>
                  <a:pt x="75145" y="27573"/>
                </a:lnTo>
                <a:lnTo>
                  <a:pt x="55753" y="44845"/>
                </a:lnTo>
                <a:close/>
              </a:path>
            </a:pathLst>
          </a:custGeom>
          <a:solidFill>
            <a:srgbClr val="B7B7B7">
              <a:alpha val="86910"/>
            </a:srgbClr>
          </a:solidFill>
          <a:ln w="28575" cap="flat" cmpd="sng">
            <a:solidFill>
              <a:srgbClr val="999999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788" name="Google Shape;788;p27"/>
          <p:cNvSpPr/>
          <p:nvPr/>
        </p:nvSpPr>
        <p:spPr>
          <a:xfrm>
            <a:off x="8624795" y="1669519"/>
            <a:ext cx="894400" cy="512800"/>
          </a:xfrm>
          <a:prstGeom prst="rect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89" name="Google Shape;789;p27"/>
          <p:cNvSpPr/>
          <p:nvPr/>
        </p:nvSpPr>
        <p:spPr>
          <a:xfrm>
            <a:off x="8565621" y="1728692"/>
            <a:ext cx="894400" cy="512800"/>
          </a:xfrm>
          <a:prstGeom prst="rect">
            <a:avLst/>
          </a:prstGeom>
          <a:solidFill>
            <a:srgbClr val="6C71C4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90" name="Google Shape;790;p27"/>
          <p:cNvSpPr/>
          <p:nvPr/>
        </p:nvSpPr>
        <p:spPr>
          <a:xfrm>
            <a:off x="8506447" y="1787864"/>
            <a:ext cx="894400" cy="512800"/>
          </a:xfrm>
          <a:prstGeom prst="rect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91" name="Google Shape;791;p27"/>
          <p:cNvSpPr/>
          <p:nvPr/>
        </p:nvSpPr>
        <p:spPr>
          <a:xfrm>
            <a:off x="8447273" y="1847037"/>
            <a:ext cx="894400" cy="512800"/>
          </a:xfrm>
          <a:prstGeom prst="rect">
            <a:avLst/>
          </a:prstGeom>
          <a:solidFill>
            <a:srgbClr val="6C71C4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92" name="Google Shape;792;p27"/>
          <p:cNvSpPr/>
          <p:nvPr/>
        </p:nvSpPr>
        <p:spPr>
          <a:xfrm>
            <a:off x="8388100" y="1906211"/>
            <a:ext cx="894400" cy="512800"/>
          </a:xfrm>
          <a:prstGeom prst="rect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93" name="Google Shape;793;p27"/>
          <p:cNvSpPr/>
          <p:nvPr/>
        </p:nvSpPr>
        <p:spPr>
          <a:xfrm>
            <a:off x="8328927" y="1965384"/>
            <a:ext cx="894400" cy="512800"/>
          </a:xfrm>
          <a:prstGeom prst="rect">
            <a:avLst/>
          </a:prstGeom>
          <a:solidFill>
            <a:srgbClr val="6C71C4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pic>
        <p:nvPicPr>
          <p:cNvPr id="794" name="Google Shape;794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60141" y="2029546"/>
            <a:ext cx="897567" cy="509671"/>
          </a:xfrm>
          <a:prstGeom prst="rect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95" name="Google Shape;795;p27"/>
          <p:cNvSpPr/>
          <p:nvPr/>
        </p:nvSpPr>
        <p:spPr>
          <a:xfrm>
            <a:off x="4913856" y="3539232"/>
            <a:ext cx="5307600" cy="22644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E0666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96" name="Google Shape;796;p27"/>
          <p:cNvSpPr txBox="1"/>
          <p:nvPr/>
        </p:nvSpPr>
        <p:spPr>
          <a:xfrm>
            <a:off x="4929873" y="5209032"/>
            <a:ext cx="5307600" cy="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nl" sz="2667" dirty="0"/>
              <a:t>CNN Accelerator</a:t>
            </a:r>
            <a:endParaRPr sz="2667" dirty="0"/>
          </a:p>
        </p:txBody>
      </p:sp>
      <p:sp>
        <p:nvSpPr>
          <p:cNvPr id="797" name="Google Shape;797;p27"/>
          <p:cNvSpPr/>
          <p:nvPr/>
        </p:nvSpPr>
        <p:spPr>
          <a:xfrm>
            <a:off x="5065389" y="3705698"/>
            <a:ext cx="4993200" cy="5156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/>
              <a:t>On Chip Memory</a:t>
            </a:r>
            <a:endParaRPr/>
          </a:p>
        </p:txBody>
      </p:sp>
      <p:sp>
        <p:nvSpPr>
          <p:cNvPr id="798" name="Google Shape;798;p27"/>
          <p:cNvSpPr/>
          <p:nvPr/>
        </p:nvSpPr>
        <p:spPr>
          <a:xfrm>
            <a:off x="1698222" y="3539232"/>
            <a:ext cx="3111200" cy="2264400"/>
          </a:xfrm>
          <a:prstGeom prst="rect">
            <a:avLst/>
          </a:prstGeom>
          <a:solidFill>
            <a:srgbClr val="D9D2E9"/>
          </a:solidFill>
          <a:ln w="28575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/>
              <a:t>External</a:t>
            </a:r>
            <a:endParaRPr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/>
              <a:t>Memory</a:t>
            </a:r>
            <a:endParaRPr/>
          </a:p>
        </p:txBody>
      </p:sp>
      <p:grpSp>
        <p:nvGrpSpPr>
          <p:cNvPr id="799" name="Google Shape;799;p27"/>
          <p:cNvGrpSpPr/>
          <p:nvPr/>
        </p:nvGrpSpPr>
        <p:grpSpPr>
          <a:xfrm>
            <a:off x="5065356" y="4408465"/>
            <a:ext cx="4993200" cy="851600"/>
            <a:chOff x="3068075" y="3749625"/>
            <a:chExt cx="3744900" cy="638700"/>
          </a:xfrm>
        </p:grpSpPr>
        <p:sp>
          <p:nvSpPr>
            <p:cNvPr id="800" name="Google Shape;800;p27"/>
            <p:cNvSpPr/>
            <p:nvPr/>
          </p:nvSpPr>
          <p:spPr>
            <a:xfrm>
              <a:off x="3068075" y="3749625"/>
              <a:ext cx="3744900" cy="638700"/>
            </a:xfrm>
            <a:prstGeom prst="rect">
              <a:avLst/>
            </a:prstGeom>
            <a:solidFill>
              <a:srgbClr val="F9CB9C"/>
            </a:solidFill>
            <a:ln w="28575" cap="flat" cmpd="sng">
              <a:solidFill>
                <a:srgbClr val="E69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nl"/>
                <a:t>Data Path</a:t>
              </a:r>
              <a:endParaRPr/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3200"/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3136337" y="4045475"/>
              <a:ext cx="708600" cy="258000"/>
            </a:xfrm>
            <a:prstGeom prst="rect">
              <a:avLst/>
            </a:prstGeom>
            <a:solidFill>
              <a:srgbClr val="C9DAF8"/>
            </a:solidFill>
            <a:ln w="2857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nl" sz="1600"/>
                <a:t>MAC</a:t>
              </a:r>
              <a:endParaRPr sz="1600"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3912035" y="4045475"/>
              <a:ext cx="708600" cy="258000"/>
            </a:xfrm>
            <a:prstGeom prst="rect">
              <a:avLst/>
            </a:prstGeom>
            <a:solidFill>
              <a:srgbClr val="C9DAF8"/>
            </a:solidFill>
            <a:ln w="2857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nl" sz="1600"/>
                <a:t>MAC</a:t>
              </a:r>
              <a:endParaRPr sz="1600"/>
            </a:p>
          </p:txBody>
        </p:sp>
        <p:cxnSp>
          <p:nvCxnSpPr>
            <p:cNvPr id="803" name="Google Shape;803;p27"/>
            <p:cNvCxnSpPr/>
            <p:nvPr/>
          </p:nvCxnSpPr>
          <p:spPr>
            <a:xfrm>
              <a:off x="5254563" y="4170283"/>
              <a:ext cx="819300" cy="0"/>
            </a:xfrm>
            <a:prstGeom prst="straightConnector1">
              <a:avLst/>
            </a:prstGeom>
            <a:noFill/>
            <a:ln w="28575" cap="flat" cmpd="sng">
              <a:solidFill>
                <a:srgbClr val="6D9EEB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804" name="Google Shape;804;p27"/>
            <p:cNvSpPr/>
            <p:nvPr/>
          </p:nvSpPr>
          <p:spPr>
            <a:xfrm>
              <a:off x="4688595" y="4045475"/>
              <a:ext cx="708600" cy="258000"/>
            </a:xfrm>
            <a:prstGeom prst="rect">
              <a:avLst/>
            </a:prstGeom>
            <a:solidFill>
              <a:srgbClr val="C9DAF8"/>
            </a:solidFill>
            <a:ln w="2857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nl" sz="1600"/>
                <a:t>MAC</a:t>
              </a:r>
              <a:endParaRPr sz="1600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5921493" y="4045475"/>
              <a:ext cx="708600" cy="258000"/>
            </a:xfrm>
            <a:prstGeom prst="rect">
              <a:avLst/>
            </a:prstGeom>
            <a:solidFill>
              <a:srgbClr val="C9DAF8"/>
            </a:solidFill>
            <a:ln w="2857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nl" sz="1600"/>
                <a:t>MAC</a:t>
              </a:r>
              <a:endParaRPr sz="1600"/>
            </a:p>
          </p:txBody>
        </p:sp>
      </p:grpSp>
      <p:sp>
        <p:nvSpPr>
          <p:cNvPr id="806" name="Google Shape;806;p27"/>
          <p:cNvSpPr/>
          <p:nvPr/>
        </p:nvSpPr>
        <p:spPr>
          <a:xfrm>
            <a:off x="2731978" y="2125719"/>
            <a:ext cx="6992421" cy="1117067"/>
          </a:xfrm>
          <a:prstGeom prst="roundRect">
            <a:avLst>
              <a:gd name="adj" fmla="val 16667"/>
            </a:avLst>
          </a:prstGeom>
          <a:solidFill>
            <a:srgbClr val="EEE8D5"/>
          </a:solidFill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sz="3200" b="1" dirty="0">
                <a:solidFill>
                  <a:srgbClr val="4F81BD"/>
                </a:solidFill>
              </a:rPr>
              <a:t>Huge</a:t>
            </a:r>
            <a:r>
              <a:rPr lang="nl" sz="3200" dirty="0"/>
              <a:t> amount of traffic between external memory and the processor!</a:t>
            </a:r>
            <a:r>
              <a:rPr lang="nl" sz="3200" b="1" dirty="0"/>
              <a:t>*</a:t>
            </a:r>
            <a:endParaRPr sz="3200" b="1" dirty="0"/>
          </a:p>
        </p:txBody>
      </p:sp>
      <p:sp>
        <p:nvSpPr>
          <p:cNvPr id="807" name="Google Shape;807;p27"/>
          <p:cNvSpPr/>
          <p:nvPr/>
        </p:nvSpPr>
        <p:spPr>
          <a:xfrm>
            <a:off x="4257322" y="4221282"/>
            <a:ext cx="1122400" cy="6320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EEE8D5"/>
          </a:solidFill>
          <a:ln w="28575" cap="flat" cmpd="sng">
            <a:solidFill>
              <a:srgbClr val="9537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068E25-25AE-471D-B647-A8FFFC1FC077}"/>
              </a:ext>
            </a:extLst>
          </p:cNvPr>
          <p:cNvSpPr/>
          <p:nvPr/>
        </p:nvSpPr>
        <p:spPr>
          <a:xfrm>
            <a:off x="330007" y="6085833"/>
            <a:ext cx="11176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*</a:t>
            </a:r>
            <a:r>
              <a:rPr lang="en-US" dirty="0"/>
              <a:t> </a:t>
            </a:r>
            <a:r>
              <a:rPr lang="en-US" b="1" dirty="0"/>
              <a:t>Note: </a:t>
            </a:r>
            <a:r>
              <a:rPr lang="en-US" b="1"/>
              <a:t>Off-chip can require 200x </a:t>
            </a:r>
            <a:r>
              <a:rPr lang="en-US" b="1" dirty="0"/>
              <a:t>more energy than </a:t>
            </a:r>
            <a:r>
              <a:rPr lang="en-US" b="1"/>
              <a:t>on-chip memory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4D74A-FE68-451A-BF4E-591C84F60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776F8-8516-4C69-80B8-EF4AB5A8B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FA630-758F-41F6-A9A6-A34AFF555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Reuse – Ordering your computations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08056-E316-4C37-88D3-4C11B12E7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776" y="557277"/>
            <a:ext cx="10563600" cy="4062080"/>
          </a:xfrm>
        </p:spPr>
        <p:txBody>
          <a:bodyPr/>
          <a:lstStyle/>
          <a:p>
            <a:endParaRPr lang="en-US" sz="2667" dirty="0"/>
          </a:p>
          <a:p>
            <a:r>
              <a:rPr lang="en-US" sz="2667" dirty="0"/>
              <a:t>Data elements are used multiple times </a:t>
            </a:r>
          </a:p>
          <a:p>
            <a:r>
              <a:rPr lang="en-US" sz="2667" dirty="0"/>
              <a:t>Objective: Keep those uses </a:t>
            </a:r>
            <a:r>
              <a:rPr lang="en-US" sz="2667" b="1" dirty="0">
                <a:solidFill>
                  <a:srgbClr val="0070C0"/>
                </a:solidFill>
              </a:rPr>
              <a:t>close in time</a:t>
            </a:r>
            <a:r>
              <a:rPr lang="en-US" sz="2667" dirty="0"/>
              <a:t>, and store data in on chip storage</a:t>
            </a:r>
          </a:p>
        </p:txBody>
      </p:sp>
      <p:cxnSp>
        <p:nvCxnSpPr>
          <p:cNvPr id="5" name="Google Shape;319;p21">
            <a:extLst>
              <a:ext uri="{FF2B5EF4-FFF2-40B4-BE49-F238E27FC236}">
                <a16:creationId xmlns:a16="http://schemas.microsoft.com/office/drawing/2014/main" id="{8D3C86AD-3797-48F5-BB78-30284093402C}"/>
              </a:ext>
            </a:extLst>
          </p:cNvPr>
          <p:cNvCxnSpPr>
            <a:cxnSpLocks/>
          </p:cNvCxnSpPr>
          <p:nvPr/>
        </p:nvCxnSpPr>
        <p:spPr>
          <a:xfrm>
            <a:off x="2980255" y="4476513"/>
            <a:ext cx="2372400" cy="348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320;p21">
            <a:extLst>
              <a:ext uri="{FF2B5EF4-FFF2-40B4-BE49-F238E27FC236}">
                <a16:creationId xmlns:a16="http://schemas.microsoft.com/office/drawing/2014/main" id="{A966D7E1-9A83-4D28-8887-DBF12C3ACED9}"/>
              </a:ext>
            </a:extLst>
          </p:cNvPr>
          <p:cNvCxnSpPr>
            <a:cxnSpLocks/>
          </p:cNvCxnSpPr>
          <p:nvPr/>
        </p:nvCxnSpPr>
        <p:spPr>
          <a:xfrm>
            <a:off x="2824431" y="4633243"/>
            <a:ext cx="2454400" cy="359200"/>
          </a:xfrm>
          <a:prstGeom prst="curvedConnector3">
            <a:avLst>
              <a:gd name="adj1" fmla="val 48572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" name="Google Shape;321;p21">
            <a:extLst>
              <a:ext uri="{FF2B5EF4-FFF2-40B4-BE49-F238E27FC236}">
                <a16:creationId xmlns:a16="http://schemas.microsoft.com/office/drawing/2014/main" id="{2D1C2705-7569-49A7-9405-FB1AE505BCCC}"/>
              </a:ext>
            </a:extLst>
          </p:cNvPr>
          <p:cNvCxnSpPr>
            <a:cxnSpLocks/>
          </p:cNvCxnSpPr>
          <p:nvPr/>
        </p:nvCxnSpPr>
        <p:spPr>
          <a:xfrm>
            <a:off x="2530849" y="4926203"/>
            <a:ext cx="2689600" cy="450000"/>
          </a:xfrm>
          <a:prstGeom prst="curvedConnector4">
            <a:avLst>
              <a:gd name="adj1" fmla="val 49853"/>
              <a:gd name="adj2" fmla="val 91689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322;p21">
            <a:extLst>
              <a:ext uri="{FF2B5EF4-FFF2-40B4-BE49-F238E27FC236}">
                <a16:creationId xmlns:a16="http://schemas.microsoft.com/office/drawing/2014/main" id="{4E61B912-C7D6-45EF-A0A5-7513D2748E29}"/>
              </a:ext>
            </a:extLst>
          </p:cNvPr>
          <p:cNvCxnSpPr>
            <a:cxnSpLocks/>
          </p:cNvCxnSpPr>
          <p:nvPr/>
        </p:nvCxnSpPr>
        <p:spPr>
          <a:xfrm>
            <a:off x="2673700" y="4794287"/>
            <a:ext cx="2553600" cy="384400"/>
          </a:xfrm>
          <a:prstGeom prst="curvedConnector3">
            <a:avLst>
              <a:gd name="adj1" fmla="val 49827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" name="Google Shape;323;p21">
            <a:extLst>
              <a:ext uri="{FF2B5EF4-FFF2-40B4-BE49-F238E27FC236}">
                <a16:creationId xmlns:a16="http://schemas.microsoft.com/office/drawing/2014/main" id="{4E9E749D-C8B0-4464-BEF4-2B8CEBC35A79}"/>
              </a:ext>
            </a:extLst>
          </p:cNvPr>
          <p:cNvCxnSpPr>
            <a:cxnSpLocks/>
          </p:cNvCxnSpPr>
          <p:nvPr/>
        </p:nvCxnSpPr>
        <p:spPr>
          <a:xfrm>
            <a:off x="2357060" y="5097276"/>
            <a:ext cx="2927600" cy="466000"/>
          </a:xfrm>
          <a:prstGeom prst="curvedConnector4">
            <a:avLst>
              <a:gd name="adj1" fmla="val 48843"/>
              <a:gd name="adj2" fmla="val 106773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" name="Google Shape;324;p21">
            <a:extLst>
              <a:ext uri="{FF2B5EF4-FFF2-40B4-BE49-F238E27FC236}">
                <a16:creationId xmlns:a16="http://schemas.microsoft.com/office/drawing/2014/main" id="{0682C515-270E-4E78-874A-4E159AFCF676}"/>
              </a:ext>
            </a:extLst>
          </p:cNvPr>
          <p:cNvCxnSpPr>
            <a:cxnSpLocks/>
          </p:cNvCxnSpPr>
          <p:nvPr/>
        </p:nvCxnSpPr>
        <p:spPr>
          <a:xfrm>
            <a:off x="2151087" y="5290220"/>
            <a:ext cx="3253200" cy="437200"/>
          </a:xfrm>
          <a:prstGeom prst="curvedConnector4">
            <a:avLst>
              <a:gd name="adj1" fmla="val 47143"/>
              <a:gd name="adj2" fmla="val 117784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" name="Google Shape;325;p21">
            <a:extLst>
              <a:ext uri="{FF2B5EF4-FFF2-40B4-BE49-F238E27FC236}">
                <a16:creationId xmlns:a16="http://schemas.microsoft.com/office/drawing/2014/main" id="{EE1C0957-C111-4F60-A004-1E7E873C9E11}"/>
              </a:ext>
            </a:extLst>
          </p:cNvPr>
          <p:cNvCxnSpPr>
            <a:cxnSpLocks/>
          </p:cNvCxnSpPr>
          <p:nvPr/>
        </p:nvCxnSpPr>
        <p:spPr>
          <a:xfrm>
            <a:off x="3183455" y="4273313"/>
            <a:ext cx="2372400" cy="348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" name="Google Shape;326;p21">
            <a:extLst>
              <a:ext uri="{FF2B5EF4-FFF2-40B4-BE49-F238E27FC236}">
                <a16:creationId xmlns:a16="http://schemas.microsoft.com/office/drawing/2014/main" id="{D5C8CDDA-1E99-4DE8-B83F-921A4E10142A}"/>
              </a:ext>
            </a:extLst>
          </p:cNvPr>
          <p:cNvCxnSpPr>
            <a:cxnSpLocks/>
          </p:cNvCxnSpPr>
          <p:nvPr/>
        </p:nvCxnSpPr>
        <p:spPr>
          <a:xfrm>
            <a:off x="3027631" y="4430043"/>
            <a:ext cx="2454400" cy="359200"/>
          </a:xfrm>
          <a:prstGeom prst="curvedConnector3">
            <a:avLst>
              <a:gd name="adj1" fmla="val 48572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" name="Google Shape;327;p21">
            <a:extLst>
              <a:ext uri="{FF2B5EF4-FFF2-40B4-BE49-F238E27FC236}">
                <a16:creationId xmlns:a16="http://schemas.microsoft.com/office/drawing/2014/main" id="{650F0446-2B5F-43F4-84D0-0A89B33311F9}"/>
              </a:ext>
            </a:extLst>
          </p:cNvPr>
          <p:cNvCxnSpPr>
            <a:cxnSpLocks/>
          </p:cNvCxnSpPr>
          <p:nvPr/>
        </p:nvCxnSpPr>
        <p:spPr>
          <a:xfrm>
            <a:off x="2734049" y="4723003"/>
            <a:ext cx="2689600" cy="450000"/>
          </a:xfrm>
          <a:prstGeom prst="curvedConnector4">
            <a:avLst>
              <a:gd name="adj1" fmla="val 49853"/>
              <a:gd name="adj2" fmla="val 91689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328;p21">
            <a:extLst>
              <a:ext uri="{FF2B5EF4-FFF2-40B4-BE49-F238E27FC236}">
                <a16:creationId xmlns:a16="http://schemas.microsoft.com/office/drawing/2014/main" id="{68B1E972-6BA2-4A14-9D14-BA6AABF062D9}"/>
              </a:ext>
            </a:extLst>
          </p:cNvPr>
          <p:cNvCxnSpPr>
            <a:cxnSpLocks/>
          </p:cNvCxnSpPr>
          <p:nvPr/>
        </p:nvCxnSpPr>
        <p:spPr>
          <a:xfrm>
            <a:off x="2876900" y="4591087"/>
            <a:ext cx="2553600" cy="384400"/>
          </a:xfrm>
          <a:prstGeom prst="curvedConnector3">
            <a:avLst>
              <a:gd name="adj1" fmla="val 49827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329;p21">
            <a:extLst>
              <a:ext uri="{FF2B5EF4-FFF2-40B4-BE49-F238E27FC236}">
                <a16:creationId xmlns:a16="http://schemas.microsoft.com/office/drawing/2014/main" id="{9C15EB01-C84B-4858-9918-9C3DD6709B34}"/>
              </a:ext>
            </a:extLst>
          </p:cNvPr>
          <p:cNvCxnSpPr>
            <a:cxnSpLocks/>
          </p:cNvCxnSpPr>
          <p:nvPr/>
        </p:nvCxnSpPr>
        <p:spPr>
          <a:xfrm>
            <a:off x="2560260" y="4894076"/>
            <a:ext cx="2927600" cy="466000"/>
          </a:xfrm>
          <a:prstGeom prst="curvedConnector4">
            <a:avLst>
              <a:gd name="adj1" fmla="val 48843"/>
              <a:gd name="adj2" fmla="val 106773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330;p21">
            <a:extLst>
              <a:ext uri="{FF2B5EF4-FFF2-40B4-BE49-F238E27FC236}">
                <a16:creationId xmlns:a16="http://schemas.microsoft.com/office/drawing/2014/main" id="{408EDD3D-1D40-42FB-A167-1D4EDAACC6C7}"/>
              </a:ext>
            </a:extLst>
          </p:cNvPr>
          <p:cNvCxnSpPr>
            <a:cxnSpLocks/>
          </p:cNvCxnSpPr>
          <p:nvPr/>
        </p:nvCxnSpPr>
        <p:spPr>
          <a:xfrm>
            <a:off x="2354287" y="5087020"/>
            <a:ext cx="3253200" cy="437200"/>
          </a:xfrm>
          <a:prstGeom prst="curvedConnector4">
            <a:avLst>
              <a:gd name="adj1" fmla="val 47143"/>
              <a:gd name="adj2" fmla="val 117784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" name="Google Shape;331;p21">
            <a:extLst>
              <a:ext uri="{FF2B5EF4-FFF2-40B4-BE49-F238E27FC236}">
                <a16:creationId xmlns:a16="http://schemas.microsoft.com/office/drawing/2014/main" id="{30A4B3B9-B297-4B0B-A500-4A8BF5E51C94}"/>
              </a:ext>
            </a:extLst>
          </p:cNvPr>
          <p:cNvSpPr/>
          <p:nvPr/>
        </p:nvSpPr>
        <p:spPr>
          <a:xfrm>
            <a:off x="7131289" y="4427385"/>
            <a:ext cx="1270400" cy="1295200"/>
          </a:xfrm>
          <a:prstGeom prst="roundRect">
            <a:avLst>
              <a:gd name="adj" fmla="val 16667"/>
            </a:avLst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" name="Google Shape;332;p21">
            <a:extLst>
              <a:ext uri="{FF2B5EF4-FFF2-40B4-BE49-F238E27FC236}">
                <a16:creationId xmlns:a16="http://schemas.microsoft.com/office/drawing/2014/main" id="{B0582CAD-D1E6-4140-85E4-B33439567B16}"/>
              </a:ext>
            </a:extLst>
          </p:cNvPr>
          <p:cNvSpPr/>
          <p:nvPr/>
        </p:nvSpPr>
        <p:spPr>
          <a:xfrm>
            <a:off x="7029689" y="4528985"/>
            <a:ext cx="1270400" cy="1295200"/>
          </a:xfrm>
          <a:prstGeom prst="roundRect">
            <a:avLst>
              <a:gd name="adj" fmla="val 16667"/>
            </a:avLst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9" name="Google Shape;333;p21">
            <a:extLst>
              <a:ext uri="{FF2B5EF4-FFF2-40B4-BE49-F238E27FC236}">
                <a16:creationId xmlns:a16="http://schemas.microsoft.com/office/drawing/2014/main" id="{D096E298-FE8B-4ECA-9DF8-F1F41EF9B916}"/>
              </a:ext>
            </a:extLst>
          </p:cNvPr>
          <p:cNvSpPr/>
          <p:nvPr/>
        </p:nvSpPr>
        <p:spPr>
          <a:xfrm>
            <a:off x="6928089" y="4630585"/>
            <a:ext cx="1270400" cy="1295200"/>
          </a:xfrm>
          <a:prstGeom prst="roundRect">
            <a:avLst>
              <a:gd name="adj" fmla="val 16667"/>
            </a:avLst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0" name="Google Shape;334;p21">
            <a:extLst>
              <a:ext uri="{FF2B5EF4-FFF2-40B4-BE49-F238E27FC236}">
                <a16:creationId xmlns:a16="http://schemas.microsoft.com/office/drawing/2014/main" id="{F77FC2E0-8E6E-475A-A0A3-C966695F2CC3}"/>
              </a:ext>
            </a:extLst>
          </p:cNvPr>
          <p:cNvSpPr/>
          <p:nvPr/>
        </p:nvSpPr>
        <p:spPr>
          <a:xfrm>
            <a:off x="5320000" y="4439789"/>
            <a:ext cx="1270400" cy="1270400"/>
          </a:xfrm>
          <a:prstGeom prst="ellipse">
            <a:avLst/>
          </a:prstGeom>
          <a:solidFill>
            <a:srgbClr val="D9D9D9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1" name="Google Shape;335;p21">
            <a:extLst>
              <a:ext uri="{FF2B5EF4-FFF2-40B4-BE49-F238E27FC236}">
                <a16:creationId xmlns:a16="http://schemas.microsoft.com/office/drawing/2014/main" id="{109F97A3-A778-49C0-8289-ADF6E8EABE50}"/>
              </a:ext>
            </a:extLst>
          </p:cNvPr>
          <p:cNvSpPr/>
          <p:nvPr/>
        </p:nvSpPr>
        <p:spPr>
          <a:xfrm>
            <a:off x="5218400" y="4541389"/>
            <a:ext cx="1270400" cy="1270400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2" name="Google Shape;336;p21">
            <a:extLst>
              <a:ext uri="{FF2B5EF4-FFF2-40B4-BE49-F238E27FC236}">
                <a16:creationId xmlns:a16="http://schemas.microsoft.com/office/drawing/2014/main" id="{E07B86B9-E444-4890-8B8A-D02D9497DBEE}"/>
              </a:ext>
            </a:extLst>
          </p:cNvPr>
          <p:cNvSpPr/>
          <p:nvPr/>
        </p:nvSpPr>
        <p:spPr>
          <a:xfrm>
            <a:off x="5116800" y="4642989"/>
            <a:ext cx="1270400" cy="1270400"/>
          </a:xfrm>
          <a:prstGeom prst="ellipse">
            <a:avLst/>
          </a:prstGeom>
          <a:solidFill>
            <a:srgbClr val="D9D9D9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3" name="Google Shape;338;p21">
            <a:extLst>
              <a:ext uri="{FF2B5EF4-FFF2-40B4-BE49-F238E27FC236}">
                <a16:creationId xmlns:a16="http://schemas.microsoft.com/office/drawing/2014/main" id="{1791C5A4-3E1B-450A-8F73-303CEC59827B}"/>
              </a:ext>
            </a:extLst>
          </p:cNvPr>
          <p:cNvSpPr/>
          <p:nvPr/>
        </p:nvSpPr>
        <p:spPr>
          <a:xfrm>
            <a:off x="8991600" y="4082427"/>
            <a:ext cx="2363600" cy="1355600"/>
          </a:xfrm>
          <a:prstGeom prst="rect">
            <a:avLst/>
          </a:prstGeom>
          <a:solidFill>
            <a:srgbClr val="CB4B16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4" name="Google Shape;339;p21">
            <a:extLst>
              <a:ext uri="{FF2B5EF4-FFF2-40B4-BE49-F238E27FC236}">
                <a16:creationId xmlns:a16="http://schemas.microsoft.com/office/drawing/2014/main" id="{48C2E288-1B60-40A5-90F7-7C134886774F}"/>
              </a:ext>
            </a:extLst>
          </p:cNvPr>
          <p:cNvSpPr/>
          <p:nvPr/>
        </p:nvSpPr>
        <p:spPr>
          <a:xfrm>
            <a:off x="8835211" y="4238819"/>
            <a:ext cx="2363600" cy="1355600"/>
          </a:xfrm>
          <a:prstGeom prst="rect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5" name="Google Shape;340;p21">
            <a:extLst>
              <a:ext uri="{FF2B5EF4-FFF2-40B4-BE49-F238E27FC236}">
                <a16:creationId xmlns:a16="http://schemas.microsoft.com/office/drawing/2014/main" id="{243DB7A3-5D77-4C03-88DE-C96E940E76EE}"/>
              </a:ext>
            </a:extLst>
          </p:cNvPr>
          <p:cNvSpPr/>
          <p:nvPr/>
        </p:nvSpPr>
        <p:spPr>
          <a:xfrm>
            <a:off x="8678821" y="4395209"/>
            <a:ext cx="2363600" cy="1355600"/>
          </a:xfrm>
          <a:prstGeom prst="rect">
            <a:avLst/>
          </a:prstGeom>
          <a:solidFill>
            <a:srgbClr val="CB4B16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6" name="Google Shape;341;p21">
            <a:extLst>
              <a:ext uri="{FF2B5EF4-FFF2-40B4-BE49-F238E27FC236}">
                <a16:creationId xmlns:a16="http://schemas.microsoft.com/office/drawing/2014/main" id="{6B44E7D5-3505-4E90-BD49-D6679484A518}"/>
              </a:ext>
            </a:extLst>
          </p:cNvPr>
          <p:cNvSpPr/>
          <p:nvPr/>
        </p:nvSpPr>
        <p:spPr>
          <a:xfrm rot="4327444">
            <a:off x="5005725" y="4748508"/>
            <a:ext cx="1270537" cy="1270537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7" name="Google Shape;344;p21">
            <a:extLst>
              <a:ext uri="{FF2B5EF4-FFF2-40B4-BE49-F238E27FC236}">
                <a16:creationId xmlns:a16="http://schemas.microsoft.com/office/drawing/2014/main" id="{634863E3-9383-4F5C-A740-87A80DE1926C}"/>
              </a:ext>
            </a:extLst>
          </p:cNvPr>
          <p:cNvSpPr/>
          <p:nvPr/>
        </p:nvSpPr>
        <p:spPr>
          <a:xfrm rot="1100963">
            <a:off x="5013895" y="4744465"/>
            <a:ext cx="1270604" cy="1270604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8" name="Google Shape;345;p21">
            <a:extLst>
              <a:ext uri="{FF2B5EF4-FFF2-40B4-BE49-F238E27FC236}">
                <a16:creationId xmlns:a16="http://schemas.microsoft.com/office/drawing/2014/main" id="{77B7EA1F-348F-401A-B2C8-24BBF2B28AE1}"/>
              </a:ext>
            </a:extLst>
          </p:cNvPr>
          <p:cNvSpPr/>
          <p:nvPr/>
        </p:nvSpPr>
        <p:spPr>
          <a:xfrm>
            <a:off x="5015200" y="4744589"/>
            <a:ext cx="1270400" cy="1270400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pic>
        <p:nvPicPr>
          <p:cNvPr id="29" name="Google Shape;346;p21">
            <a:extLst>
              <a:ext uri="{FF2B5EF4-FFF2-40B4-BE49-F238E27FC236}">
                <a16:creationId xmlns:a16="http://schemas.microsoft.com/office/drawing/2014/main" id="{F1F4080D-C226-45DB-97E8-223221FB578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66961" y="5098207"/>
            <a:ext cx="524504" cy="563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" name="Google Shape;347;p21">
            <a:extLst>
              <a:ext uri="{FF2B5EF4-FFF2-40B4-BE49-F238E27FC236}">
                <a16:creationId xmlns:a16="http://schemas.microsoft.com/office/drawing/2014/main" id="{27F99980-F729-416B-B13E-EDC57FF8439B}"/>
              </a:ext>
            </a:extLst>
          </p:cNvPr>
          <p:cNvCxnSpPr>
            <a:stCxn id="28" idx="6"/>
          </p:cNvCxnSpPr>
          <p:nvPr/>
        </p:nvCxnSpPr>
        <p:spPr>
          <a:xfrm>
            <a:off x="6285600" y="5379789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" name="Google Shape;348;p21">
            <a:extLst>
              <a:ext uri="{FF2B5EF4-FFF2-40B4-BE49-F238E27FC236}">
                <a16:creationId xmlns:a16="http://schemas.microsoft.com/office/drawing/2014/main" id="{142F5BEB-6199-4A1F-88DB-0101835D2050}"/>
              </a:ext>
            </a:extLst>
          </p:cNvPr>
          <p:cNvSpPr/>
          <p:nvPr/>
        </p:nvSpPr>
        <p:spPr>
          <a:xfrm>
            <a:off x="1503212" y="3591455"/>
            <a:ext cx="3006800" cy="1733200"/>
          </a:xfrm>
          <a:prstGeom prst="rect">
            <a:avLst/>
          </a:prstGeom>
          <a:solidFill>
            <a:srgbClr val="268BD2">
              <a:alpha val="30000"/>
            </a:srgbClr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2" name="Google Shape;349;p21">
            <a:extLst>
              <a:ext uri="{FF2B5EF4-FFF2-40B4-BE49-F238E27FC236}">
                <a16:creationId xmlns:a16="http://schemas.microsoft.com/office/drawing/2014/main" id="{D073676F-0E28-453A-AE53-3AB9F194BCE9}"/>
              </a:ext>
            </a:extLst>
          </p:cNvPr>
          <p:cNvSpPr/>
          <p:nvPr/>
        </p:nvSpPr>
        <p:spPr>
          <a:xfrm>
            <a:off x="1913455" y="4146313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" name="Google Shape;350;p21">
            <a:extLst>
              <a:ext uri="{FF2B5EF4-FFF2-40B4-BE49-F238E27FC236}">
                <a16:creationId xmlns:a16="http://schemas.microsoft.com/office/drawing/2014/main" id="{FB5CDE2A-AF49-4DE3-BA5D-F534D2FE2210}"/>
              </a:ext>
            </a:extLst>
          </p:cNvPr>
          <p:cNvSpPr/>
          <p:nvPr/>
        </p:nvSpPr>
        <p:spPr>
          <a:xfrm>
            <a:off x="1344040" y="3750628"/>
            <a:ext cx="3006800" cy="1733200"/>
          </a:xfrm>
          <a:prstGeom prst="rect">
            <a:avLst/>
          </a:prstGeom>
          <a:solidFill>
            <a:srgbClr val="EEE8D5">
              <a:alpha val="30770"/>
            </a:srgbClr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4" name="Google Shape;351;p21">
            <a:extLst>
              <a:ext uri="{FF2B5EF4-FFF2-40B4-BE49-F238E27FC236}">
                <a16:creationId xmlns:a16="http://schemas.microsoft.com/office/drawing/2014/main" id="{F1DF76F9-CB4B-44DC-B1FF-41E9D496962D}"/>
              </a:ext>
            </a:extLst>
          </p:cNvPr>
          <p:cNvCxnSpPr>
            <a:stCxn id="32" idx="3"/>
          </p:cNvCxnSpPr>
          <p:nvPr/>
        </p:nvCxnSpPr>
        <p:spPr>
          <a:xfrm>
            <a:off x="2777055" y="4578113"/>
            <a:ext cx="2372400" cy="348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" name="Google Shape;352;p21">
            <a:extLst>
              <a:ext uri="{FF2B5EF4-FFF2-40B4-BE49-F238E27FC236}">
                <a16:creationId xmlns:a16="http://schemas.microsoft.com/office/drawing/2014/main" id="{E0C10F29-B5B5-4C3F-AA3D-90650DDCC61C}"/>
              </a:ext>
            </a:extLst>
          </p:cNvPr>
          <p:cNvSpPr/>
          <p:nvPr/>
        </p:nvSpPr>
        <p:spPr>
          <a:xfrm>
            <a:off x="1184868" y="3909803"/>
            <a:ext cx="3006800" cy="1733200"/>
          </a:xfrm>
          <a:prstGeom prst="rect">
            <a:avLst/>
          </a:prstGeom>
          <a:solidFill>
            <a:srgbClr val="268BD2">
              <a:alpha val="30000"/>
            </a:srgbClr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6" name="Google Shape;353;p21">
            <a:extLst>
              <a:ext uri="{FF2B5EF4-FFF2-40B4-BE49-F238E27FC236}">
                <a16:creationId xmlns:a16="http://schemas.microsoft.com/office/drawing/2014/main" id="{FF314653-B192-4EBA-9449-5E6897A65EF9}"/>
              </a:ext>
            </a:extLst>
          </p:cNvPr>
          <p:cNvCxnSpPr>
            <a:cxnSpLocks/>
          </p:cNvCxnSpPr>
          <p:nvPr/>
        </p:nvCxnSpPr>
        <p:spPr>
          <a:xfrm rot="10800000" flipH="1">
            <a:off x="1100667" y="4141499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54;p21">
            <a:extLst>
              <a:ext uri="{FF2B5EF4-FFF2-40B4-BE49-F238E27FC236}">
                <a16:creationId xmlns:a16="http://schemas.microsoft.com/office/drawing/2014/main" id="{47B5C227-D3CF-46CD-898F-D390832B329E}"/>
              </a:ext>
            </a:extLst>
          </p:cNvPr>
          <p:cNvCxnSpPr>
            <a:cxnSpLocks/>
          </p:cNvCxnSpPr>
          <p:nvPr/>
        </p:nvCxnSpPr>
        <p:spPr>
          <a:xfrm rot="10800000" flipH="1">
            <a:off x="1973661" y="4150923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55;p21">
            <a:extLst>
              <a:ext uri="{FF2B5EF4-FFF2-40B4-BE49-F238E27FC236}">
                <a16:creationId xmlns:a16="http://schemas.microsoft.com/office/drawing/2014/main" id="{A0B941E5-0DC5-4CCA-BCD1-275CCF8C0B96}"/>
              </a:ext>
            </a:extLst>
          </p:cNvPr>
          <p:cNvCxnSpPr>
            <a:stCxn id="39" idx="3"/>
            <a:endCxn id="26" idx="3"/>
          </p:cNvCxnSpPr>
          <p:nvPr/>
        </p:nvCxnSpPr>
        <p:spPr>
          <a:xfrm>
            <a:off x="2621231" y="4734843"/>
            <a:ext cx="2454400" cy="359200"/>
          </a:xfrm>
          <a:prstGeom prst="curvedConnector3">
            <a:avLst>
              <a:gd name="adj1" fmla="val 48572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" name="Google Shape;356;p21">
            <a:extLst>
              <a:ext uri="{FF2B5EF4-FFF2-40B4-BE49-F238E27FC236}">
                <a16:creationId xmlns:a16="http://schemas.microsoft.com/office/drawing/2014/main" id="{FD7B64BF-5CEE-4692-B72B-3AC0C5C23E57}"/>
              </a:ext>
            </a:extLst>
          </p:cNvPr>
          <p:cNvSpPr/>
          <p:nvPr/>
        </p:nvSpPr>
        <p:spPr>
          <a:xfrm>
            <a:off x="1757631" y="4303043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0" name="Google Shape;357;p21">
            <a:extLst>
              <a:ext uri="{FF2B5EF4-FFF2-40B4-BE49-F238E27FC236}">
                <a16:creationId xmlns:a16="http://schemas.microsoft.com/office/drawing/2014/main" id="{0C0E2468-B3FA-402C-A774-022E972CA464}"/>
              </a:ext>
            </a:extLst>
          </p:cNvPr>
          <p:cNvSpPr/>
          <p:nvPr/>
        </p:nvSpPr>
        <p:spPr>
          <a:xfrm>
            <a:off x="1025696" y="4068976"/>
            <a:ext cx="3006800" cy="1733200"/>
          </a:xfrm>
          <a:prstGeom prst="rect">
            <a:avLst/>
          </a:prstGeom>
          <a:solidFill>
            <a:srgbClr val="EEE8D5">
              <a:alpha val="30770"/>
            </a:srgbClr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41" name="Google Shape;358;p21">
            <a:extLst>
              <a:ext uri="{FF2B5EF4-FFF2-40B4-BE49-F238E27FC236}">
                <a16:creationId xmlns:a16="http://schemas.microsoft.com/office/drawing/2014/main" id="{F327780D-8AF1-40F1-9963-5C27F587C38F}"/>
              </a:ext>
            </a:extLst>
          </p:cNvPr>
          <p:cNvCxnSpPr>
            <a:cxnSpLocks/>
          </p:cNvCxnSpPr>
          <p:nvPr/>
        </p:nvCxnSpPr>
        <p:spPr>
          <a:xfrm rot="10800000" flipH="1">
            <a:off x="1817499" y="4316493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Google Shape;359;p21">
            <a:extLst>
              <a:ext uri="{FF2B5EF4-FFF2-40B4-BE49-F238E27FC236}">
                <a16:creationId xmlns:a16="http://schemas.microsoft.com/office/drawing/2014/main" id="{8ED3421C-C9E4-4FD4-B9A1-1791C834A79F}"/>
              </a:ext>
            </a:extLst>
          </p:cNvPr>
          <p:cNvSpPr/>
          <p:nvPr/>
        </p:nvSpPr>
        <p:spPr>
          <a:xfrm>
            <a:off x="1606900" y="4464087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43" name="Google Shape;360;p21">
            <a:extLst>
              <a:ext uri="{FF2B5EF4-FFF2-40B4-BE49-F238E27FC236}">
                <a16:creationId xmlns:a16="http://schemas.microsoft.com/office/drawing/2014/main" id="{7EF4A5FA-D986-43E7-93AD-975853042DF7}"/>
              </a:ext>
            </a:extLst>
          </p:cNvPr>
          <p:cNvCxnSpPr>
            <a:cxnSpLocks/>
          </p:cNvCxnSpPr>
          <p:nvPr/>
        </p:nvCxnSpPr>
        <p:spPr>
          <a:xfrm rot="10800000" flipH="1">
            <a:off x="1668861" y="4465131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61;p21">
            <a:extLst>
              <a:ext uri="{FF2B5EF4-FFF2-40B4-BE49-F238E27FC236}">
                <a16:creationId xmlns:a16="http://schemas.microsoft.com/office/drawing/2014/main" id="{C4E7C6F8-C906-4EC2-B8D0-DAE372E4415B}"/>
              </a:ext>
            </a:extLst>
          </p:cNvPr>
          <p:cNvCxnSpPr>
            <a:stCxn id="46" idx="3"/>
          </p:cNvCxnSpPr>
          <p:nvPr/>
        </p:nvCxnSpPr>
        <p:spPr>
          <a:xfrm>
            <a:off x="2327649" y="5027803"/>
            <a:ext cx="2689600" cy="450000"/>
          </a:xfrm>
          <a:prstGeom prst="curvedConnector4">
            <a:avLst>
              <a:gd name="adj1" fmla="val 49853"/>
              <a:gd name="adj2" fmla="val 91689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" name="Google Shape;363;p21">
            <a:extLst>
              <a:ext uri="{FF2B5EF4-FFF2-40B4-BE49-F238E27FC236}">
                <a16:creationId xmlns:a16="http://schemas.microsoft.com/office/drawing/2014/main" id="{FC9D895B-80B4-45BA-8AB6-CE45F6ACE674}"/>
              </a:ext>
            </a:extLst>
          </p:cNvPr>
          <p:cNvCxnSpPr>
            <a:stCxn id="42" idx="3"/>
          </p:cNvCxnSpPr>
          <p:nvPr/>
        </p:nvCxnSpPr>
        <p:spPr>
          <a:xfrm>
            <a:off x="2470500" y="4895887"/>
            <a:ext cx="2553600" cy="384400"/>
          </a:xfrm>
          <a:prstGeom prst="curvedConnector3">
            <a:avLst>
              <a:gd name="adj1" fmla="val 49827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6" name="Google Shape;362;p21">
            <a:extLst>
              <a:ext uri="{FF2B5EF4-FFF2-40B4-BE49-F238E27FC236}">
                <a16:creationId xmlns:a16="http://schemas.microsoft.com/office/drawing/2014/main" id="{624E924B-08CD-4996-8D9D-A7AAABE4C0DE}"/>
              </a:ext>
            </a:extLst>
          </p:cNvPr>
          <p:cNvSpPr/>
          <p:nvPr/>
        </p:nvSpPr>
        <p:spPr>
          <a:xfrm>
            <a:off x="1464049" y="4596003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7" name="Google Shape;364;p21">
            <a:extLst>
              <a:ext uri="{FF2B5EF4-FFF2-40B4-BE49-F238E27FC236}">
                <a16:creationId xmlns:a16="http://schemas.microsoft.com/office/drawing/2014/main" id="{25C0BD4F-7AEF-4C43-9BC0-AAA4E3E8C731}"/>
              </a:ext>
            </a:extLst>
          </p:cNvPr>
          <p:cNvSpPr/>
          <p:nvPr/>
        </p:nvSpPr>
        <p:spPr>
          <a:xfrm>
            <a:off x="866524" y="4228151"/>
            <a:ext cx="3006800" cy="1733200"/>
          </a:xfrm>
          <a:prstGeom prst="rect">
            <a:avLst/>
          </a:prstGeom>
          <a:solidFill>
            <a:srgbClr val="268BD2">
              <a:alpha val="30000"/>
            </a:srgbClr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48" name="Google Shape;365;p21">
            <a:extLst>
              <a:ext uri="{FF2B5EF4-FFF2-40B4-BE49-F238E27FC236}">
                <a16:creationId xmlns:a16="http://schemas.microsoft.com/office/drawing/2014/main" id="{4409EA9F-31D1-4731-9A3F-161C8485B985}"/>
              </a:ext>
            </a:extLst>
          </p:cNvPr>
          <p:cNvCxnSpPr>
            <a:cxnSpLocks/>
          </p:cNvCxnSpPr>
          <p:nvPr/>
        </p:nvCxnSpPr>
        <p:spPr>
          <a:xfrm rot="10800000" flipH="1">
            <a:off x="1510817" y="4621293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366;p21">
            <a:extLst>
              <a:ext uri="{FF2B5EF4-FFF2-40B4-BE49-F238E27FC236}">
                <a16:creationId xmlns:a16="http://schemas.microsoft.com/office/drawing/2014/main" id="{79008B94-A492-401D-85BC-878A8AE3D8E9}"/>
              </a:ext>
            </a:extLst>
          </p:cNvPr>
          <p:cNvCxnSpPr>
            <a:cxnSpLocks/>
          </p:cNvCxnSpPr>
          <p:nvPr/>
        </p:nvCxnSpPr>
        <p:spPr>
          <a:xfrm>
            <a:off x="6387200" y="5278189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0" name="Google Shape;367;p21">
            <a:extLst>
              <a:ext uri="{FF2B5EF4-FFF2-40B4-BE49-F238E27FC236}">
                <a16:creationId xmlns:a16="http://schemas.microsoft.com/office/drawing/2014/main" id="{E1E5ED6D-617B-41F0-99E8-754E3609AF91}"/>
              </a:ext>
            </a:extLst>
          </p:cNvPr>
          <p:cNvSpPr/>
          <p:nvPr/>
        </p:nvSpPr>
        <p:spPr>
          <a:xfrm>
            <a:off x="1290260" y="4767076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51" name="Google Shape;368;p21">
            <a:extLst>
              <a:ext uri="{FF2B5EF4-FFF2-40B4-BE49-F238E27FC236}">
                <a16:creationId xmlns:a16="http://schemas.microsoft.com/office/drawing/2014/main" id="{05948134-C479-4302-AA9A-E8AE055C565C}"/>
              </a:ext>
            </a:extLst>
          </p:cNvPr>
          <p:cNvCxnSpPr>
            <a:stCxn id="50" idx="3"/>
            <a:endCxn id="27" idx="3"/>
          </p:cNvCxnSpPr>
          <p:nvPr/>
        </p:nvCxnSpPr>
        <p:spPr>
          <a:xfrm>
            <a:off x="2153860" y="5198876"/>
            <a:ext cx="2927600" cy="466000"/>
          </a:xfrm>
          <a:prstGeom prst="curvedConnector4">
            <a:avLst>
              <a:gd name="adj1" fmla="val 48843"/>
              <a:gd name="adj2" fmla="val 106773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2" name="Google Shape;369;p21">
            <a:extLst>
              <a:ext uri="{FF2B5EF4-FFF2-40B4-BE49-F238E27FC236}">
                <a16:creationId xmlns:a16="http://schemas.microsoft.com/office/drawing/2014/main" id="{6FAB34D4-FACA-4D4E-9DE0-706860EC02B6}"/>
              </a:ext>
            </a:extLst>
          </p:cNvPr>
          <p:cNvPicPr preferRelativeResize="0"/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675545" y="4418891"/>
            <a:ext cx="3006459" cy="1733196"/>
          </a:xfrm>
          <a:prstGeom prst="rect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53" name="Google Shape;370;p21">
            <a:extLst>
              <a:ext uri="{FF2B5EF4-FFF2-40B4-BE49-F238E27FC236}">
                <a16:creationId xmlns:a16="http://schemas.microsoft.com/office/drawing/2014/main" id="{2B01DF10-0121-47DC-B663-1F9CF259DA0E}"/>
              </a:ext>
            </a:extLst>
          </p:cNvPr>
          <p:cNvCxnSpPr>
            <a:cxnSpLocks/>
          </p:cNvCxnSpPr>
          <p:nvPr/>
        </p:nvCxnSpPr>
        <p:spPr>
          <a:xfrm rot="10800000" flipH="1">
            <a:off x="1337721" y="4786864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" name="Google Shape;371;p21">
            <a:extLst>
              <a:ext uri="{FF2B5EF4-FFF2-40B4-BE49-F238E27FC236}">
                <a16:creationId xmlns:a16="http://schemas.microsoft.com/office/drawing/2014/main" id="{53DA67A0-83A9-4662-AF3A-A42EABB0F361}"/>
              </a:ext>
            </a:extLst>
          </p:cNvPr>
          <p:cNvSpPr/>
          <p:nvPr/>
        </p:nvSpPr>
        <p:spPr>
          <a:xfrm>
            <a:off x="1084287" y="4960020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55" name="Google Shape;372;p21">
            <a:extLst>
              <a:ext uri="{FF2B5EF4-FFF2-40B4-BE49-F238E27FC236}">
                <a16:creationId xmlns:a16="http://schemas.microsoft.com/office/drawing/2014/main" id="{57844BAE-6C15-48F5-AF37-DC9DEBE74BFB}"/>
              </a:ext>
            </a:extLst>
          </p:cNvPr>
          <p:cNvCxnSpPr>
            <a:cxnSpLocks/>
          </p:cNvCxnSpPr>
          <p:nvPr/>
        </p:nvCxnSpPr>
        <p:spPr>
          <a:xfrm rot="10800000" flipH="1">
            <a:off x="2628412" y="5018369"/>
            <a:ext cx="144000" cy="1440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373;p21">
            <a:extLst>
              <a:ext uri="{FF2B5EF4-FFF2-40B4-BE49-F238E27FC236}">
                <a16:creationId xmlns:a16="http://schemas.microsoft.com/office/drawing/2014/main" id="{AF574C32-6D9E-4A7A-93E0-D514EA676DC1}"/>
              </a:ext>
            </a:extLst>
          </p:cNvPr>
          <p:cNvCxnSpPr>
            <a:cxnSpLocks/>
          </p:cNvCxnSpPr>
          <p:nvPr/>
        </p:nvCxnSpPr>
        <p:spPr>
          <a:xfrm rot="10800000" flipH="1">
            <a:off x="2491979" y="5183769"/>
            <a:ext cx="124400" cy="124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374;p21">
            <a:extLst>
              <a:ext uri="{FF2B5EF4-FFF2-40B4-BE49-F238E27FC236}">
                <a16:creationId xmlns:a16="http://schemas.microsoft.com/office/drawing/2014/main" id="{40966727-9CEC-4C91-B72D-6A657B037EE8}"/>
              </a:ext>
            </a:extLst>
          </p:cNvPr>
          <p:cNvCxnSpPr>
            <a:cxnSpLocks/>
          </p:cNvCxnSpPr>
          <p:nvPr/>
        </p:nvCxnSpPr>
        <p:spPr>
          <a:xfrm rot="10800000" flipH="1">
            <a:off x="2327379" y="5332403"/>
            <a:ext cx="140400" cy="140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375;p21">
            <a:extLst>
              <a:ext uri="{FF2B5EF4-FFF2-40B4-BE49-F238E27FC236}">
                <a16:creationId xmlns:a16="http://schemas.microsoft.com/office/drawing/2014/main" id="{ABED5393-B7CC-4038-8FBD-3B5DCF4FD87A}"/>
              </a:ext>
            </a:extLst>
          </p:cNvPr>
          <p:cNvCxnSpPr>
            <a:cxnSpLocks/>
          </p:cNvCxnSpPr>
          <p:nvPr/>
        </p:nvCxnSpPr>
        <p:spPr>
          <a:xfrm rot="10800000" flipH="1">
            <a:off x="2171179" y="5453069"/>
            <a:ext cx="174000" cy="1740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376;p21">
            <a:extLst>
              <a:ext uri="{FF2B5EF4-FFF2-40B4-BE49-F238E27FC236}">
                <a16:creationId xmlns:a16="http://schemas.microsoft.com/office/drawing/2014/main" id="{58D73B0D-BE69-4047-8310-109980776EFF}"/>
              </a:ext>
            </a:extLst>
          </p:cNvPr>
          <p:cNvCxnSpPr>
            <a:stCxn id="54" idx="3"/>
            <a:endCxn id="28" idx="3"/>
          </p:cNvCxnSpPr>
          <p:nvPr/>
        </p:nvCxnSpPr>
        <p:spPr>
          <a:xfrm>
            <a:off x="1947887" y="5391820"/>
            <a:ext cx="3253200" cy="437200"/>
          </a:xfrm>
          <a:prstGeom prst="curvedConnector4">
            <a:avLst>
              <a:gd name="adj1" fmla="val 47143"/>
              <a:gd name="adj2" fmla="val 117784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" name="Google Shape;377;p21">
            <a:extLst>
              <a:ext uri="{FF2B5EF4-FFF2-40B4-BE49-F238E27FC236}">
                <a16:creationId xmlns:a16="http://schemas.microsoft.com/office/drawing/2014/main" id="{68D0AE6E-E9D2-44F6-84FA-A041A5C74F9C}"/>
              </a:ext>
            </a:extLst>
          </p:cNvPr>
          <p:cNvCxnSpPr>
            <a:cxnSpLocks/>
          </p:cNvCxnSpPr>
          <p:nvPr/>
        </p:nvCxnSpPr>
        <p:spPr>
          <a:xfrm rot="10800000" flipH="1">
            <a:off x="1955812" y="5627803"/>
            <a:ext cx="207200" cy="2072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378;p21">
            <a:extLst>
              <a:ext uri="{FF2B5EF4-FFF2-40B4-BE49-F238E27FC236}">
                <a16:creationId xmlns:a16="http://schemas.microsoft.com/office/drawing/2014/main" id="{99E3A96F-7CF1-468D-89EE-C8E04825BCF0}"/>
              </a:ext>
            </a:extLst>
          </p:cNvPr>
          <p:cNvCxnSpPr>
            <a:cxnSpLocks/>
          </p:cNvCxnSpPr>
          <p:nvPr/>
        </p:nvCxnSpPr>
        <p:spPr>
          <a:xfrm>
            <a:off x="6488800" y="5176589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" name="Google Shape;379;p21">
            <a:extLst>
              <a:ext uri="{FF2B5EF4-FFF2-40B4-BE49-F238E27FC236}">
                <a16:creationId xmlns:a16="http://schemas.microsoft.com/office/drawing/2014/main" id="{B9F1E398-BD7C-48E4-B971-3BC999B8AFDF}"/>
              </a:ext>
            </a:extLst>
          </p:cNvPr>
          <p:cNvCxnSpPr>
            <a:cxnSpLocks/>
          </p:cNvCxnSpPr>
          <p:nvPr/>
        </p:nvCxnSpPr>
        <p:spPr>
          <a:xfrm>
            <a:off x="6590400" y="5074989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" name="Google Shape;380;p21">
            <a:extLst>
              <a:ext uri="{FF2B5EF4-FFF2-40B4-BE49-F238E27FC236}">
                <a16:creationId xmlns:a16="http://schemas.microsoft.com/office/drawing/2014/main" id="{0EE020B2-19B4-41BB-8057-1BFD9EF516D4}"/>
              </a:ext>
            </a:extLst>
          </p:cNvPr>
          <p:cNvSpPr/>
          <p:nvPr/>
        </p:nvSpPr>
        <p:spPr>
          <a:xfrm>
            <a:off x="6826489" y="4732185"/>
            <a:ext cx="1270400" cy="1295200"/>
          </a:xfrm>
          <a:prstGeom prst="roundRect">
            <a:avLst>
              <a:gd name="adj" fmla="val 16667"/>
            </a:avLst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64" name="Google Shape;381;p21">
            <a:extLst>
              <a:ext uri="{FF2B5EF4-FFF2-40B4-BE49-F238E27FC236}">
                <a16:creationId xmlns:a16="http://schemas.microsoft.com/office/drawing/2014/main" id="{CF7B6729-C856-47A9-B1B2-6818F856C23C}"/>
              </a:ext>
            </a:extLst>
          </p:cNvPr>
          <p:cNvCxnSpPr>
            <a:cxnSpLocks/>
          </p:cNvCxnSpPr>
          <p:nvPr/>
        </p:nvCxnSpPr>
        <p:spPr>
          <a:xfrm>
            <a:off x="7461715" y="4916496"/>
            <a:ext cx="0" cy="8636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382;p21">
            <a:extLst>
              <a:ext uri="{FF2B5EF4-FFF2-40B4-BE49-F238E27FC236}">
                <a16:creationId xmlns:a16="http://schemas.microsoft.com/office/drawing/2014/main" id="{CF8A39BA-B87E-470A-8CB8-9ACF0AE27A87}"/>
              </a:ext>
            </a:extLst>
          </p:cNvPr>
          <p:cNvCxnSpPr>
            <a:cxnSpLocks/>
          </p:cNvCxnSpPr>
          <p:nvPr/>
        </p:nvCxnSpPr>
        <p:spPr>
          <a:xfrm rot="10800000">
            <a:off x="7461667" y="4948011"/>
            <a:ext cx="0" cy="8636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383;p21">
            <a:extLst>
              <a:ext uri="{FF2B5EF4-FFF2-40B4-BE49-F238E27FC236}">
                <a16:creationId xmlns:a16="http://schemas.microsoft.com/office/drawing/2014/main" id="{E366BA6F-6CB7-4B81-9D0F-9EDDFAAECEC3}"/>
              </a:ext>
            </a:extLst>
          </p:cNvPr>
          <p:cNvCxnSpPr>
            <a:cxnSpLocks/>
          </p:cNvCxnSpPr>
          <p:nvPr/>
        </p:nvCxnSpPr>
        <p:spPr>
          <a:xfrm rot="10800000" flipH="1">
            <a:off x="7071249" y="5376237"/>
            <a:ext cx="394400" cy="1160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384;p21">
            <a:extLst>
              <a:ext uri="{FF2B5EF4-FFF2-40B4-BE49-F238E27FC236}">
                <a16:creationId xmlns:a16="http://schemas.microsoft.com/office/drawing/2014/main" id="{1EA03ECE-4948-4C24-8DAD-1164B54C84DE}"/>
              </a:ext>
            </a:extLst>
          </p:cNvPr>
          <p:cNvCxnSpPr>
            <a:cxnSpLocks/>
          </p:cNvCxnSpPr>
          <p:nvPr/>
        </p:nvCxnSpPr>
        <p:spPr>
          <a:xfrm rot="10800000" flipH="1">
            <a:off x="7461715" y="4932143"/>
            <a:ext cx="438400" cy="4384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8" name="Google Shape;385;p21">
            <a:extLst>
              <a:ext uri="{FF2B5EF4-FFF2-40B4-BE49-F238E27FC236}">
                <a16:creationId xmlns:a16="http://schemas.microsoft.com/office/drawing/2014/main" id="{1351A14F-22AF-4396-929A-A5BD3EB720D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2022" y="5389070"/>
            <a:ext cx="228093" cy="2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386;p21">
            <a:extLst>
              <a:ext uri="{FF2B5EF4-FFF2-40B4-BE49-F238E27FC236}">
                <a16:creationId xmlns:a16="http://schemas.microsoft.com/office/drawing/2014/main" id="{0E315337-5E2A-4AA9-A5EB-9B2B04786A3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48574" y="4865929"/>
            <a:ext cx="365349" cy="208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Google Shape;387;p21">
            <a:extLst>
              <a:ext uri="{FF2B5EF4-FFF2-40B4-BE49-F238E27FC236}">
                <a16:creationId xmlns:a16="http://schemas.microsoft.com/office/drawing/2014/main" id="{3C307AA1-F59D-42A9-B0BC-BD20C9C4A2EA}"/>
              </a:ext>
            </a:extLst>
          </p:cNvPr>
          <p:cNvCxnSpPr>
            <a:cxnSpLocks/>
          </p:cNvCxnSpPr>
          <p:nvPr/>
        </p:nvCxnSpPr>
        <p:spPr>
          <a:xfrm>
            <a:off x="8198539" y="5278197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" name="Google Shape;388;p21">
            <a:extLst>
              <a:ext uri="{FF2B5EF4-FFF2-40B4-BE49-F238E27FC236}">
                <a16:creationId xmlns:a16="http://schemas.microsoft.com/office/drawing/2014/main" id="{8F28C1DB-1EEC-49DD-9257-F0028C80389E}"/>
              </a:ext>
            </a:extLst>
          </p:cNvPr>
          <p:cNvCxnSpPr>
            <a:cxnSpLocks/>
          </p:cNvCxnSpPr>
          <p:nvPr/>
        </p:nvCxnSpPr>
        <p:spPr>
          <a:xfrm>
            <a:off x="8300139" y="5176597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72" name="Google Shape;389;p21">
            <a:extLst>
              <a:ext uri="{FF2B5EF4-FFF2-40B4-BE49-F238E27FC236}">
                <a16:creationId xmlns:a16="http://schemas.microsoft.com/office/drawing/2014/main" id="{7247A839-5A25-48B2-AFCC-8F1A5FADF9B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06973" y="4567134"/>
            <a:ext cx="2363555" cy="1355828"/>
          </a:xfrm>
          <a:prstGeom prst="rect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73" name="Google Shape;390;p21">
            <a:extLst>
              <a:ext uri="{FF2B5EF4-FFF2-40B4-BE49-F238E27FC236}">
                <a16:creationId xmlns:a16="http://schemas.microsoft.com/office/drawing/2014/main" id="{3E614757-C5EF-4747-BF15-9A14480341BE}"/>
              </a:ext>
            </a:extLst>
          </p:cNvPr>
          <p:cNvCxnSpPr>
            <a:cxnSpLocks/>
          </p:cNvCxnSpPr>
          <p:nvPr/>
        </p:nvCxnSpPr>
        <p:spPr>
          <a:xfrm>
            <a:off x="8096939" y="5379797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4" name="Google Shape;391;p21">
            <a:extLst>
              <a:ext uri="{FF2B5EF4-FFF2-40B4-BE49-F238E27FC236}">
                <a16:creationId xmlns:a16="http://schemas.microsoft.com/office/drawing/2014/main" id="{1B0AE9B0-5856-4B9F-BF69-FD16FD897E3C}"/>
              </a:ext>
            </a:extLst>
          </p:cNvPr>
          <p:cNvSpPr/>
          <p:nvPr/>
        </p:nvSpPr>
        <p:spPr>
          <a:xfrm>
            <a:off x="8684465" y="5241957"/>
            <a:ext cx="275600" cy="275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5" name="Speech Bubble: Rectangle with Corners Rounded 74">
            <a:extLst>
              <a:ext uri="{FF2B5EF4-FFF2-40B4-BE49-F238E27FC236}">
                <a16:creationId xmlns:a16="http://schemas.microsoft.com/office/drawing/2014/main" id="{ADDE881E-B307-49F6-8CE4-AB0FD0B865A4}"/>
              </a:ext>
            </a:extLst>
          </p:cNvPr>
          <p:cNvSpPr/>
          <p:nvPr/>
        </p:nvSpPr>
        <p:spPr>
          <a:xfrm>
            <a:off x="6173332" y="2286473"/>
            <a:ext cx="3622429" cy="1330281"/>
          </a:xfrm>
          <a:prstGeom prst="wedgeRoundRectCallout">
            <a:avLst>
              <a:gd name="adj1" fmla="val -75059"/>
              <a:gd name="adj2" fmla="val -69279"/>
              <a:gd name="adj3" fmla="val 16667"/>
            </a:avLst>
          </a:prstGeom>
          <a:solidFill>
            <a:srgbClr val="E7F3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about </a:t>
            </a:r>
            <a:r>
              <a:rPr lang="en-US" b="1" dirty="0">
                <a:solidFill>
                  <a:srgbClr val="0070C0"/>
                </a:solidFill>
              </a:rPr>
              <a:t>ordering/scheduling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computations</a:t>
            </a:r>
          </a:p>
        </p:txBody>
      </p:sp>
      <p:sp>
        <p:nvSpPr>
          <p:cNvPr id="76" name="Slide Number Placeholder 75">
            <a:extLst>
              <a:ext uri="{FF2B5EF4-FFF2-40B4-BE49-F238E27FC236}">
                <a16:creationId xmlns:a16="http://schemas.microsoft.com/office/drawing/2014/main" id="{DE1BA832-CD35-4998-95D2-5CBBC4E3D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78" name="Date Placeholder 77">
            <a:extLst>
              <a:ext uri="{FF2B5EF4-FFF2-40B4-BE49-F238E27FC236}">
                <a16:creationId xmlns:a16="http://schemas.microsoft.com/office/drawing/2014/main" id="{ACA81CDF-4E12-4A69-A277-0A18ABA0F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8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28"/>
          <p:cNvSpPr/>
          <p:nvPr/>
        </p:nvSpPr>
        <p:spPr>
          <a:xfrm>
            <a:off x="767067" y="1454833"/>
            <a:ext cx="10415200" cy="3576000"/>
          </a:xfrm>
          <a:prstGeom prst="roundRect">
            <a:avLst>
              <a:gd name="adj" fmla="val 16667"/>
            </a:avLst>
          </a:prstGeom>
          <a:solidFill>
            <a:srgbClr val="EEE8D5"/>
          </a:solidFill>
          <a:ln w="19050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813" name="Google Shape;813;p28"/>
          <p:cNvSpPr txBox="1">
            <a:spLocks noGrp="1"/>
          </p:cNvSpPr>
          <p:nvPr>
            <p:ph type="title"/>
          </p:nvPr>
        </p:nvSpPr>
        <p:spPr>
          <a:xfrm>
            <a:off x="816000" y="319237"/>
            <a:ext cx="10564400" cy="526000"/>
          </a:xfrm>
          <a:prstGeom prst="rect">
            <a:avLst/>
          </a:prstGeom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CNN</a:t>
            </a:r>
            <a:r>
              <a:rPr lang="nl" dirty="0"/>
              <a:t>: Just a Deep Loopnest</a:t>
            </a:r>
            <a:endParaRPr dirty="0"/>
          </a:p>
        </p:txBody>
      </p:sp>
      <p:sp>
        <p:nvSpPr>
          <p:cNvPr id="814" name="Google Shape;814;p28"/>
          <p:cNvSpPr txBox="1">
            <a:spLocks noGrp="1"/>
          </p:cNvSpPr>
          <p:nvPr>
            <p:ph type="body" idx="1"/>
          </p:nvPr>
        </p:nvSpPr>
        <p:spPr>
          <a:xfrm>
            <a:off x="1060700" y="1578400"/>
            <a:ext cx="9900800" cy="3213200"/>
          </a:xfrm>
          <a:prstGeom prst="rect">
            <a:avLst/>
          </a:prstGeom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nl" sz="2400" b="1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l </a:t>
            </a:r>
            <a:r>
              <a:rPr lang="nl" sz="2400" b="1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layers:</a:t>
            </a:r>
            <a:endParaRPr sz="2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nl" sz="2400" b="1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z </a:t>
            </a:r>
            <a:r>
              <a:rPr lang="nl" sz="2400" b="1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output_maps[l]:</a:t>
            </a:r>
            <a:endParaRPr sz="2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nl" sz="2400" b="1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lang="nl" sz="2400" b="1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input_maps[l]:</a:t>
            </a:r>
            <a:endParaRPr sz="2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nl" sz="2400" b="1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    for</a:t>
            </a: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lang="nl" sz="2400" b="1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in </a:t>
            </a: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rows[l]:</a:t>
            </a:r>
            <a:endParaRPr sz="2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nl" sz="2400" b="1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nl" sz="2400" b="1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columns[l]:</a:t>
            </a:r>
            <a:endParaRPr sz="2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lang="nl" sz="2400" b="1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ky </a:t>
            </a:r>
            <a:r>
              <a:rPr lang="nl" sz="2400" b="1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in </a:t>
            </a: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kernel_height[l]:</a:t>
            </a:r>
            <a:endParaRPr sz="2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nl" sz="2400" b="1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kx </a:t>
            </a:r>
            <a:r>
              <a:rPr lang="nl" sz="2400" b="1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kernel_widht[l]:</a:t>
            </a:r>
            <a:endParaRPr sz="2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</a:t>
            </a:r>
            <a:r>
              <a:rPr lang="nl" sz="2400" b="1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Y</a:t>
            </a: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[l][z][x][y]+= </a:t>
            </a:r>
            <a:r>
              <a:rPr lang="nl" sz="2400" b="1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[l][i][x+kx][y+ky]* </a:t>
            </a:r>
            <a:r>
              <a:rPr lang="nl" sz="2400" b="1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\</a:t>
            </a:r>
            <a:endParaRPr sz="2400" b="1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nl" sz="2400" b="1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W</a:t>
            </a:r>
            <a:r>
              <a:rPr lang="nl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[l][i][z][kx][ky]</a:t>
            </a:r>
            <a:endParaRPr sz="24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8A48BD-9E38-4CC9-BD51-8692F073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21E4A-1CE5-4A9B-B0E1-910236A8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D2693C-2C54-4CC8-A874-835943AAFB6C}"/>
              </a:ext>
            </a:extLst>
          </p:cNvPr>
          <p:cNvSpPr txBox="1"/>
          <p:nvPr/>
        </p:nvSpPr>
        <p:spPr>
          <a:xfrm>
            <a:off x="732948" y="5715000"/>
            <a:ext cx="9822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Note</a:t>
            </a:r>
            <a:r>
              <a:rPr lang="en-US"/>
              <a:t>: notation a little different; no Batch input, but Multiple layers in this code</a:t>
            </a:r>
            <a:endParaRPr lang="nl-NL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67"/>
          <p:cNvSpPr/>
          <p:nvPr/>
        </p:nvSpPr>
        <p:spPr>
          <a:xfrm>
            <a:off x="3763264" y="1709603"/>
            <a:ext cx="4454144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61" name="Google Shape;1861;p6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Interchange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48D36A-ECA7-4DEC-AEEB-737F7D2839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46</a:t>
            </a:fld>
            <a:endParaRPr lang="nl"/>
          </a:p>
        </p:txBody>
      </p:sp>
      <p:sp>
        <p:nvSpPr>
          <p:cNvPr id="1862" name="Google Shape;1862;p67"/>
          <p:cNvSpPr txBox="1"/>
          <p:nvPr/>
        </p:nvSpPr>
        <p:spPr>
          <a:xfrm>
            <a:off x="4040803" y="2259836"/>
            <a:ext cx="3911200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N; 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60958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M; 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		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67"/>
          <p:cNvSpPr/>
          <p:nvPr/>
        </p:nvSpPr>
        <p:spPr>
          <a:xfrm>
            <a:off x="7544689" y="1033328"/>
            <a:ext cx="4454144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61" name="Google Shape;1861;p6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Interchange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97ADCF-57C2-4A31-8775-BDA4BBB872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47</a:t>
            </a:fld>
            <a:endParaRPr lang="nl"/>
          </a:p>
        </p:txBody>
      </p:sp>
      <p:sp>
        <p:nvSpPr>
          <p:cNvPr id="1862" name="Google Shape;1862;p67"/>
          <p:cNvSpPr txBox="1"/>
          <p:nvPr/>
        </p:nvSpPr>
        <p:spPr>
          <a:xfrm>
            <a:off x="7822228" y="1583561"/>
            <a:ext cx="3911200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N; 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60958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M; 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		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" name="Google Shape;5353;p86">
            <a:extLst>
              <a:ext uri="{FF2B5EF4-FFF2-40B4-BE49-F238E27FC236}">
                <a16:creationId xmlns:a16="http://schemas.microsoft.com/office/drawing/2014/main" id="{C51C391A-5A8E-4420-A108-C3649083949A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5354;p86">
            <a:extLst>
              <a:ext uri="{FF2B5EF4-FFF2-40B4-BE49-F238E27FC236}">
                <a16:creationId xmlns:a16="http://schemas.microsoft.com/office/drawing/2014/main" id="{BD4E5489-48F8-412E-AFAA-5788F057CF13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Google Shape;5355;p86">
            <a:extLst>
              <a:ext uri="{FF2B5EF4-FFF2-40B4-BE49-F238E27FC236}">
                <a16:creationId xmlns:a16="http://schemas.microsoft.com/office/drawing/2014/main" id="{6F8BE7B2-75B8-47CC-B44A-D21151632896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8" name="Google Shape;5356;p86">
            <a:extLst>
              <a:ext uri="{FF2B5EF4-FFF2-40B4-BE49-F238E27FC236}">
                <a16:creationId xmlns:a16="http://schemas.microsoft.com/office/drawing/2014/main" id="{6651D503-FD70-42AC-9B86-FEDA54DB45EC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9" name="Google Shape;5357;p86">
            <a:extLst>
              <a:ext uri="{FF2B5EF4-FFF2-40B4-BE49-F238E27FC236}">
                <a16:creationId xmlns:a16="http://schemas.microsoft.com/office/drawing/2014/main" id="{1CD1C5B4-1C5B-4A73-B929-7E4963331978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0" name="Google Shape;5358;p86">
            <a:extLst>
              <a:ext uri="{FF2B5EF4-FFF2-40B4-BE49-F238E27FC236}">
                <a16:creationId xmlns:a16="http://schemas.microsoft.com/office/drawing/2014/main" id="{CA908C03-6A1D-4352-B2A8-8F7DBE54A442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11" name="Google Shape;5359;p86">
            <a:extLst>
              <a:ext uri="{FF2B5EF4-FFF2-40B4-BE49-F238E27FC236}">
                <a16:creationId xmlns:a16="http://schemas.microsoft.com/office/drawing/2014/main" id="{F127D870-6C70-4B59-95E3-0CD8E1CAC40F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  <p:sp>
        <p:nvSpPr>
          <p:cNvPr id="12" name="Google Shape;5360;p86">
            <a:extLst>
              <a:ext uri="{FF2B5EF4-FFF2-40B4-BE49-F238E27FC236}">
                <a16:creationId xmlns:a16="http://schemas.microsoft.com/office/drawing/2014/main" id="{03C997ED-6230-426D-B433-43BC254B586F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3" name="Google Shape;5361;p86">
            <a:extLst>
              <a:ext uri="{FF2B5EF4-FFF2-40B4-BE49-F238E27FC236}">
                <a16:creationId xmlns:a16="http://schemas.microsoft.com/office/drawing/2014/main" id="{E957D6DC-575C-4EAD-BE33-E257367C2142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" name="Google Shape;5362;p86">
            <a:extLst>
              <a:ext uri="{FF2B5EF4-FFF2-40B4-BE49-F238E27FC236}">
                <a16:creationId xmlns:a16="http://schemas.microsoft.com/office/drawing/2014/main" id="{CE05D968-7EE0-4988-A208-09A1F9C41117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" name="Google Shape;5363;p86">
            <a:extLst>
              <a:ext uri="{FF2B5EF4-FFF2-40B4-BE49-F238E27FC236}">
                <a16:creationId xmlns:a16="http://schemas.microsoft.com/office/drawing/2014/main" id="{081EE39C-492D-4F09-8EEE-4FF616F6E2C1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" name="Google Shape;5364;p86">
            <a:extLst>
              <a:ext uri="{FF2B5EF4-FFF2-40B4-BE49-F238E27FC236}">
                <a16:creationId xmlns:a16="http://schemas.microsoft.com/office/drawing/2014/main" id="{DBB515BC-A4CE-4B65-B0DE-B9F50957EA7C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" name="Google Shape;5365;p86">
            <a:extLst>
              <a:ext uri="{FF2B5EF4-FFF2-40B4-BE49-F238E27FC236}">
                <a16:creationId xmlns:a16="http://schemas.microsoft.com/office/drawing/2014/main" id="{CCC5410A-8577-4B28-9DF9-90BC1E18430D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" name="Google Shape;5366;p86">
            <a:extLst>
              <a:ext uri="{FF2B5EF4-FFF2-40B4-BE49-F238E27FC236}">
                <a16:creationId xmlns:a16="http://schemas.microsoft.com/office/drawing/2014/main" id="{6B06FA32-652B-43DE-910B-14C2DF79BEEC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9" name="Google Shape;5367;p86">
            <a:extLst>
              <a:ext uri="{FF2B5EF4-FFF2-40B4-BE49-F238E27FC236}">
                <a16:creationId xmlns:a16="http://schemas.microsoft.com/office/drawing/2014/main" id="{92FCE28A-4B04-43F3-9D05-573DC8062E9D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0" name="Google Shape;5368;p86">
            <a:extLst>
              <a:ext uri="{FF2B5EF4-FFF2-40B4-BE49-F238E27FC236}">
                <a16:creationId xmlns:a16="http://schemas.microsoft.com/office/drawing/2014/main" id="{56C9C574-F236-4520-9474-D2335A9AD0B6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1" name="Google Shape;5369;p86">
            <a:extLst>
              <a:ext uri="{FF2B5EF4-FFF2-40B4-BE49-F238E27FC236}">
                <a16:creationId xmlns:a16="http://schemas.microsoft.com/office/drawing/2014/main" id="{FB819371-E58B-4E17-A43B-7F139BF63AB0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2" name="Google Shape;5370;p86">
            <a:extLst>
              <a:ext uri="{FF2B5EF4-FFF2-40B4-BE49-F238E27FC236}">
                <a16:creationId xmlns:a16="http://schemas.microsoft.com/office/drawing/2014/main" id="{7C9FDF58-8374-498E-A385-6A3842A9534B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3" name="Google Shape;5371;p86">
            <a:extLst>
              <a:ext uri="{FF2B5EF4-FFF2-40B4-BE49-F238E27FC236}">
                <a16:creationId xmlns:a16="http://schemas.microsoft.com/office/drawing/2014/main" id="{05CBC38E-8660-4A86-B369-AA56A937D10F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4" name="Google Shape;5372;p86">
            <a:extLst>
              <a:ext uri="{FF2B5EF4-FFF2-40B4-BE49-F238E27FC236}">
                <a16:creationId xmlns:a16="http://schemas.microsoft.com/office/drawing/2014/main" id="{96E0C646-CE5D-4E87-9C34-7983B3BCB4A1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5" name="Google Shape;5373;p86">
            <a:extLst>
              <a:ext uri="{FF2B5EF4-FFF2-40B4-BE49-F238E27FC236}">
                <a16:creationId xmlns:a16="http://schemas.microsoft.com/office/drawing/2014/main" id="{D2D8FA2A-78B1-4E78-9EC1-737B4F9FF831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6" name="Google Shape;5374;p86">
            <a:extLst>
              <a:ext uri="{FF2B5EF4-FFF2-40B4-BE49-F238E27FC236}">
                <a16:creationId xmlns:a16="http://schemas.microsoft.com/office/drawing/2014/main" id="{F0945384-BA4B-4CA4-9523-814D0BF69E06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7" name="Google Shape;5375;p86">
            <a:extLst>
              <a:ext uri="{FF2B5EF4-FFF2-40B4-BE49-F238E27FC236}">
                <a16:creationId xmlns:a16="http://schemas.microsoft.com/office/drawing/2014/main" id="{452E1223-CE0C-4CFF-8E52-39B2A8914C52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8" name="Google Shape;5376;p86">
            <a:extLst>
              <a:ext uri="{FF2B5EF4-FFF2-40B4-BE49-F238E27FC236}">
                <a16:creationId xmlns:a16="http://schemas.microsoft.com/office/drawing/2014/main" id="{15497D31-9DC9-4ADC-8833-03A7E50DEB92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9" name="Google Shape;5377;p86">
            <a:extLst>
              <a:ext uri="{FF2B5EF4-FFF2-40B4-BE49-F238E27FC236}">
                <a16:creationId xmlns:a16="http://schemas.microsoft.com/office/drawing/2014/main" id="{97A92DCF-9913-4909-9F97-F2857387D529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0" name="Google Shape;5378;p86">
            <a:extLst>
              <a:ext uri="{FF2B5EF4-FFF2-40B4-BE49-F238E27FC236}">
                <a16:creationId xmlns:a16="http://schemas.microsoft.com/office/drawing/2014/main" id="{C033ADF5-1B94-4F75-BA5F-FF9B840B3CF9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1" name="Google Shape;5379;p86">
            <a:extLst>
              <a:ext uri="{FF2B5EF4-FFF2-40B4-BE49-F238E27FC236}">
                <a16:creationId xmlns:a16="http://schemas.microsoft.com/office/drawing/2014/main" id="{73A16581-C9BC-42AA-92F3-AE2162245703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2" name="Google Shape;5380;p86">
            <a:extLst>
              <a:ext uri="{FF2B5EF4-FFF2-40B4-BE49-F238E27FC236}">
                <a16:creationId xmlns:a16="http://schemas.microsoft.com/office/drawing/2014/main" id="{C0ECA006-8881-4B44-A4E2-BCB5D66C4F97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" name="Google Shape;5381;p86">
            <a:extLst>
              <a:ext uri="{FF2B5EF4-FFF2-40B4-BE49-F238E27FC236}">
                <a16:creationId xmlns:a16="http://schemas.microsoft.com/office/drawing/2014/main" id="{0D12E5FE-F865-4F86-B881-1B0582EC2679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" name="Google Shape;5382;p86">
            <a:extLst>
              <a:ext uri="{FF2B5EF4-FFF2-40B4-BE49-F238E27FC236}">
                <a16:creationId xmlns:a16="http://schemas.microsoft.com/office/drawing/2014/main" id="{927CE9FE-5C33-40B3-BFA4-6D3A91D20F52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5" name="Google Shape;5383;p86">
            <a:extLst>
              <a:ext uri="{FF2B5EF4-FFF2-40B4-BE49-F238E27FC236}">
                <a16:creationId xmlns:a16="http://schemas.microsoft.com/office/drawing/2014/main" id="{9C981518-AFB4-419D-B064-E3B33A3B94B6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6" name="Google Shape;5384;p86">
            <a:extLst>
              <a:ext uri="{FF2B5EF4-FFF2-40B4-BE49-F238E27FC236}">
                <a16:creationId xmlns:a16="http://schemas.microsoft.com/office/drawing/2014/main" id="{24D03C94-3C24-4571-9C2F-5B651CED122C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7" name="Google Shape;5385;p86">
            <a:extLst>
              <a:ext uri="{FF2B5EF4-FFF2-40B4-BE49-F238E27FC236}">
                <a16:creationId xmlns:a16="http://schemas.microsoft.com/office/drawing/2014/main" id="{9093B278-BE72-4ECA-A182-2B7EAA08F4DB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8" name="Google Shape;5386;p86">
            <a:extLst>
              <a:ext uri="{FF2B5EF4-FFF2-40B4-BE49-F238E27FC236}">
                <a16:creationId xmlns:a16="http://schemas.microsoft.com/office/drawing/2014/main" id="{5DAAC94C-6B89-4DEA-89D5-83BFFC05A83B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9" name="Google Shape;5387;p86">
            <a:extLst>
              <a:ext uri="{FF2B5EF4-FFF2-40B4-BE49-F238E27FC236}">
                <a16:creationId xmlns:a16="http://schemas.microsoft.com/office/drawing/2014/main" id="{2AD1023D-54C1-4970-BBDB-AD18F0302E53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0" name="Google Shape;5388;p86">
            <a:extLst>
              <a:ext uri="{FF2B5EF4-FFF2-40B4-BE49-F238E27FC236}">
                <a16:creationId xmlns:a16="http://schemas.microsoft.com/office/drawing/2014/main" id="{9EAA308A-F48A-4690-980C-950197A0B17F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1" name="Google Shape;5389;p86">
            <a:extLst>
              <a:ext uri="{FF2B5EF4-FFF2-40B4-BE49-F238E27FC236}">
                <a16:creationId xmlns:a16="http://schemas.microsoft.com/office/drawing/2014/main" id="{E11992D9-6C96-4D0F-8958-8FC2B22B1CE6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2" name="Google Shape;5390;p86">
            <a:extLst>
              <a:ext uri="{FF2B5EF4-FFF2-40B4-BE49-F238E27FC236}">
                <a16:creationId xmlns:a16="http://schemas.microsoft.com/office/drawing/2014/main" id="{E84F528F-F391-49B3-BCC1-E782336DF47D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3" name="Google Shape;5391;p86">
            <a:extLst>
              <a:ext uri="{FF2B5EF4-FFF2-40B4-BE49-F238E27FC236}">
                <a16:creationId xmlns:a16="http://schemas.microsoft.com/office/drawing/2014/main" id="{8EC70D8E-7D1F-4043-AD6F-F905FAB1F995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4" name="Google Shape;5392;p86">
            <a:extLst>
              <a:ext uri="{FF2B5EF4-FFF2-40B4-BE49-F238E27FC236}">
                <a16:creationId xmlns:a16="http://schemas.microsoft.com/office/drawing/2014/main" id="{66E9337E-0CE4-4313-83B6-0C803B69BFB4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5" name="Google Shape;5393;p86">
            <a:extLst>
              <a:ext uri="{FF2B5EF4-FFF2-40B4-BE49-F238E27FC236}">
                <a16:creationId xmlns:a16="http://schemas.microsoft.com/office/drawing/2014/main" id="{DB74F804-1C0E-496A-BFEB-3523EA8D556E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6" name="Google Shape;5394;p86">
            <a:extLst>
              <a:ext uri="{FF2B5EF4-FFF2-40B4-BE49-F238E27FC236}">
                <a16:creationId xmlns:a16="http://schemas.microsoft.com/office/drawing/2014/main" id="{D2D5B3AC-FC31-4736-ACEB-E05FC1CE24DE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7" name="Google Shape;5395;p86">
            <a:extLst>
              <a:ext uri="{FF2B5EF4-FFF2-40B4-BE49-F238E27FC236}">
                <a16:creationId xmlns:a16="http://schemas.microsoft.com/office/drawing/2014/main" id="{B72914E2-E5CF-4EEB-85E2-4BC026F01F22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8" name="Google Shape;5396;p86">
            <a:extLst>
              <a:ext uri="{FF2B5EF4-FFF2-40B4-BE49-F238E27FC236}">
                <a16:creationId xmlns:a16="http://schemas.microsoft.com/office/drawing/2014/main" id="{F4ECEE8F-5E2D-4E5D-96F6-A43F0D3F10AD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9" name="Google Shape;5397;p86">
            <a:extLst>
              <a:ext uri="{FF2B5EF4-FFF2-40B4-BE49-F238E27FC236}">
                <a16:creationId xmlns:a16="http://schemas.microsoft.com/office/drawing/2014/main" id="{54BCAFE6-C70D-4F70-A61A-7024A3698248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0" name="Google Shape;5398;p86">
            <a:extLst>
              <a:ext uri="{FF2B5EF4-FFF2-40B4-BE49-F238E27FC236}">
                <a16:creationId xmlns:a16="http://schemas.microsoft.com/office/drawing/2014/main" id="{8C491DDE-C243-4078-8E8E-B6F6F35CB127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1" name="Google Shape;5399;p86">
            <a:extLst>
              <a:ext uri="{FF2B5EF4-FFF2-40B4-BE49-F238E27FC236}">
                <a16:creationId xmlns:a16="http://schemas.microsoft.com/office/drawing/2014/main" id="{14FDE6DD-BF3A-49C5-BEDC-5DF00F786DF8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2" name="Google Shape;5400;p86">
            <a:extLst>
              <a:ext uri="{FF2B5EF4-FFF2-40B4-BE49-F238E27FC236}">
                <a16:creationId xmlns:a16="http://schemas.microsoft.com/office/drawing/2014/main" id="{48147765-FFC5-4B88-91C7-99F538B67D85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3" name="Google Shape;5401;p86">
            <a:extLst>
              <a:ext uri="{FF2B5EF4-FFF2-40B4-BE49-F238E27FC236}">
                <a16:creationId xmlns:a16="http://schemas.microsoft.com/office/drawing/2014/main" id="{DD71915A-2D11-4BBF-ACFD-93F414F2FD92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4" name="Google Shape;5402;p86">
            <a:extLst>
              <a:ext uri="{FF2B5EF4-FFF2-40B4-BE49-F238E27FC236}">
                <a16:creationId xmlns:a16="http://schemas.microsoft.com/office/drawing/2014/main" id="{02C2E34F-7CF2-4D89-92A4-C952DA66BAFD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5" name="Google Shape;5403;p86">
            <a:extLst>
              <a:ext uri="{FF2B5EF4-FFF2-40B4-BE49-F238E27FC236}">
                <a16:creationId xmlns:a16="http://schemas.microsoft.com/office/drawing/2014/main" id="{EBA3701C-B0AD-494B-A251-BD3A4EB73F7F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6" name="Google Shape;5404;p86">
            <a:extLst>
              <a:ext uri="{FF2B5EF4-FFF2-40B4-BE49-F238E27FC236}">
                <a16:creationId xmlns:a16="http://schemas.microsoft.com/office/drawing/2014/main" id="{F7715BCB-8588-416E-8AA5-D6DF44553F73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7" name="Google Shape;5405;p86">
            <a:extLst>
              <a:ext uri="{FF2B5EF4-FFF2-40B4-BE49-F238E27FC236}">
                <a16:creationId xmlns:a16="http://schemas.microsoft.com/office/drawing/2014/main" id="{85D3C573-B379-4760-8C31-00A0E184E48C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8" name="Google Shape;5406;p86">
            <a:extLst>
              <a:ext uri="{FF2B5EF4-FFF2-40B4-BE49-F238E27FC236}">
                <a16:creationId xmlns:a16="http://schemas.microsoft.com/office/drawing/2014/main" id="{FA593C97-32CC-4B6D-BB67-CF4438C4FB25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9" name="Google Shape;5407;p86">
            <a:extLst>
              <a:ext uri="{FF2B5EF4-FFF2-40B4-BE49-F238E27FC236}">
                <a16:creationId xmlns:a16="http://schemas.microsoft.com/office/drawing/2014/main" id="{A84AA490-B39E-47AF-9F0A-010C7CD778A9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0" name="Google Shape;5408;p86">
            <a:extLst>
              <a:ext uri="{FF2B5EF4-FFF2-40B4-BE49-F238E27FC236}">
                <a16:creationId xmlns:a16="http://schemas.microsoft.com/office/drawing/2014/main" id="{E394464A-D977-461C-B987-142263246DF8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1" name="Google Shape;5409;p86">
            <a:extLst>
              <a:ext uri="{FF2B5EF4-FFF2-40B4-BE49-F238E27FC236}">
                <a16:creationId xmlns:a16="http://schemas.microsoft.com/office/drawing/2014/main" id="{B754DB8B-5972-49EB-A573-9D5923D43745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2" name="Google Shape;5410;p86">
            <a:extLst>
              <a:ext uri="{FF2B5EF4-FFF2-40B4-BE49-F238E27FC236}">
                <a16:creationId xmlns:a16="http://schemas.microsoft.com/office/drawing/2014/main" id="{FDB8ACDB-A2E9-46C4-9FB0-24274258CA74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3" name="Google Shape;5411;p86">
            <a:extLst>
              <a:ext uri="{FF2B5EF4-FFF2-40B4-BE49-F238E27FC236}">
                <a16:creationId xmlns:a16="http://schemas.microsoft.com/office/drawing/2014/main" id="{13338851-3AE3-4713-AF4C-06A27BBA80C9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4" name="Google Shape;5412;p86">
            <a:extLst>
              <a:ext uri="{FF2B5EF4-FFF2-40B4-BE49-F238E27FC236}">
                <a16:creationId xmlns:a16="http://schemas.microsoft.com/office/drawing/2014/main" id="{B614AB4E-C589-4D48-94AC-C9462024F4EE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5" name="Google Shape;5413;p86">
            <a:extLst>
              <a:ext uri="{FF2B5EF4-FFF2-40B4-BE49-F238E27FC236}">
                <a16:creationId xmlns:a16="http://schemas.microsoft.com/office/drawing/2014/main" id="{F0BC77F4-6E7C-4A57-8704-41338BA8AD1E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6" name="Google Shape;5414;p86">
            <a:extLst>
              <a:ext uri="{FF2B5EF4-FFF2-40B4-BE49-F238E27FC236}">
                <a16:creationId xmlns:a16="http://schemas.microsoft.com/office/drawing/2014/main" id="{AEAAEAD0-6187-4583-8D20-855CB793E620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7" name="Google Shape;5415;p86">
            <a:extLst>
              <a:ext uri="{FF2B5EF4-FFF2-40B4-BE49-F238E27FC236}">
                <a16:creationId xmlns:a16="http://schemas.microsoft.com/office/drawing/2014/main" id="{91B9838D-04E2-4758-8301-7E520DE20B85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8" name="Google Shape;5416;p86">
            <a:extLst>
              <a:ext uri="{FF2B5EF4-FFF2-40B4-BE49-F238E27FC236}">
                <a16:creationId xmlns:a16="http://schemas.microsoft.com/office/drawing/2014/main" id="{215A1AC9-6DFD-4020-A3F2-C5CBB81962F1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9" name="Google Shape;5417;p86">
            <a:extLst>
              <a:ext uri="{FF2B5EF4-FFF2-40B4-BE49-F238E27FC236}">
                <a16:creationId xmlns:a16="http://schemas.microsoft.com/office/drawing/2014/main" id="{A2AB8F3F-CFC9-4D91-B814-04860424685E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0" name="Google Shape;5418;p86">
            <a:extLst>
              <a:ext uri="{FF2B5EF4-FFF2-40B4-BE49-F238E27FC236}">
                <a16:creationId xmlns:a16="http://schemas.microsoft.com/office/drawing/2014/main" id="{909B0046-0EF4-4CDC-A09C-F8CC71E2D1C5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1" name="Google Shape;5419;p86">
            <a:extLst>
              <a:ext uri="{FF2B5EF4-FFF2-40B4-BE49-F238E27FC236}">
                <a16:creationId xmlns:a16="http://schemas.microsoft.com/office/drawing/2014/main" id="{0A123902-2525-458D-A977-E9B17E29091B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2" name="Google Shape;5420;p86">
            <a:extLst>
              <a:ext uri="{FF2B5EF4-FFF2-40B4-BE49-F238E27FC236}">
                <a16:creationId xmlns:a16="http://schemas.microsoft.com/office/drawing/2014/main" id="{96241501-47C4-4192-8DC4-421286749051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3" name="Google Shape;5421;p86">
            <a:extLst>
              <a:ext uri="{FF2B5EF4-FFF2-40B4-BE49-F238E27FC236}">
                <a16:creationId xmlns:a16="http://schemas.microsoft.com/office/drawing/2014/main" id="{33ECC723-D299-4708-AFA6-204A8B943758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4" name="Google Shape;5422;p86">
            <a:extLst>
              <a:ext uri="{FF2B5EF4-FFF2-40B4-BE49-F238E27FC236}">
                <a16:creationId xmlns:a16="http://schemas.microsoft.com/office/drawing/2014/main" id="{57CC15A0-E317-488B-83B1-676370661287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5" name="Google Shape;5423;p86">
            <a:extLst>
              <a:ext uri="{FF2B5EF4-FFF2-40B4-BE49-F238E27FC236}">
                <a16:creationId xmlns:a16="http://schemas.microsoft.com/office/drawing/2014/main" id="{3AEBBDED-F23C-48F0-969E-982A2FBADFEB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6" name="Google Shape;5424;p86">
            <a:extLst>
              <a:ext uri="{FF2B5EF4-FFF2-40B4-BE49-F238E27FC236}">
                <a16:creationId xmlns:a16="http://schemas.microsoft.com/office/drawing/2014/main" id="{BDC95DDC-E370-4BD8-ACA7-42DFB03B5111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</p:spTree>
    <p:extLst>
      <p:ext uri="{BB962C8B-B14F-4D97-AF65-F5344CB8AC3E}">
        <p14:creationId xmlns:p14="http://schemas.microsoft.com/office/powerpoint/2010/main" val="40654169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67"/>
          <p:cNvSpPr/>
          <p:nvPr/>
        </p:nvSpPr>
        <p:spPr>
          <a:xfrm>
            <a:off x="7544689" y="1033328"/>
            <a:ext cx="4454144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61" name="Google Shape;1861;p6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Interchange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109C8B-B89B-492F-9056-F70A36F666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48</a:t>
            </a:fld>
            <a:endParaRPr lang="nl"/>
          </a:p>
        </p:txBody>
      </p:sp>
      <p:sp>
        <p:nvSpPr>
          <p:cNvPr id="1862" name="Google Shape;1862;p67"/>
          <p:cNvSpPr txBox="1"/>
          <p:nvPr/>
        </p:nvSpPr>
        <p:spPr>
          <a:xfrm>
            <a:off x="7822228" y="1583561"/>
            <a:ext cx="3911200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N; 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60958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M; 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		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" name="Google Shape;5353;p86">
            <a:extLst>
              <a:ext uri="{FF2B5EF4-FFF2-40B4-BE49-F238E27FC236}">
                <a16:creationId xmlns:a16="http://schemas.microsoft.com/office/drawing/2014/main" id="{C51C391A-5A8E-4420-A108-C3649083949A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5354;p86">
            <a:extLst>
              <a:ext uri="{FF2B5EF4-FFF2-40B4-BE49-F238E27FC236}">
                <a16:creationId xmlns:a16="http://schemas.microsoft.com/office/drawing/2014/main" id="{BD4E5489-48F8-412E-AFAA-5788F057CF13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Google Shape;5355;p86">
            <a:extLst>
              <a:ext uri="{FF2B5EF4-FFF2-40B4-BE49-F238E27FC236}">
                <a16:creationId xmlns:a16="http://schemas.microsoft.com/office/drawing/2014/main" id="{6F8BE7B2-75B8-47CC-B44A-D21151632896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8" name="Google Shape;5356;p86">
            <a:extLst>
              <a:ext uri="{FF2B5EF4-FFF2-40B4-BE49-F238E27FC236}">
                <a16:creationId xmlns:a16="http://schemas.microsoft.com/office/drawing/2014/main" id="{6651D503-FD70-42AC-9B86-FEDA54DB45EC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9" name="Google Shape;5357;p86">
            <a:extLst>
              <a:ext uri="{FF2B5EF4-FFF2-40B4-BE49-F238E27FC236}">
                <a16:creationId xmlns:a16="http://schemas.microsoft.com/office/drawing/2014/main" id="{1CD1C5B4-1C5B-4A73-B929-7E4963331978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2" name="Google Shape;5360;p86">
            <a:extLst>
              <a:ext uri="{FF2B5EF4-FFF2-40B4-BE49-F238E27FC236}">
                <a16:creationId xmlns:a16="http://schemas.microsoft.com/office/drawing/2014/main" id="{03C997ED-6230-426D-B433-43BC254B586F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3" name="Google Shape;5361;p86">
            <a:extLst>
              <a:ext uri="{FF2B5EF4-FFF2-40B4-BE49-F238E27FC236}">
                <a16:creationId xmlns:a16="http://schemas.microsoft.com/office/drawing/2014/main" id="{E957D6DC-575C-4EAD-BE33-E257367C2142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" name="Google Shape;5362;p86">
            <a:extLst>
              <a:ext uri="{FF2B5EF4-FFF2-40B4-BE49-F238E27FC236}">
                <a16:creationId xmlns:a16="http://schemas.microsoft.com/office/drawing/2014/main" id="{CE05D968-7EE0-4988-A208-09A1F9C41117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" name="Google Shape;5363;p86">
            <a:extLst>
              <a:ext uri="{FF2B5EF4-FFF2-40B4-BE49-F238E27FC236}">
                <a16:creationId xmlns:a16="http://schemas.microsoft.com/office/drawing/2014/main" id="{081EE39C-492D-4F09-8EEE-4FF616F6E2C1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" name="Google Shape;5364;p86">
            <a:extLst>
              <a:ext uri="{FF2B5EF4-FFF2-40B4-BE49-F238E27FC236}">
                <a16:creationId xmlns:a16="http://schemas.microsoft.com/office/drawing/2014/main" id="{DBB515BC-A4CE-4B65-B0DE-B9F50957EA7C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" name="Google Shape;5365;p86">
            <a:extLst>
              <a:ext uri="{FF2B5EF4-FFF2-40B4-BE49-F238E27FC236}">
                <a16:creationId xmlns:a16="http://schemas.microsoft.com/office/drawing/2014/main" id="{CCC5410A-8577-4B28-9DF9-90BC1E18430D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" name="Google Shape;5366;p86">
            <a:extLst>
              <a:ext uri="{FF2B5EF4-FFF2-40B4-BE49-F238E27FC236}">
                <a16:creationId xmlns:a16="http://schemas.microsoft.com/office/drawing/2014/main" id="{6B06FA32-652B-43DE-910B-14C2DF79BEEC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9" name="Google Shape;5367;p86">
            <a:extLst>
              <a:ext uri="{FF2B5EF4-FFF2-40B4-BE49-F238E27FC236}">
                <a16:creationId xmlns:a16="http://schemas.microsoft.com/office/drawing/2014/main" id="{92FCE28A-4B04-43F3-9D05-573DC8062E9D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0" name="Google Shape;5368;p86">
            <a:extLst>
              <a:ext uri="{FF2B5EF4-FFF2-40B4-BE49-F238E27FC236}">
                <a16:creationId xmlns:a16="http://schemas.microsoft.com/office/drawing/2014/main" id="{56C9C574-F236-4520-9474-D2335A9AD0B6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1" name="Google Shape;5369;p86">
            <a:extLst>
              <a:ext uri="{FF2B5EF4-FFF2-40B4-BE49-F238E27FC236}">
                <a16:creationId xmlns:a16="http://schemas.microsoft.com/office/drawing/2014/main" id="{FB819371-E58B-4E17-A43B-7F139BF63AB0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2" name="Google Shape;5370;p86">
            <a:extLst>
              <a:ext uri="{FF2B5EF4-FFF2-40B4-BE49-F238E27FC236}">
                <a16:creationId xmlns:a16="http://schemas.microsoft.com/office/drawing/2014/main" id="{7C9FDF58-8374-498E-A385-6A3842A9534B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3" name="Google Shape;5371;p86">
            <a:extLst>
              <a:ext uri="{FF2B5EF4-FFF2-40B4-BE49-F238E27FC236}">
                <a16:creationId xmlns:a16="http://schemas.microsoft.com/office/drawing/2014/main" id="{05CBC38E-8660-4A86-B369-AA56A937D10F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4" name="Google Shape;5372;p86">
            <a:extLst>
              <a:ext uri="{FF2B5EF4-FFF2-40B4-BE49-F238E27FC236}">
                <a16:creationId xmlns:a16="http://schemas.microsoft.com/office/drawing/2014/main" id="{96E0C646-CE5D-4E87-9C34-7983B3BCB4A1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5" name="Google Shape;5373;p86">
            <a:extLst>
              <a:ext uri="{FF2B5EF4-FFF2-40B4-BE49-F238E27FC236}">
                <a16:creationId xmlns:a16="http://schemas.microsoft.com/office/drawing/2014/main" id="{D2D8FA2A-78B1-4E78-9EC1-737B4F9FF831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6" name="Google Shape;5374;p86">
            <a:extLst>
              <a:ext uri="{FF2B5EF4-FFF2-40B4-BE49-F238E27FC236}">
                <a16:creationId xmlns:a16="http://schemas.microsoft.com/office/drawing/2014/main" id="{F0945384-BA4B-4CA4-9523-814D0BF69E06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7" name="Google Shape;5375;p86">
            <a:extLst>
              <a:ext uri="{FF2B5EF4-FFF2-40B4-BE49-F238E27FC236}">
                <a16:creationId xmlns:a16="http://schemas.microsoft.com/office/drawing/2014/main" id="{452E1223-CE0C-4CFF-8E52-39B2A8914C52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8" name="Google Shape;5376;p86">
            <a:extLst>
              <a:ext uri="{FF2B5EF4-FFF2-40B4-BE49-F238E27FC236}">
                <a16:creationId xmlns:a16="http://schemas.microsoft.com/office/drawing/2014/main" id="{15497D31-9DC9-4ADC-8833-03A7E50DEB92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9" name="Google Shape;5377;p86">
            <a:extLst>
              <a:ext uri="{FF2B5EF4-FFF2-40B4-BE49-F238E27FC236}">
                <a16:creationId xmlns:a16="http://schemas.microsoft.com/office/drawing/2014/main" id="{97A92DCF-9913-4909-9F97-F2857387D529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0" name="Google Shape;5378;p86">
            <a:extLst>
              <a:ext uri="{FF2B5EF4-FFF2-40B4-BE49-F238E27FC236}">
                <a16:creationId xmlns:a16="http://schemas.microsoft.com/office/drawing/2014/main" id="{C033ADF5-1B94-4F75-BA5F-FF9B840B3CF9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1" name="Google Shape;5379;p86">
            <a:extLst>
              <a:ext uri="{FF2B5EF4-FFF2-40B4-BE49-F238E27FC236}">
                <a16:creationId xmlns:a16="http://schemas.microsoft.com/office/drawing/2014/main" id="{73A16581-C9BC-42AA-92F3-AE2162245703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2" name="Google Shape;5380;p86">
            <a:extLst>
              <a:ext uri="{FF2B5EF4-FFF2-40B4-BE49-F238E27FC236}">
                <a16:creationId xmlns:a16="http://schemas.microsoft.com/office/drawing/2014/main" id="{C0ECA006-8881-4B44-A4E2-BCB5D66C4F97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" name="Google Shape;5381;p86">
            <a:extLst>
              <a:ext uri="{FF2B5EF4-FFF2-40B4-BE49-F238E27FC236}">
                <a16:creationId xmlns:a16="http://schemas.microsoft.com/office/drawing/2014/main" id="{0D12E5FE-F865-4F86-B881-1B0582EC2679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" name="Google Shape;5382;p86">
            <a:extLst>
              <a:ext uri="{FF2B5EF4-FFF2-40B4-BE49-F238E27FC236}">
                <a16:creationId xmlns:a16="http://schemas.microsoft.com/office/drawing/2014/main" id="{927CE9FE-5C33-40B3-BFA4-6D3A91D20F52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5" name="Google Shape;5383;p86">
            <a:extLst>
              <a:ext uri="{FF2B5EF4-FFF2-40B4-BE49-F238E27FC236}">
                <a16:creationId xmlns:a16="http://schemas.microsoft.com/office/drawing/2014/main" id="{9C981518-AFB4-419D-B064-E3B33A3B94B6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6" name="Google Shape;5384;p86">
            <a:extLst>
              <a:ext uri="{FF2B5EF4-FFF2-40B4-BE49-F238E27FC236}">
                <a16:creationId xmlns:a16="http://schemas.microsoft.com/office/drawing/2014/main" id="{24D03C94-3C24-4571-9C2F-5B651CED122C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7" name="Google Shape;5385;p86">
            <a:extLst>
              <a:ext uri="{FF2B5EF4-FFF2-40B4-BE49-F238E27FC236}">
                <a16:creationId xmlns:a16="http://schemas.microsoft.com/office/drawing/2014/main" id="{9093B278-BE72-4ECA-A182-2B7EAA08F4DB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8" name="Google Shape;5386;p86">
            <a:extLst>
              <a:ext uri="{FF2B5EF4-FFF2-40B4-BE49-F238E27FC236}">
                <a16:creationId xmlns:a16="http://schemas.microsoft.com/office/drawing/2014/main" id="{5DAAC94C-6B89-4DEA-89D5-83BFFC05A83B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9" name="Google Shape;5387;p86">
            <a:extLst>
              <a:ext uri="{FF2B5EF4-FFF2-40B4-BE49-F238E27FC236}">
                <a16:creationId xmlns:a16="http://schemas.microsoft.com/office/drawing/2014/main" id="{2AD1023D-54C1-4970-BBDB-AD18F0302E53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0" name="Google Shape;5388;p86">
            <a:extLst>
              <a:ext uri="{FF2B5EF4-FFF2-40B4-BE49-F238E27FC236}">
                <a16:creationId xmlns:a16="http://schemas.microsoft.com/office/drawing/2014/main" id="{9EAA308A-F48A-4690-980C-950197A0B17F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1" name="Google Shape;5389;p86">
            <a:extLst>
              <a:ext uri="{FF2B5EF4-FFF2-40B4-BE49-F238E27FC236}">
                <a16:creationId xmlns:a16="http://schemas.microsoft.com/office/drawing/2014/main" id="{E11992D9-6C96-4D0F-8958-8FC2B22B1CE6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2" name="Google Shape;5390;p86">
            <a:extLst>
              <a:ext uri="{FF2B5EF4-FFF2-40B4-BE49-F238E27FC236}">
                <a16:creationId xmlns:a16="http://schemas.microsoft.com/office/drawing/2014/main" id="{E84F528F-F391-49B3-BCC1-E782336DF47D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3" name="Google Shape;5391;p86">
            <a:extLst>
              <a:ext uri="{FF2B5EF4-FFF2-40B4-BE49-F238E27FC236}">
                <a16:creationId xmlns:a16="http://schemas.microsoft.com/office/drawing/2014/main" id="{8EC70D8E-7D1F-4043-AD6F-F905FAB1F995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4" name="Google Shape;5392;p86">
            <a:extLst>
              <a:ext uri="{FF2B5EF4-FFF2-40B4-BE49-F238E27FC236}">
                <a16:creationId xmlns:a16="http://schemas.microsoft.com/office/drawing/2014/main" id="{66E9337E-0CE4-4313-83B6-0C803B69BFB4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5" name="Google Shape;5393;p86">
            <a:extLst>
              <a:ext uri="{FF2B5EF4-FFF2-40B4-BE49-F238E27FC236}">
                <a16:creationId xmlns:a16="http://schemas.microsoft.com/office/drawing/2014/main" id="{DB74F804-1C0E-496A-BFEB-3523EA8D556E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6" name="Google Shape;5394;p86">
            <a:extLst>
              <a:ext uri="{FF2B5EF4-FFF2-40B4-BE49-F238E27FC236}">
                <a16:creationId xmlns:a16="http://schemas.microsoft.com/office/drawing/2014/main" id="{D2D5B3AC-FC31-4736-ACEB-E05FC1CE24DE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7" name="Google Shape;5395;p86">
            <a:extLst>
              <a:ext uri="{FF2B5EF4-FFF2-40B4-BE49-F238E27FC236}">
                <a16:creationId xmlns:a16="http://schemas.microsoft.com/office/drawing/2014/main" id="{B72914E2-E5CF-4EEB-85E2-4BC026F01F22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8" name="Google Shape;5396;p86">
            <a:extLst>
              <a:ext uri="{FF2B5EF4-FFF2-40B4-BE49-F238E27FC236}">
                <a16:creationId xmlns:a16="http://schemas.microsoft.com/office/drawing/2014/main" id="{F4ECEE8F-5E2D-4E5D-96F6-A43F0D3F10AD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9" name="Google Shape;5397;p86">
            <a:extLst>
              <a:ext uri="{FF2B5EF4-FFF2-40B4-BE49-F238E27FC236}">
                <a16:creationId xmlns:a16="http://schemas.microsoft.com/office/drawing/2014/main" id="{54BCAFE6-C70D-4F70-A61A-7024A3698248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0" name="Google Shape;5398;p86">
            <a:extLst>
              <a:ext uri="{FF2B5EF4-FFF2-40B4-BE49-F238E27FC236}">
                <a16:creationId xmlns:a16="http://schemas.microsoft.com/office/drawing/2014/main" id="{8C491DDE-C243-4078-8E8E-B6F6F35CB127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1" name="Google Shape;5399;p86">
            <a:extLst>
              <a:ext uri="{FF2B5EF4-FFF2-40B4-BE49-F238E27FC236}">
                <a16:creationId xmlns:a16="http://schemas.microsoft.com/office/drawing/2014/main" id="{14FDE6DD-BF3A-49C5-BEDC-5DF00F786DF8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2" name="Google Shape;5400;p86">
            <a:extLst>
              <a:ext uri="{FF2B5EF4-FFF2-40B4-BE49-F238E27FC236}">
                <a16:creationId xmlns:a16="http://schemas.microsoft.com/office/drawing/2014/main" id="{48147765-FFC5-4B88-91C7-99F538B67D85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3" name="Google Shape;5401;p86">
            <a:extLst>
              <a:ext uri="{FF2B5EF4-FFF2-40B4-BE49-F238E27FC236}">
                <a16:creationId xmlns:a16="http://schemas.microsoft.com/office/drawing/2014/main" id="{DD71915A-2D11-4BBF-ACFD-93F414F2FD92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4" name="Google Shape;5402;p86">
            <a:extLst>
              <a:ext uri="{FF2B5EF4-FFF2-40B4-BE49-F238E27FC236}">
                <a16:creationId xmlns:a16="http://schemas.microsoft.com/office/drawing/2014/main" id="{02C2E34F-7CF2-4D89-92A4-C952DA66BAFD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5" name="Google Shape;5403;p86">
            <a:extLst>
              <a:ext uri="{FF2B5EF4-FFF2-40B4-BE49-F238E27FC236}">
                <a16:creationId xmlns:a16="http://schemas.microsoft.com/office/drawing/2014/main" id="{EBA3701C-B0AD-494B-A251-BD3A4EB73F7F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6" name="Google Shape;5404;p86">
            <a:extLst>
              <a:ext uri="{FF2B5EF4-FFF2-40B4-BE49-F238E27FC236}">
                <a16:creationId xmlns:a16="http://schemas.microsoft.com/office/drawing/2014/main" id="{F7715BCB-8588-416E-8AA5-D6DF44553F73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7" name="Google Shape;5405;p86">
            <a:extLst>
              <a:ext uri="{FF2B5EF4-FFF2-40B4-BE49-F238E27FC236}">
                <a16:creationId xmlns:a16="http://schemas.microsoft.com/office/drawing/2014/main" id="{85D3C573-B379-4760-8C31-00A0E184E48C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8" name="Google Shape;5406;p86">
            <a:extLst>
              <a:ext uri="{FF2B5EF4-FFF2-40B4-BE49-F238E27FC236}">
                <a16:creationId xmlns:a16="http://schemas.microsoft.com/office/drawing/2014/main" id="{FA593C97-32CC-4B6D-BB67-CF4438C4FB25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9" name="Google Shape;5407;p86">
            <a:extLst>
              <a:ext uri="{FF2B5EF4-FFF2-40B4-BE49-F238E27FC236}">
                <a16:creationId xmlns:a16="http://schemas.microsoft.com/office/drawing/2014/main" id="{A84AA490-B39E-47AF-9F0A-010C7CD778A9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0" name="Google Shape;5408;p86">
            <a:extLst>
              <a:ext uri="{FF2B5EF4-FFF2-40B4-BE49-F238E27FC236}">
                <a16:creationId xmlns:a16="http://schemas.microsoft.com/office/drawing/2014/main" id="{E394464A-D977-461C-B987-142263246DF8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1" name="Google Shape;5409;p86">
            <a:extLst>
              <a:ext uri="{FF2B5EF4-FFF2-40B4-BE49-F238E27FC236}">
                <a16:creationId xmlns:a16="http://schemas.microsoft.com/office/drawing/2014/main" id="{B754DB8B-5972-49EB-A573-9D5923D43745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2" name="Google Shape;5410;p86">
            <a:extLst>
              <a:ext uri="{FF2B5EF4-FFF2-40B4-BE49-F238E27FC236}">
                <a16:creationId xmlns:a16="http://schemas.microsoft.com/office/drawing/2014/main" id="{FDB8ACDB-A2E9-46C4-9FB0-24274258CA74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3" name="Google Shape;5411;p86">
            <a:extLst>
              <a:ext uri="{FF2B5EF4-FFF2-40B4-BE49-F238E27FC236}">
                <a16:creationId xmlns:a16="http://schemas.microsoft.com/office/drawing/2014/main" id="{13338851-3AE3-4713-AF4C-06A27BBA80C9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4" name="Google Shape;5412;p86">
            <a:extLst>
              <a:ext uri="{FF2B5EF4-FFF2-40B4-BE49-F238E27FC236}">
                <a16:creationId xmlns:a16="http://schemas.microsoft.com/office/drawing/2014/main" id="{B614AB4E-C589-4D48-94AC-C9462024F4EE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5" name="Google Shape;5413;p86">
            <a:extLst>
              <a:ext uri="{FF2B5EF4-FFF2-40B4-BE49-F238E27FC236}">
                <a16:creationId xmlns:a16="http://schemas.microsoft.com/office/drawing/2014/main" id="{F0BC77F4-6E7C-4A57-8704-41338BA8AD1E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6" name="Google Shape;5414;p86">
            <a:extLst>
              <a:ext uri="{FF2B5EF4-FFF2-40B4-BE49-F238E27FC236}">
                <a16:creationId xmlns:a16="http://schemas.microsoft.com/office/drawing/2014/main" id="{AEAAEAD0-6187-4583-8D20-855CB793E620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7" name="Google Shape;5415;p86">
            <a:extLst>
              <a:ext uri="{FF2B5EF4-FFF2-40B4-BE49-F238E27FC236}">
                <a16:creationId xmlns:a16="http://schemas.microsoft.com/office/drawing/2014/main" id="{91B9838D-04E2-4758-8301-7E520DE20B85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8" name="Google Shape;5416;p86">
            <a:extLst>
              <a:ext uri="{FF2B5EF4-FFF2-40B4-BE49-F238E27FC236}">
                <a16:creationId xmlns:a16="http://schemas.microsoft.com/office/drawing/2014/main" id="{215A1AC9-6DFD-4020-A3F2-C5CBB81962F1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9" name="Google Shape;5417;p86">
            <a:extLst>
              <a:ext uri="{FF2B5EF4-FFF2-40B4-BE49-F238E27FC236}">
                <a16:creationId xmlns:a16="http://schemas.microsoft.com/office/drawing/2014/main" id="{A2AB8F3F-CFC9-4D91-B814-04860424685E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0" name="Google Shape;5418;p86">
            <a:extLst>
              <a:ext uri="{FF2B5EF4-FFF2-40B4-BE49-F238E27FC236}">
                <a16:creationId xmlns:a16="http://schemas.microsoft.com/office/drawing/2014/main" id="{909B0046-0EF4-4CDC-A09C-F8CC71E2D1C5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1" name="Google Shape;5419;p86">
            <a:extLst>
              <a:ext uri="{FF2B5EF4-FFF2-40B4-BE49-F238E27FC236}">
                <a16:creationId xmlns:a16="http://schemas.microsoft.com/office/drawing/2014/main" id="{0A123902-2525-458D-A977-E9B17E29091B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2" name="Google Shape;5420;p86">
            <a:extLst>
              <a:ext uri="{FF2B5EF4-FFF2-40B4-BE49-F238E27FC236}">
                <a16:creationId xmlns:a16="http://schemas.microsoft.com/office/drawing/2014/main" id="{96241501-47C4-4192-8DC4-421286749051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3" name="Google Shape;5421;p86">
            <a:extLst>
              <a:ext uri="{FF2B5EF4-FFF2-40B4-BE49-F238E27FC236}">
                <a16:creationId xmlns:a16="http://schemas.microsoft.com/office/drawing/2014/main" id="{33ECC723-D299-4708-AFA6-204A8B943758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4" name="Google Shape;5422;p86">
            <a:extLst>
              <a:ext uri="{FF2B5EF4-FFF2-40B4-BE49-F238E27FC236}">
                <a16:creationId xmlns:a16="http://schemas.microsoft.com/office/drawing/2014/main" id="{57CC15A0-E317-488B-83B1-676370661287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5" name="Google Shape;5423;p86">
            <a:extLst>
              <a:ext uri="{FF2B5EF4-FFF2-40B4-BE49-F238E27FC236}">
                <a16:creationId xmlns:a16="http://schemas.microsoft.com/office/drawing/2014/main" id="{3AEBBDED-F23C-48F0-969E-982A2FBADFEB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6" name="Google Shape;5424;p86">
            <a:extLst>
              <a:ext uri="{FF2B5EF4-FFF2-40B4-BE49-F238E27FC236}">
                <a16:creationId xmlns:a16="http://schemas.microsoft.com/office/drawing/2014/main" id="{BDC95DDC-E370-4BD8-ACA7-42DFB03B5111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995B24-3EB6-4A58-A1C0-9172E65C1C48}"/>
              </a:ext>
            </a:extLst>
          </p:cNvPr>
          <p:cNvSpPr/>
          <p:nvPr/>
        </p:nvSpPr>
        <p:spPr>
          <a:xfrm>
            <a:off x="5912990" y="1818800"/>
            <a:ext cx="1246999" cy="875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1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</a:p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sym typeface="Consolas"/>
              </a:rPr>
              <a:t>i</a:t>
            </a:r>
            <a:r>
              <a:rPr lang="nl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sym typeface="Consolas"/>
              </a:rPr>
              <a:t>=</a:t>
            </a:r>
            <a:r>
              <a:rPr lang="nl" dirty="0">
                <a:solidFill>
                  <a:srgbClr val="FF9100"/>
                </a:solidFill>
                <a:latin typeface="Consolas"/>
                <a:sym typeface="Consolas"/>
              </a:rPr>
              <a:t>0</a:t>
            </a:r>
            <a:endParaRPr lang="en-US" dirty="0">
              <a:solidFill>
                <a:srgbClr val="FF9100"/>
              </a:solidFill>
            </a:endParaRPr>
          </a:p>
        </p:txBody>
      </p:sp>
      <p:sp>
        <p:nvSpPr>
          <p:cNvPr id="78" name="Google Shape;5358;p86">
            <a:extLst>
              <a:ext uri="{FF2B5EF4-FFF2-40B4-BE49-F238E27FC236}">
                <a16:creationId xmlns:a16="http://schemas.microsoft.com/office/drawing/2014/main" id="{861673DC-9C9C-46AD-90EB-BF94DA0130B1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79" name="Google Shape;5359;p86">
            <a:extLst>
              <a:ext uri="{FF2B5EF4-FFF2-40B4-BE49-F238E27FC236}">
                <a16:creationId xmlns:a16="http://schemas.microsoft.com/office/drawing/2014/main" id="{D7DB96D3-9FFE-4842-8212-3A6B66122945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5045430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67"/>
          <p:cNvSpPr/>
          <p:nvPr/>
        </p:nvSpPr>
        <p:spPr>
          <a:xfrm>
            <a:off x="7544689" y="1033328"/>
            <a:ext cx="4454144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61" name="Google Shape;1861;p6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Interchange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9AC457-F9C7-465C-AE53-9A0F4C17CE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49</a:t>
            </a:fld>
            <a:endParaRPr lang="nl"/>
          </a:p>
        </p:txBody>
      </p:sp>
      <p:sp>
        <p:nvSpPr>
          <p:cNvPr id="1862" name="Google Shape;1862;p67"/>
          <p:cNvSpPr txBox="1"/>
          <p:nvPr/>
        </p:nvSpPr>
        <p:spPr>
          <a:xfrm>
            <a:off x="7822228" y="1583561"/>
            <a:ext cx="3911200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N; 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60958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M; 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		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" name="Google Shape;5353;p86">
            <a:extLst>
              <a:ext uri="{FF2B5EF4-FFF2-40B4-BE49-F238E27FC236}">
                <a16:creationId xmlns:a16="http://schemas.microsoft.com/office/drawing/2014/main" id="{C51C391A-5A8E-4420-A108-C3649083949A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5354;p86">
            <a:extLst>
              <a:ext uri="{FF2B5EF4-FFF2-40B4-BE49-F238E27FC236}">
                <a16:creationId xmlns:a16="http://schemas.microsoft.com/office/drawing/2014/main" id="{BD4E5489-48F8-412E-AFAA-5788F057CF13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Google Shape;5355;p86">
            <a:extLst>
              <a:ext uri="{FF2B5EF4-FFF2-40B4-BE49-F238E27FC236}">
                <a16:creationId xmlns:a16="http://schemas.microsoft.com/office/drawing/2014/main" id="{6F8BE7B2-75B8-47CC-B44A-D21151632896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8" name="Google Shape;5356;p86">
            <a:extLst>
              <a:ext uri="{FF2B5EF4-FFF2-40B4-BE49-F238E27FC236}">
                <a16:creationId xmlns:a16="http://schemas.microsoft.com/office/drawing/2014/main" id="{6651D503-FD70-42AC-9B86-FEDA54DB45EC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9" name="Google Shape;5357;p86">
            <a:extLst>
              <a:ext uri="{FF2B5EF4-FFF2-40B4-BE49-F238E27FC236}">
                <a16:creationId xmlns:a16="http://schemas.microsoft.com/office/drawing/2014/main" id="{1CD1C5B4-1C5B-4A73-B929-7E4963331978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2" name="Google Shape;5360;p86">
            <a:extLst>
              <a:ext uri="{FF2B5EF4-FFF2-40B4-BE49-F238E27FC236}">
                <a16:creationId xmlns:a16="http://schemas.microsoft.com/office/drawing/2014/main" id="{03C997ED-6230-426D-B433-43BC254B586F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3" name="Google Shape;5361;p86">
            <a:extLst>
              <a:ext uri="{FF2B5EF4-FFF2-40B4-BE49-F238E27FC236}">
                <a16:creationId xmlns:a16="http://schemas.microsoft.com/office/drawing/2014/main" id="{E957D6DC-575C-4EAD-BE33-E257367C2142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" name="Google Shape;5362;p86">
            <a:extLst>
              <a:ext uri="{FF2B5EF4-FFF2-40B4-BE49-F238E27FC236}">
                <a16:creationId xmlns:a16="http://schemas.microsoft.com/office/drawing/2014/main" id="{CE05D968-7EE0-4988-A208-09A1F9C41117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" name="Google Shape;5363;p86">
            <a:extLst>
              <a:ext uri="{FF2B5EF4-FFF2-40B4-BE49-F238E27FC236}">
                <a16:creationId xmlns:a16="http://schemas.microsoft.com/office/drawing/2014/main" id="{081EE39C-492D-4F09-8EEE-4FF616F6E2C1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" name="Google Shape;5364;p86">
            <a:extLst>
              <a:ext uri="{FF2B5EF4-FFF2-40B4-BE49-F238E27FC236}">
                <a16:creationId xmlns:a16="http://schemas.microsoft.com/office/drawing/2014/main" id="{DBB515BC-A4CE-4B65-B0DE-B9F50957EA7C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" name="Google Shape;5365;p86">
            <a:extLst>
              <a:ext uri="{FF2B5EF4-FFF2-40B4-BE49-F238E27FC236}">
                <a16:creationId xmlns:a16="http://schemas.microsoft.com/office/drawing/2014/main" id="{CCC5410A-8577-4B28-9DF9-90BC1E18430D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" name="Google Shape;5366;p86">
            <a:extLst>
              <a:ext uri="{FF2B5EF4-FFF2-40B4-BE49-F238E27FC236}">
                <a16:creationId xmlns:a16="http://schemas.microsoft.com/office/drawing/2014/main" id="{6B06FA32-652B-43DE-910B-14C2DF79BEEC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9" name="Google Shape;5367;p86">
            <a:extLst>
              <a:ext uri="{FF2B5EF4-FFF2-40B4-BE49-F238E27FC236}">
                <a16:creationId xmlns:a16="http://schemas.microsoft.com/office/drawing/2014/main" id="{92FCE28A-4B04-43F3-9D05-573DC8062E9D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0" name="Google Shape;5368;p86">
            <a:extLst>
              <a:ext uri="{FF2B5EF4-FFF2-40B4-BE49-F238E27FC236}">
                <a16:creationId xmlns:a16="http://schemas.microsoft.com/office/drawing/2014/main" id="{56C9C574-F236-4520-9474-D2335A9AD0B6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1" name="Google Shape;5369;p86">
            <a:extLst>
              <a:ext uri="{FF2B5EF4-FFF2-40B4-BE49-F238E27FC236}">
                <a16:creationId xmlns:a16="http://schemas.microsoft.com/office/drawing/2014/main" id="{FB819371-E58B-4E17-A43B-7F139BF63AB0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2" name="Google Shape;5370;p86">
            <a:extLst>
              <a:ext uri="{FF2B5EF4-FFF2-40B4-BE49-F238E27FC236}">
                <a16:creationId xmlns:a16="http://schemas.microsoft.com/office/drawing/2014/main" id="{7C9FDF58-8374-498E-A385-6A3842A9534B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3" name="Google Shape;5371;p86">
            <a:extLst>
              <a:ext uri="{FF2B5EF4-FFF2-40B4-BE49-F238E27FC236}">
                <a16:creationId xmlns:a16="http://schemas.microsoft.com/office/drawing/2014/main" id="{05CBC38E-8660-4A86-B369-AA56A937D10F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4" name="Google Shape;5372;p86">
            <a:extLst>
              <a:ext uri="{FF2B5EF4-FFF2-40B4-BE49-F238E27FC236}">
                <a16:creationId xmlns:a16="http://schemas.microsoft.com/office/drawing/2014/main" id="{96E0C646-CE5D-4E87-9C34-7983B3BCB4A1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5" name="Google Shape;5373;p86">
            <a:extLst>
              <a:ext uri="{FF2B5EF4-FFF2-40B4-BE49-F238E27FC236}">
                <a16:creationId xmlns:a16="http://schemas.microsoft.com/office/drawing/2014/main" id="{D2D8FA2A-78B1-4E78-9EC1-737B4F9FF831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6" name="Google Shape;5374;p86">
            <a:extLst>
              <a:ext uri="{FF2B5EF4-FFF2-40B4-BE49-F238E27FC236}">
                <a16:creationId xmlns:a16="http://schemas.microsoft.com/office/drawing/2014/main" id="{F0945384-BA4B-4CA4-9523-814D0BF69E06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7" name="Google Shape;5375;p86">
            <a:extLst>
              <a:ext uri="{FF2B5EF4-FFF2-40B4-BE49-F238E27FC236}">
                <a16:creationId xmlns:a16="http://schemas.microsoft.com/office/drawing/2014/main" id="{452E1223-CE0C-4CFF-8E52-39B2A8914C52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8" name="Google Shape;5376;p86">
            <a:extLst>
              <a:ext uri="{FF2B5EF4-FFF2-40B4-BE49-F238E27FC236}">
                <a16:creationId xmlns:a16="http://schemas.microsoft.com/office/drawing/2014/main" id="{15497D31-9DC9-4ADC-8833-03A7E50DEB92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9" name="Google Shape;5377;p86">
            <a:extLst>
              <a:ext uri="{FF2B5EF4-FFF2-40B4-BE49-F238E27FC236}">
                <a16:creationId xmlns:a16="http://schemas.microsoft.com/office/drawing/2014/main" id="{97A92DCF-9913-4909-9F97-F2857387D529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0" name="Google Shape;5378;p86">
            <a:extLst>
              <a:ext uri="{FF2B5EF4-FFF2-40B4-BE49-F238E27FC236}">
                <a16:creationId xmlns:a16="http://schemas.microsoft.com/office/drawing/2014/main" id="{C033ADF5-1B94-4F75-BA5F-FF9B840B3CF9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1" name="Google Shape;5379;p86">
            <a:extLst>
              <a:ext uri="{FF2B5EF4-FFF2-40B4-BE49-F238E27FC236}">
                <a16:creationId xmlns:a16="http://schemas.microsoft.com/office/drawing/2014/main" id="{73A16581-C9BC-42AA-92F3-AE2162245703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2" name="Google Shape;5380;p86">
            <a:extLst>
              <a:ext uri="{FF2B5EF4-FFF2-40B4-BE49-F238E27FC236}">
                <a16:creationId xmlns:a16="http://schemas.microsoft.com/office/drawing/2014/main" id="{C0ECA006-8881-4B44-A4E2-BCB5D66C4F97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" name="Google Shape;5381;p86">
            <a:extLst>
              <a:ext uri="{FF2B5EF4-FFF2-40B4-BE49-F238E27FC236}">
                <a16:creationId xmlns:a16="http://schemas.microsoft.com/office/drawing/2014/main" id="{0D12E5FE-F865-4F86-B881-1B0582EC2679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" name="Google Shape;5382;p86">
            <a:extLst>
              <a:ext uri="{FF2B5EF4-FFF2-40B4-BE49-F238E27FC236}">
                <a16:creationId xmlns:a16="http://schemas.microsoft.com/office/drawing/2014/main" id="{927CE9FE-5C33-40B3-BFA4-6D3A91D20F52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5" name="Google Shape;5383;p86">
            <a:extLst>
              <a:ext uri="{FF2B5EF4-FFF2-40B4-BE49-F238E27FC236}">
                <a16:creationId xmlns:a16="http://schemas.microsoft.com/office/drawing/2014/main" id="{9C981518-AFB4-419D-B064-E3B33A3B94B6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6" name="Google Shape;5384;p86">
            <a:extLst>
              <a:ext uri="{FF2B5EF4-FFF2-40B4-BE49-F238E27FC236}">
                <a16:creationId xmlns:a16="http://schemas.microsoft.com/office/drawing/2014/main" id="{24D03C94-3C24-4571-9C2F-5B651CED122C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7" name="Google Shape;5385;p86">
            <a:extLst>
              <a:ext uri="{FF2B5EF4-FFF2-40B4-BE49-F238E27FC236}">
                <a16:creationId xmlns:a16="http://schemas.microsoft.com/office/drawing/2014/main" id="{9093B278-BE72-4ECA-A182-2B7EAA08F4DB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8" name="Google Shape;5386;p86">
            <a:extLst>
              <a:ext uri="{FF2B5EF4-FFF2-40B4-BE49-F238E27FC236}">
                <a16:creationId xmlns:a16="http://schemas.microsoft.com/office/drawing/2014/main" id="{5DAAC94C-6B89-4DEA-89D5-83BFFC05A83B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9" name="Google Shape;5387;p86">
            <a:extLst>
              <a:ext uri="{FF2B5EF4-FFF2-40B4-BE49-F238E27FC236}">
                <a16:creationId xmlns:a16="http://schemas.microsoft.com/office/drawing/2014/main" id="{2AD1023D-54C1-4970-BBDB-AD18F0302E53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0" name="Google Shape;5388;p86">
            <a:extLst>
              <a:ext uri="{FF2B5EF4-FFF2-40B4-BE49-F238E27FC236}">
                <a16:creationId xmlns:a16="http://schemas.microsoft.com/office/drawing/2014/main" id="{9EAA308A-F48A-4690-980C-950197A0B17F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1" name="Google Shape;5389;p86">
            <a:extLst>
              <a:ext uri="{FF2B5EF4-FFF2-40B4-BE49-F238E27FC236}">
                <a16:creationId xmlns:a16="http://schemas.microsoft.com/office/drawing/2014/main" id="{E11992D9-6C96-4D0F-8958-8FC2B22B1CE6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2" name="Google Shape;5390;p86">
            <a:extLst>
              <a:ext uri="{FF2B5EF4-FFF2-40B4-BE49-F238E27FC236}">
                <a16:creationId xmlns:a16="http://schemas.microsoft.com/office/drawing/2014/main" id="{E84F528F-F391-49B3-BCC1-E782336DF47D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3" name="Google Shape;5391;p86">
            <a:extLst>
              <a:ext uri="{FF2B5EF4-FFF2-40B4-BE49-F238E27FC236}">
                <a16:creationId xmlns:a16="http://schemas.microsoft.com/office/drawing/2014/main" id="{8EC70D8E-7D1F-4043-AD6F-F905FAB1F995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4" name="Google Shape;5392;p86">
            <a:extLst>
              <a:ext uri="{FF2B5EF4-FFF2-40B4-BE49-F238E27FC236}">
                <a16:creationId xmlns:a16="http://schemas.microsoft.com/office/drawing/2014/main" id="{66E9337E-0CE4-4313-83B6-0C803B69BFB4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5" name="Google Shape;5393;p86">
            <a:extLst>
              <a:ext uri="{FF2B5EF4-FFF2-40B4-BE49-F238E27FC236}">
                <a16:creationId xmlns:a16="http://schemas.microsoft.com/office/drawing/2014/main" id="{DB74F804-1C0E-496A-BFEB-3523EA8D556E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6" name="Google Shape;5394;p86">
            <a:extLst>
              <a:ext uri="{FF2B5EF4-FFF2-40B4-BE49-F238E27FC236}">
                <a16:creationId xmlns:a16="http://schemas.microsoft.com/office/drawing/2014/main" id="{D2D5B3AC-FC31-4736-ACEB-E05FC1CE24DE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7" name="Google Shape;5395;p86">
            <a:extLst>
              <a:ext uri="{FF2B5EF4-FFF2-40B4-BE49-F238E27FC236}">
                <a16:creationId xmlns:a16="http://schemas.microsoft.com/office/drawing/2014/main" id="{B72914E2-E5CF-4EEB-85E2-4BC026F01F22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8" name="Google Shape;5396;p86">
            <a:extLst>
              <a:ext uri="{FF2B5EF4-FFF2-40B4-BE49-F238E27FC236}">
                <a16:creationId xmlns:a16="http://schemas.microsoft.com/office/drawing/2014/main" id="{F4ECEE8F-5E2D-4E5D-96F6-A43F0D3F10AD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9" name="Google Shape;5397;p86">
            <a:extLst>
              <a:ext uri="{FF2B5EF4-FFF2-40B4-BE49-F238E27FC236}">
                <a16:creationId xmlns:a16="http://schemas.microsoft.com/office/drawing/2014/main" id="{54BCAFE6-C70D-4F70-A61A-7024A3698248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0" name="Google Shape;5398;p86">
            <a:extLst>
              <a:ext uri="{FF2B5EF4-FFF2-40B4-BE49-F238E27FC236}">
                <a16:creationId xmlns:a16="http://schemas.microsoft.com/office/drawing/2014/main" id="{8C491DDE-C243-4078-8E8E-B6F6F35CB127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1" name="Google Shape;5399;p86">
            <a:extLst>
              <a:ext uri="{FF2B5EF4-FFF2-40B4-BE49-F238E27FC236}">
                <a16:creationId xmlns:a16="http://schemas.microsoft.com/office/drawing/2014/main" id="{14FDE6DD-BF3A-49C5-BEDC-5DF00F786DF8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2" name="Google Shape;5400;p86">
            <a:extLst>
              <a:ext uri="{FF2B5EF4-FFF2-40B4-BE49-F238E27FC236}">
                <a16:creationId xmlns:a16="http://schemas.microsoft.com/office/drawing/2014/main" id="{48147765-FFC5-4B88-91C7-99F538B67D85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3" name="Google Shape;5401;p86">
            <a:extLst>
              <a:ext uri="{FF2B5EF4-FFF2-40B4-BE49-F238E27FC236}">
                <a16:creationId xmlns:a16="http://schemas.microsoft.com/office/drawing/2014/main" id="{DD71915A-2D11-4BBF-ACFD-93F414F2FD92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4" name="Google Shape;5402;p86">
            <a:extLst>
              <a:ext uri="{FF2B5EF4-FFF2-40B4-BE49-F238E27FC236}">
                <a16:creationId xmlns:a16="http://schemas.microsoft.com/office/drawing/2014/main" id="{02C2E34F-7CF2-4D89-92A4-C952DA66BAFD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5" name="Google Shape;5403;p86">
            <a:extLst>
              <a:ext uri="{FF2B5EF4-FFF2-40B4-BE49-F238E27FC236}">
                <a16:creationId xmlns:a16="http://schemas.microsoft.com/office/drawing/2014/main" id="{EBA3701C-B0AD-494B-A251-BD3A4EB73F7F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6" name="Google Shape;5404;p86">
            <a:extLst>
              <a:ext uri="{FF2B5EF4-FFF2-40B4-BE49-F238E27FC236}">
                <a16:creationId xmlns:a16="http://schemas.microsoft.com/office/drawing/2014/main" id="{F7715BCB-8588-416E-8AA5-D6DF44553F73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7" name="Google Shape;5405;p86">
            <a:extLst>
              <a:ext uri="{FF2B5EF4-FFF2-40B4-BE49-F238E27FC236}">
                <a16:creationId xmlns:a16="http://schemas.microsoft.com/office/drawing/2014/main" id="{85D3C573-B379-4760-8C31-00A0E184E48C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8" name="Google Shape;5406;p86">
            <a:extLst>
              <a:ext uri="{FF2B5EF4-FFF2-40B4-BE49-F238E27FC236}">
                <a16:creationId xmlns:a16="http://schemas.microsoft.com/office/drawing/2014/main" id="{FA593C97-32CC-4B6D-BB67-CF4438C4FB25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9" name="Google Shape;5407;p86">
            <a:extLst>
              <a:ext uri="{FF2B5EF4-FFF2-40B4-BE49-F238E27FC236}">
                <a16:creationId xmlns:a16="http://schemas.microsoft.com/office/drawing/2014/main" id="{A84AA490-B39E-47AF-9F0A-010C7CD778A9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0" name="Google Shape;5408;p86">
            <a:extLst>
              <a:ext uri="{FF2B5EF4-FFF2-40B4-BE49-F238E27FC236}">
                <a16:creationId xmlns:a16="http://schemas.microsoft.com/office/drawing/2014/main" id="{E394464A-D977-461C-B987-142263246DF8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1" name="Google Shape;5409;p86">
            <a:extLst>
              <a:ext uri="{FF2B5EF4-FFF2-40B4-BE49-F238E27FC236}">
                <a16:creationId xmlns:a16="http://schemas.microsoft.com/office/drawing/2014/main" id="{B754DB8B-5972-49EB-A573-9D5923D43745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2" name="Google Shape;5410;p86">
            <a:extLst>
              <a:ext uri="{FF2B5EF4-FFF2-40B4-BE49-F238E27FC236}">
                <a16:creationId xmlns:a16="http://schemas.microsoft.com/office/drawing/2014/main" id="{FDB8ACDB-A2E9-46C4-9FB0-24274258CA74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3" name="Google Shape;5411;p86">
            <a:extLst>
              <a:ext uri="{FF2B5EF4-FFF2-40B4-BE49-F238E27FC236}">
                <a16:creationId xmlns:a16="http://schemas.microsoft.com/office/drawing/2014/main" id="{13338851-3AE3-4713-AF4C-06A27BBA80C9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4" name="Google Shape;5412;p86">
            <a:extLst>
              <a:ext uri="{FF2B5EF4-FFF2-40B4-BE49-F238E27FC236}">
                <a16:creationId xmlns:a16="http://schemas.microsoft.com/office/drawing/2014/main" id="{B614AB4E-C589-4D48-94AC-C9462024F4EE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5" name="Google Shape;5413;p86">
            <a:extLst>
              <a:ext uri="{FF2B5EF4-FFF2-40B4-BE49-F238E27FC236}">
                <a16:creationId xmlns:a16="http://schemas.microsoft.com/office/drawing/2014/main" id="{F0BC77F4-6E7C-4A57-8704-41338BA8AD1E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6" name="Google Shape;5414;p86">
            <a:extLst>
              <a:ext uri="{FF2B5EF4-FFF2-40B4-BE49-F238E27FC236}">
                <a16:creationId xmlns:a16="http://schemas.microsoft.com/office/drawing/2014/main" id="{AEAAEAD0-6187-4583-8D20-855CB793E620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7" name="Google Shape;5415;p86">
            <a:extLst>
              <a:ext uri="{FF2B5EF4-FFF2-40B4-BE49-F238E27FC236}">
                <a16:creationId xmlns:a16="http://schemas.microsoft.com/office/drawing/2014/main" id="{91B9838D-04E2-4758-8301-7E520DE20B85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8" name="Google Shape;5416;p86">
            <a:extLst>
              <a:ext uri="{FF2B5EF4-FFF2-40B4-BE49-F238E27FC236}">
                <a16:creationId xmlns:a16="http://schemas.microsoft.com/office/drawing/2014/main" id="{215A1AC9-6DFD-4020-A3F2-C5CBB81962F1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9" name="Google Shape;5417;p86">
            <a:extLst>
              <a:ext uri="{FF2B5EF4-FFF2-40B4-BE49-F238E27FC236}">
                <a16:creationId xmlns:a16="http://schemas.microsoft.com/office/drawing/2014/main" id="{A2AB8F3F-CFC9-4D91-B814-04860424685E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0" name="Google Shape;5418;p86">
            <a:extLst>
              <a:ext uri="{FF2B5EF4-FFF2-40B4-BE49-F238E27FC236}">
                <a16:creationId xmlns:a16="http://schemas.microsoft.com/office/drawing/2014/main" id="{909B0046-0EF4-4CDC-A09C-F8CC71E2D1C5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1" name="Google Shape;5419;p86">
            <a:extLst>
              <a:ext uri="{FF2B5EF4-FFF2-40B4-BE49-F238E27FC236}">
                <a16:creationId xmlns:a16="http://schemas.microsoft.com/office/drawing/2014/main" id="{0A123902-2525-458D-A977-E9B17E29091B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2" name="Google Shape;5420;p86">
            <a:extLst>
              <a:ext uri="{FF2B5EF4-FFF2-40B4-BE49-F238E27FC236}">
                <a16:creationId xmlns:a16="http://schemas.microsoft.com/office/drawing/2014/main" id="{96241501-47C4-4192-8DC4-421286749051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3" name="Google Shape;5421;p86">
            <a:extLst>
              <a:ext uri="{FF2B5EF4-FFF2-40B4-BE49-F238E27FC236}">
                <a16:creationId xmlns:a16="http://schemas.microsoft.com/office/drawing/2014/main" id="{33ECC723-D299-4708-AFA6-204A8B943758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4" name="Google Shape;5422;p86">
            <a:extLst>
              <a:ext uri="{FF2B5EF4-FFF2-40B4-BE49-F238E27FC236}">
                <a16:creationId xmlns:a16="http://schemas.microsoft.com/office/drawing/2014/main" id="{57CC15A0-E317-488B-83B1-676370661287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5" name="Google Shape;5423;p86">
            <a:extLst>
              <a:ext uri="{FF2B5EF4-FFF2-40B4-BE49-F238E27FC236}">
                <a16:creationId xmlns:a16="http://schemas.microsoft.com/office/drawing/2014/main" id="{3AEBBDED-F23C-48F0-969E-982A2FBADFEB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6" name="Google Shape;5424;p86">
            <a:extLst>
              <a:ext uri="{FF2B5EF4-FFF2-40B4-BE49-F238E27FC236}">
                <a16:creationId xmlns:a16="http://schemas.microsoft.com/office/drawing/2014/main" id="{BDC95DDC-E370-4BD8-ACA7-42DFB03B5111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C57621C-E3A4-4336-AFD6-5CCC361CD840}"/>
              </a:ext>
            </a:extLst>
          </p:cNvPr>
          <p:cNvCxnSpPr>
            <a:cxnSpLocks/>
          </p:cNvCxnSpPr>
          <p:nvPr/>
        </p:nvCxnSpPr>
        <p:spPr>
          <a:xfrm>
            <a:off x="2398760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9B8E6EB4-9F75-451D-B541-4EAC44B1805B}"/>
              </a:ext>
            </a:extLst>
          </p:cNvPr>
          <p:cNvSpPr/>
          <p:nvPr/>
        </p:nvSpPr>
        <p:spPr>
          <a:xfrm>
            <a:off x="5912990" y="1818800"/>
            <a:ext cx="1246999" cy="875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1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</a:p>
          <a:p>
            <a:pPr algn="ctr"/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sym typeface="Consolas"/>
              </a:rPr>
              <a:t>i</a:t>
            </a:r>
            <a:r>
              <a:rPr lang="nl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sym typeface="Consolas"/>
              </a:rPr>
              <a:t>=</a:t>
            </a:r>
            <a:r>
              <a:rPr lang="nl" dirty="0">
                <a:solidFill>
                  <a:srgbClr val="FF9100"/>
                </a:solidFill>
                <a:latin typeface="Consolas"/>
                <a:sym typeface="Consolas"/>
              </a:rPr>
              <a:t>1</a:t>
            </a:r>
            <a:endParaRPr lang="en-US" dirty="0">
              <a:solidFill>
                <a:srgbClr val="FF9100"/>
              </a:solidFill>
            </a:endParaRPr>
          </a:p>
        </p:txBody>
      </p:sp>
      <p:sp>
        <p:nvSpPr>
          <p:cNvPr id="80" name="Google Shape;5358;p86">
            <a:extLst>
              <a:ext uri="{FF2B5EF4-FFF2-40B4-BE49-F238E27FC236}">
                <a16:creationId xmlns:a16="http://schemas.microsoft.com/office/drawing/2014/main" id="{9A2C4103-DE99-469F-8D98-463D67D31159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82" name="Google Shape;5359;p86">
            <a:extLst>
              <a:ext uri="{FF2B5EF4-FFF2-40B4-BE49-F238E27FC236}">
                <a16:creationId xmlns:a16="http://schemas.microsoft.com/office/drawing/2014/main" id="{81F2F926-9FEA-489C-91FE-0F7F9706B9A4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816073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816000" y="319200"/>
            <a:ext cx="10562880" cy="52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3600" b="1" spc="-1">
                <a:solidFill>
                  <a:srgbClr val="101073"/>
                </a:solidFill>
                <a:latin typeface="Calibri"/>
                <a:ea typeface="Calibri"/>
              </a:rPr>
              <a:t>Background: Artificial Neural Networks</a:t>
            </a:r>
            <a:endParaRPr lang="en-US" sz="3600" spc="-1">
              <a:latin typeface="Arial"/>
            </a:endParaRPr>
          </a:p>
        </p:txBody>
      </p:sp>
      <p:pic>
        <p:nvPicPr>
          <p:cNvPr id="266" name="Google Shape;208;p17"/>
          <p:cNvPicPr/>
          <p:nvPr/>
        </p:nvPicPr>
        <p:blipFill>
          <a:blip r:embed="rId2"/>
          <a:stretch/>
        </p:blipFill>
        <p:spPr>
          <a:xfrm>
            <a:off x="1790880" y="1057440"/>
            <a:ext cx="8609280" cy="4837440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4BCD34-FE9D-47A7-A412-365F649E3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4336B-20D1-45C1-B051-DBFD0EF58A0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01AE2-9313-4B5A-95E9-492B5758C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67"/>
          <p:cNvSpPr/>
          <p:nvPr/>
        </p:nvSpPr>
        <p:spPr>
          <a:xfrm>
            <a:off x="7544689" y="1033328"/>
            <a:ext cx="4454144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61" name="Google Shape;1861;p6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Interchange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7D3C46-69C2-49CF-8C7E-25876B1720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50</a:t>
            </a:fld>
            <a:endParaRPr lang="nl"/>
          </a:p>
        </p:txBody>
      </p:sp>
      <p:sp>
        <p:nvSpPr>
          <p:cNvPr id="1862" name="Google Shape;1862;p67"/>
          <p:cNvSpPr txBox="1"/>
          <p:nvPr/>
        </p:nvSpPr>
        <p:spPr>
          <a:xfrm>
            <a:off x="7822228" y="1583561"/>
            <a:ext cx="3911200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N; 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60958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M; 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		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" name="Google Shape;5353;p86">
            <a:extLst>
              <a:ext uri="{FF2B5EF4-FFF2-40B4-BE49-F238E27FC236}">
                <a16:creationId xmlns:a16="http://schemas.microsoft.com/office/drawing/2014/main" id="{C51C391A-5A8E-4420-A108-C3649083949A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5354;p86">
            <a:extLst>
              <a:ext uri="{FF2B5EF4-FFF2-40B4-BE49-F238E27FC236}">
                <a16:creationId xmlns:a16="http://schemas.microsoft.com/office/drawing/2014/main" id="{BD4E5489-48F8-412E-AFAA-5788F057CF13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Google Shape;5355;p86">
            <a:extLst>
              <a:ext uri="{FF2B5EF4-FFF2-40B4-BE49-F238E27FC236}">
                <a16:creationId xmlns:a16="http://schemas.microsoft.com/office/drawing/2014/main" id="{6F8BE7B2-75B8-47CC-B44A-D21151632896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8" name="Google Shape;5356;p86">
            <a:extLst>
              <a:ext uri="{FF2B5EF4-FFF2-40B4-BE49-F238E27FC236}">
                <a16:creationId xmlns:a16="http://schemas.microsoft.com/office/drawing/2014/main" id="{6651D503-FD70-42AC-9B86-FEDA54DB45EC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9" name="Google Shape;5357;p86">
            <a:extLst>
              <a:ext uri="{FF2B5EF4-FFF2-40B4-BE49-F238E27FC236}">
                <a16:creationId xmlns:a16="http://schemas.microsoft.com/office/drawing/2014/main" id="{1CD1C5B4-1C5B-4A73-B929-7E4963331978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2" name="Google Shape;5360;p86">
            <a:extLst>
              <a:ext uri="{FF2B5EF4-FFF2-40B4-BE49-F238E27FC236}">
                <a16:creationId xmlns:a16="http://schemas.microsoft.com/office/drawing/2014/main" id="{03C997ED-6230-426D-B433-43BC254B586F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3" name="Google Shape;5361;p86">
            <a:extLst>
              <a:ext uri="{FF2B5EF4-FFF2-40B4-BE49-F238E27FC236}">
                <a16:creationId xmlns:a16="http://schemas.microsoft.com/office/drawing/2014/main" id="{E957D6DC-575C-4EAD-BE33-E257367C2142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" name="Google Shape;5362;p86">
            <a:extLst>
              <a:ext uri="{FF2B5EF4-FFF2-40B4-BE49-F238E27FC236}">
                <a16:creationId xmlns:a16="http://schemas.microsoft.com/office/drawing/2014/main" id="{CE05D968-7EE0-4988-A208-09A1F9C41117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" name="Google Shape;5363;p86">
            <a:extLst>
              <a:ext uri="{FF2B5EF4-FFF2-40B4-BE49-F238E27FC236}">
                <a16:creationId xmlns:a16="http://schemas.microsoft.com/office/drawing/2014/main" id="{081EE39C-492D-4F09-8EEE-4FF616F6E2C1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" name="Google Shape;5364;p86">
            <a:extLst>
              <a:ext uri="{FF2B5EF4-FFF2-40B4-BE49-F238E27FC236}">
                <a16:creationId xmlns:a16="http://schemas.microsoft.com/office/drawing/2014/main" id="{DBB515BC-A4CE-4B65-B0DE-B9F50957EA7C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" name="Google Shape;5365;p86">
            <a:extLst>
              <a:ext uri="{FF2B5EF4-FFF2-40B4-BE49-F238E27FC236}">
                <a16:creationId xmlns:a16="http://schemas.microsoft.com/office/drawing/2014/main" id="{CCC5410A-8577-4B28-9DF9-90BC1E18430D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" name="Google Shape;5366;p86">
            <a:extLst>
              <a:ext uri="{FF2B5EF4-FFF2-40B4-BE49-F238E27FC236}">
                <a16:creationId xmlns:a16="http://schemas.microsoft.com/office/drawing/2014/main" id="{6B06FA32-652B-43DE-910B-14C2DF79BEEC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9" name="Google Shape;5367;p86">
            <a:extLst>
              <a:ext uri="{FF2B5EF4-FFF2-40B4-BE49-F238E27FC236}">
                <a16:creationId xmlns:a16="http://schemas.microsoft.com/office/drawing/2014/main" id="{92FCE28A-4B04-43F3-9D05-573DC8062E9D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0" name="Google Shape;5368;p86">
            <a:extLst>
              <a:ext uri="{FF2B5EF4-FFF2-40B4-BE49-F238E27FC236}">
                <a16:creationId xmlns:a16="http://schemas.microsoft.com/office/drawing/2014/main" id="{56C9C574-F236-4520-9474-D2335A9AD0B6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1" name="Google Shape;5369;p86">
            <a:extLst>
              <a:ext uri="{FF2B5EF4-FFF2-40B4-BE49-F238E27FC236}">
                <a16:creationId xmlns:a16="http://schemas.microsoft.com/office/drawing/2014/main" id="{FB819371-E58B-4E17-A43B-7F139BF63AB0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2" name="Google Shape;5370;p86">
            <a:extLst>
              <a:ext uri="{FF2B5EF4-FFF2-40B4-BE49-F238E27FC236}">
                <a16:creationId xmlns:a16="http://schemas.microsoft.com/office/drawing/2014/main" id="{7C9FDF58-8374-498E-A385-6A3842A9534B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3" name="Google Shape;5371;p86">
            <a:extLst>
              <a:ext uri="{FF2B5EF4-FFF2-40B4-BE49-F238E27FC236}">
                <a16:creationId xmlns:a16="http://schemas.microsoft.com/office/drawing/2014/main" id="{05CBC38E-8660-4A86-B369-AA56A937D10F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4" name="Google Shape;5372;p86">
            <a:extLst>
              <a:ext uri="{FF2B5EF4-FFF2-40B4-BE49-F238E27FC236}">
                <a16:creationId xmlns:a16="http://schemas.microsoft.com/office/drawing/2014/main" id="{96E0C646-CE5D-4E87-9C34-7983B3BCB4A1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5" name="Google Shape;5373;p86">
            <a:extLst>
              <a:ext uri="{FF2B5EF4-FFF2-40B4-BE49-F238E27FC236}">
                <a16:creationId xmlns:a16="http://schemas.microsoft.com/office/drawing/2014/main" id="{D2D8FA2A-78B1-4E78-9EC1-737B4F9FF831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6" name="Google Shape;5374;p86">
            <a:extLst>
              <a:ext uri="{FF2B5EF4-FFF2-40B4-BE49-F238E27FC236}">
                <a16:creationId xmlns:a16="http://schemas.microsoft.com/office/drawing/2014/main" id="{F0945384-BA4B-4CA4-9523-814D0BF69E06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7" name="Google Shape;5375;p86">
            <a:extLst>
              <a:ext uri="{FF2B5EF4-FFF2-40B4-BE49-F238E27FC236}">
                <a16:creationId xmlns:a16="http://schemas.microsoft.com/office/drawing/2014/main" id="{452E1223-CE0C-4CFF-8E52-39B2A8914C52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8" name="Google Shape;5376;p86">
            <a:extLst>
              <a:ext uri="{FF2B5EF4-FFF2-40B4-BE49-F238E27FC236}">
                <a16:creationId xmlns:a16="http://schemas.microsoft.com/office/drawing/2014/main" id="{15497D31-9DC9-4ADC-8833-03A7E50DEB92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9" name="Google Shape;5377;p86">
            <a:extLst>
              <a:ext uri="{FF2B5EF4-FFF2-40B4-BE49-F238E27FC236}">
                <a16:creationId xmlns:a16="http://schemas.microsoft.com/office/drawing/2014/main" id="{97A92DCF-9913-4909-9F97-F2857387D529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0" name="Google Shape;5378;p86">
            <a:extLst>
              <a:ext uri="{FF2B5EF4-FFF2-40B4-BE49-F238E27FC236}">
                <a16:creationId xmlns:a16="http://schemas.microsoft.com/office/drawing/2014/main" id="{C033ADF5-1B94-4F75-BA5F-FF9B840B3CF9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1" name="Google Shape;5379;p86">
            <a:extLst>
              <a:ext uri="{FF2B5EF4-FFF2-40B4-BE49-F238E27FC236}">
                <a16:creationId xmlns:a16="http://schemas.microsoft.com/office/drawing/2014/main" id="{73A16581-C9BC-42AA-92F3-AE2162245703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2" name="Google Shape;5380;p86">
            <a:extLst>
              <a:ext uri="{FF2B5EF4-FFF2-40B4-BE49-F238E27FC236}">
                <a16:creationId xmlns:a16="http://schemas.microsoft.com/office/drawing/2014/main" id="{C0ECA006-8881-4B44-A4E2-BCB5D66C4F97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" name="Google Shape;5381;p86">
            <a:extLst>
              <a:ext uri="{FF2B5EF4-FFF2-40B4-BE49-F238E27FC236}">
                <a16:creationId xmlns:a16="http://schemas.microsoft.com/office/drawing/2014/main" id="{0D12E5FE-F865-4F86-B881-1B0582EC2679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" name="Google Shape;5382;p86">
            <a:extLst>
              <a:ext uri="{FF2B5EF4-FFF2-40B4-BE49-F238E27FC236}">
                <a16:creationId xmlns:a16="http://schemas.microsoft.com/office/drawing/2014/main" id="{927CE9FE-5C33-40B3-BFA4-6D3A91D20F52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5" name="Google Shape;5383;p86">
            <a:extLst>
              <a:ext uri="{FF2B5EF4-FFF2-40B4-BE49-F238E27FC236}">
                <a16:creationId xmlns:a16="http://schemas.microsoft.com/office/drawing/2014/main" id="{9C981518-AFB4-419D-B064-E3B33A3B94B6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6" name="Google Shape;5384;p86">
            <a:extLst>
              <a:ext uri="{FF2B5EF4-FFF2-40B4-BE49-F238E27FC236}">
                <a16:creationId xmlns:a16="http://schemas.microsoft.com/office/drawing/2014/main" id="{24D03C94-3C24-4571-9C2F-5B651CED122C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7" name="Google Shape;5385;p86">
            <a:extLst>
              <a:ext uri="{FF2B5EF4-FFF2-40B4-BE49-F238E27FC236}">
                <a16:creationId xmlns:a16="http://schemas.microsoft.com/office/drawing/2014/main" id="{9093B278-BE72-4ECA-A182-2B7EAA08F4DB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8" name="Google Shape;5386;p86">
            <a:extLst>
              <a:ext uri="{FF2B5EF4-FFF2-40B4-BE49-F238E27FC236}">
                <a16:creationId xmlns:a16="http://schemas.microsoft.com/office/drawing/2014/main" id="{5DAAC94C-6B89-4DEA-89D5-83BFFC05A83B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9" name="Google Shape;5387;p86">
            <a:extLst>
              <a:ext uri="{FF2B5EF4-FFF2-40B4-BE49-F238E27FC236}">
                <a16:creationId xmlns:a16="http://schemas.microsoft.com/office/drawing/2014/main" id="{2AD1023D-54C1-4970-BBDB-AD18F0302E53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0" name="Google Shape;5388;p86">
            <a:extLst>
              <a:ext uri="{FF2B5EF4-FFF2-40B4-BE49-F238E27FC236}">
                <a16:creationId xmlns:a16="http://schemas.microsoft.com/office/drawing/2014/main" id="{9EAA308A-F48A-4690-980C-950197A0B17F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1" name="Google Shape;5389;p86">
            <a:extLst>
              <a:ext uri="{FF2B5EF4-FFF2-40B4-BE49-F238E27FC236}">
                <a16:creationId xmlns:a16="http://schemas.microsoft.com/office/drawing/2014/main" id="{E11992D9-6C96-4D0F-8958-8FC2B22B1CE6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2" name="Google Shape;5390;p86">
            <a:extLst>
              <a:ext uri="{FF2B5EF4-FFF2-40B4-BE49-F238E27FC236}">
                <a16:creationId xmlns:a16="http://schemas.microsoft.com/office/drawing/2014/main" id="{E84F528F-F391-49B3-BCC1-E782336DF47D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3" name="Google Shape;5391;p86">
            <a:extLst>
              <a:ext uri="{FF2B5EF4-FFF2-40B4-BE49-F238E27FC236}">
                <a16:creationId xmlns:a16="http://schemas.microsoft.com/office/drawing/2014/main" id="{8EC70D8E-7D1F-4043-AD6F-F905FAB1F995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4" name="Google Shape;5392;p86">
            <a:extLst>
              <a:ext uri="{FF2B5EF4-FFF2-40B4-BE49-F238E27FC236}">
                <a16:creationId xmlns:a16="http://schemas.microsoft.com/office/drawing/2014/main" id="{66E9337E-0CE4-4313-83B6-0C803B69BFB4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5" name="Google Shape;5393;p86">
            <a:extLst>
              <a:ext uri="{FF2B5EF4-FFF2-40B4-BE49-F238E27FC236}">
                <a16:creationId xmlns:a16="http://schemas.microsoft.com/office/drawing/2014/main" id="{DB74F804-1C0E-496A-BFEB-3523EA8D556E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6" name="Google Shape;5394;p86">
            <a:extLst>
              <a:ext uri="{FF2B5EF4-FFF2-40B4-BE49-F238E27FC236}">
                <a16:creationId xmlns:a16="http://schemas.microsoft.com/office/drawing/2014/main" id="{D2D5B3AC-FC31-4736-ACEB-E05FC1CE24DE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7" name="Google Shape;5395;p86">
            <a:extLst>
              <a:ext uri="{FF2B5EF4-FFF2-40B4-BE49-F238E27FC236}">
                <a16:creationId xmlns:a16="http://schemas.microsoft.com/office/drawing/2014/main" id="{B72914E2-E5CF-4EEB-85E2-4BC026F01F22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8" name="Google Shape;5396;p86">
            <a:extLst>
              <a:ext uri="{FF2B5EF4-FFF2-40B4-BE49-F238E27FC236}">
                <a16:creationId xmlns:a16="http://schemas.microsoft.com/office/drawing/2014/main" id="{F4ECEE8F-5E2D-4E5D-96F6-A43F0D3F10AD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9" name="Google Shape;5397;p86">
            <a:extLst>
              <a:ext uri="{FF2B5EF4-FFF2-40B4-BE49-F238E27FC236}">
                <a16:creationId xmlns:a16="http://schemas.microsoft.com/office/drawing/2014/main" id="{54BCAFE6-C70D-4F70-A61A-7024A3698248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0" name="Google Shape;5398;p86">
            <a:extLst>
              <a:ext uri="{FF2B5EF4-FFF2-40B4-BE49-F238E27FC236}">
                <a16:creationId xmlns:a16="http://schemas.microsoft.com/office/drawing/2014/main" id="{8C491DDE-C243-4078-8E8E-B6F6F35CB127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1" name="Google Shape;5399;p86">
            <a:extLst>
              <a:ext uri="{FF2B5EF4-FFF2-40B4-BE49-F238E27FC236}">
                <a16:creationId xmlns:a16="http://schemas.microsoft.com/office/drawing/2014/main" id="{14FDE6DD-BF3A-49C5-BEDC-5DF00F786DF8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2" name="Google Shape;5400;p86">
            <a:extLst>
              <a:ext uri="{FF2B5EF4-FFF2-40B4-BE49-F238E27FC236}">
                <a16:creationId xmlns:a16="http://schemas.microsoft.com/office/drawing/2014/main" id="{48147765-FFC5-4B88-91C7-99F538B67D85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3" name="Google Shape;5401;p86">
            <a:extLst>
              <a:ext uri="{FF2B5EF4-FFF2-40B4-BE49-F238E27FC236}">
                <a16:creationId xmlns:a16="http://schemas.microsoft.com/office/drawing/2014/main" id="{DD71915A-2D11-4BBF-ACFD-93F414F2FD92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4" name="Google Shape;5402;p86">
            <a:extLst>
              <a:ext uri="{FF2B5EF4-FFF2-40B4-BE49-F238E27FC236}">
                <a16:creationId xmlns:a16="http://schemas.microsoft.com/office/drawing/2014/main" id="{02C2E34F-7CF2-4D89-92A4-C952DA66BAFD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5" name="Google Shape;5403;p86">
            <a:extLst>
              <a:ext uri="{FF2B5EF4-FFF2-40B4-BE49-F238E27FC236}">
                <a16:creationId xmlns:a16="http://schemas.microsoft.com/office/drawing/2014/main" id="{EBA3701C-B0AD-494B-A251-BD3A4EB73F7F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6" name="Google Shape;5404;p86">
            <a:extLst>
              <a:ext uri="{FF2B5EF4-FFF2-40B4-BE49-F238E27FC236}">
                <a16:creationId xmlns:a16="http://schemas.microsoft.com/office/drawing/2014/main" id="{F7715BCB-8588-416E-8AA5-D6DF44553F73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7" name="Google Shape;5405;p86">
            <a:extLst>
              <a:ext uri="{FF2B5EF4-FFF2-40B4-BE49-F238E27FC236}">
                <a16:creationId xmlns:a16="http://schemas.microsoft.com/office/drawing/2014/main" id="{85D3C573-B379-4760-8C31-00A0E184E48C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8" name="Google Shape;5406;p86">
            <a:extLst>
              <a:ext uri="{FF2B5EF4-FFF2-40B4-BE49-F238E27FC236}">
                <a16:creationId xmlns:a16="http://schemas.microsoft.com/office/drawing/2014/main" id="{FA593C97-32CC-4B6D-BB67-CF4438C4FB25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9" name="Google Shape;5407;p86">
            <a:extLst>
              <a:ext uri="{FF2B5EF4-FFF2-40B4-BE49-F238E27FC236}">
                <a16:creationId xmlns:a16="http://schemas.microsoft.com/office/drawing/2014/main" id="{A84AA490-B39E-47AF-9F0A-010C7CD778A9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0" name="Google Shape;5408;p86">
            <a:extLst>
              <a:ext uri="{FF2B5EF4-FFF2-40B4-BE49-F238E27FC236}">
                <a16:creationId xmlns:a16="http://schemas.microsoft.com/office/drawing/2014/main" id="{E394464A-D977-461C-B987-142263246DF8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1" name="Google Shape;5409;p86">
            <a:extLst>
              <a:ext uri="{FF2B5EF4-FFF2-40B4-BE49-F238E27FC236}">
                <a16:creationId xmlns:a16="http://schemas.microsoft.com/office/drawing/2014/main" id="{B754DB8B-5972-49EB-A573-9D5923D43745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2" name="Google Shape;5410;p86">
            <a:extLst>
              <a:ext uri="{FF2B5EF4-FFF2-40B4-BE49-F238E27FC236}">
                <a16:creationId xmlns:a16="http://schemas.microsoft.com/office/drawing/2014/main" id="{FDB8ACDB-A2E9-46C4-9FB0-24274258CA74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3" name="Google Shape;5411;p86">
            <a:extLst>
              <a:ext uri="{FF2B5EF4-FFF2-40B4-BE49-F238E27FC236}">
                <a16:creationId xmlns:a16="http://schemas.microsoft.com/office/drawing/2014/main" id="{13338851-3AE3-4713-AF4C-06A27BBA80C9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4" name="Google Shape;5412;p86">
            <a:extLst>
              <a:ext uri="{FF2B5EF4-FFF2-40B4-BE49-F238E27FC236}">
                <a16:creationId xmlns:a16="http://schemas.microsoft.com/office/drawing/2014/main" id="{B614AB4E-C589-4D48-94AC-C9462024F4EE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5" name="Google Shape;5413;p86">
            <a:extLst>
              <a:ext uri="{FF2B5EF4-FFF2-40B4-BE49-F238E27FC236}">
                <a16:creationId xmlns:a16="http://schemas.microsoft.com/office/drawing/2014/main" id="{F0BC77F4-6E7C-4A57-8704-41338BA8AD1E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6" name="Google Shape;5414;p86">
            <a:extLst>
              <a:ext uri="{FF2B5EF4-FFF2-40B4-BE49-F238E27FC236}">
                <a16:creationId xmlns:a16="http://schemas.microsoft.com/office/drawing/2014/main" id="{AEAAEAD0-6187-4583-8D20-855CB793E620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7" name="Google Shape;5415;p86">
            <a:extLst>
              <a:ext uri="{FF2B5EF4-FFF2-40B4-BE49-F238E27FC236}">
                <a16:creationId xmlns:a16="http://schemas.microsoft.com/office/drawing/2014/main" id="{91B9838D-04E2-4758-8301-7E520DE20B85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8" name="Google Shape;5416;p86">
            <a:extLst>
              <a:ext uri="{FF2B5EF4-FFF2-40B4-BE49-F238E27FC236}">
                <a16:creationId xmlns:a16="http://schemas.microsoft.com/office/drawing/2014/main" id="{215A1AC9-6DFD-4020-A3F2-C5CBB81962F1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9" name="Google Shape;5417;p86">
            <a:extLst>
              <a:ext uri="{FF2B5EF4-FFF2-40B4-BE49-F238E27FC236}">
                <a16:creationId xmlns:a16="http://schemas.microsoft.com/office/drawing/2014/main" id="{A2AB8F3F-CFC9-4D91-B814-04860424685E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0" name="Google Shape;5418;p86">
            <a:extLst>
              <a:ext uri="{FF2B5EF4-FFF2-40B4-BE49-F238E27FC236}">
                <a16:creationId xmlns:a16="http://schemas.microsoft.com/office/drawing/2014/main" id="{909B0046-0EF4-4CDC-A09C-F8CC71E2D1C5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1" name="Google Shape;5419;p86">
            <a:extLst>
              <a:ext uri="{FF2B5EF4-FFF2-40B4-BE49-F238E27FC236}">
                <a16:creationId xmlns:a16="http://schemas.microsoft.com/office/drawing/2014/main" id="{0A123902-2525-458D-A977-E9B17E29091B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2" name="Google Shape;5420;p86">
            <a:extLst>
              <a:ext uri="{FF2B5EF4-FFF2-40B4-BE49-F238E27FC236}">
                <a16:creationId xmlns:a16="http://schemas.microsoft.com/office/drawing/2014/main" id="{96241501-47C4-4192-8DC4-421286749051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3" name="Google Shape;5421;p86">
            <a:extLst>
              <a:ext uri="{FF2B5EF4-FFF2-40B4-BE49-F238E27FC236}">
                <a16:creationId xmlns:a16="http://schemas.microsoft.com/office/drawing/2014/main" id="{33ECC723-D299-4708-AFA6-204A8B943758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4" name="Google Shape;5422;p86">
            <a:extLst>
              <a:ext uri="{FF2B5EF4-FFF2-40B4-BE49-F238E27FC236}">
                <a16:creationId xmlns:a16="http://schemas.microsoft.com/office/drawing/2014/main" id="{57CC15A0-E317-488B-83B1-676370661287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5" name="Google Shape;5423;p86">
            <a:extLst>
              <a:ext uri="{FF2B5EF4-FFF2-40B4-BE49-F238E27FC236}">
                <a16:creationId xmlns:a16="http://schemas.microsoft.com/office/drawing/2014/main" id="{3AEBBDED-F23C-48F0-969E-982A2FBADFEB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6" name="Google Shape;5424;p86">
            <a:extLst>
              <a:ext uri="{FF2B5EF4-FFF2-40B4-BE49-F238E27FC236}">
                <a16:creationId xmlns:a16="http://schemas.microsoft.com/office/drawing/2014/main" id="{BDC95DDC-E370-4BD8-ACA7-42DFB03B5111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C57621C-E3A4-4336-AFD6-5CCC361CD840}"/>
              </a:ext>
            </a:extLst>
          </p:cNvPr>
          <p:cNvCxnSpPr>
            <a:cxnSpLocks/>
          </p:cNvCxnSpPr>
          <p:nvPr/>
        </p:nvCxnSpPr>
        <p:spPr>
          <a:xfrm>
            <a:off x="2398760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DE328E9-4033-4872-9578-1DED579EA6B4}"/>
              </a:ext>
            </a:extLst>
          </p:cNvPr>
          <p:cNvCxnSpPr>
            <a:cxnSpLocks/>
          </p:cNvCxnSpPr>
          <p:nvPr/>
        </p:nvCxnSpPr>
        <p:spPr>
          <a:xfrm>
            <a:off x="2818707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C652BF30-36B4-4C79-AC3C-55F6DB1A8B36}"/>
              </a:ext>
            </a:extLst>
          </p:cNvPr>
          <p:cNvSpPr/>
          <p:nvPr/>
        </p:nvSpPr>
        <p:spPr>
          <a:xfrm>
            <a:off x="5912990" y="1818800"/>
            <a:ext cx="1246999" cy="875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1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</a:p>
          <a:p>
            <a:pPr algn="ctr"/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sym typeface="Consolas"/>
              </a:rPr>
              <a:t>i</a:t>
            </a:r>
            <a:r>
              <a:rPr lang="nl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sym typeface="Consolas"/>
              </a:rPr>
              <a:t>=</a:t>
            </a:r>
            <a:r>
              <a:rPr lang="nl" dirty="0">
                <a:solidFill>
                  <a:srgbClr val="FF9100"/>
                </a:solidFill>
                <a:latin typeface="Consolas"/>
                <a:sym typeface="Consolas"/>
              </a:rPr>
              <a:t>2</a:t>
            </a:r>
            <a:endParaRPr lang="en-US" dirty="0">
              <a:solidFill>
                <a:srgbClr val="FF9100"/>
              </a:solidFill>
            </a:endParaRPr>
          </a:p>
        </p:txBody>
      </p:sp>
      <p:sp>
        <p:nvSpPr>
          <p:cNvPr id="80" name="Google Shape;5358;p86">
            <a:extLst>
              <a:ext uri="{FF2B5EF4-FFF2-40B4-BE49-F238E27FC236}">
                <a16:creationId xmlns:a16="http://schemas.microsoft.com/office/drawing/2014/main" id="{9D6D50EB-F5DD-4911-AE9D-DFF533F40407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81" name="Google Shape;5359;p86">
            <a:extLst>
              <a:ext uri="{FF2B5EF4-FFF2-40B4-BE49-F238E27FC236}">
                <a16:creationId xmlns:a16="http://schemas.microsoft.com/office/drawing/2014/main" id="{2F6BD273-47F3-4EB8-8C2F-DAE492298163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5483454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67"/>
          <p:cNvSpPr/>
          <p:nvPr/>
        </p:nvSpPr>
        <p:spPr>
          <a:xfrm>
            <a:off x="7544689" y="1033328"/>
            <a:ext cx="4454144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61" name="Google Shape;1861;p6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Interchange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C098AC-1C9B-4B52-AE07-F0826905EC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51</a:t>
            </a:fld>
            <a:endParaRPr lang="nl"/>
          </a:p>
        </p:txBody>
      </p:sp>
      <p:sp>
        <p:nvSpPr>
          <p:cNvPr id="1862" name="Google Shape;1862;p67"/>
          <p:cNvSpPr txBox="1"/>
          <p:nvPr/>
        </p:nvSpPr>
        <p:spPr>
          <a:xfrm>
            <a:off x="7822228" y="1583561"/>
            <a:ext cx="3911200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N; 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60958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M; 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		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" name="Google Shape;5353;p86">
            <a:extLst>
              <a:ext uri="{FF2B5EF4-FFF2-40B4-BE49-F238E27FC236}">
                <a16:creationId xmlns:a16="http://schemas.microsoft.com/office/drawing/2014/main" id="{C51C391A-5A8E-4420-A108-C3649083949A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5354;p86">
            <a:extLst>
              <a:ext uri="{FF2B5EF4-FFF2-40B4-BE49-F238E27FC236}">
                <a16:creationId xmlns:a16="http://schemas.microsoft.com/office/drawing/2014/main" id="{BD4E5489-48F8-412E-AFAA-5788F057CF13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Google Shape;5355;p86">
            <a:extLst>
              <a:ext uri="{FF2B5EF4-FFF2-40B4-BE49-F238E27FC236}">
                <a16:creationId xmlns:a16="http://schemas.microsoft.com/office/drawing/2014/main" id="{6F8BE7B2-75B8-47CC-B44A-D21151632896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8" name="Google Shape;5356;p86">
            <a:extLst>
              <a:ext uri="{FF2B5EF4-FFF2-40B4-BE49-F238E27FC236}">
                <a16:creationId xmlns:a16="http://schemas.microsoft.com/office/drawing/2014/main" id="{6651D503-FD70-42AC-9B86-FEDA54DB45EC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9" name="Google Shape;5357;p86">
            <a:extLst>
              <a:ext uri="{FF2B5EF4-FFF2-40B4-BE49-F238E27FC236}">
                <a16:creationId xmlns:a16="http://schemas.microsoft.com/office/drawing/2014/main" id="{1CD1C5B4-1C5B-4A73-B929-7E4963331978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2" name="Google Shape;5360;p86">
            <a:extLst>
              <a:ext uri="{FF2B5EF4-FFF2-40B4-BE49-F238E27FC236}">
                <a16:creationId xmlns:a16="http://schemas.microsoft.com/office/drawing/2014/main" id="{03C997ED-6230-426D-B433-43BC254B586F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3" name="Google Shape;5361;p86">
            <a:extLst>
              <a:ext uri="{FF2B5EF4-FFF2-40B4-BE49-F238E27FC236}">
                <a16:creationId xmlns:a16="http://schemas.microsoft.com/office/drawing/2014/main" id="{E957D6DC-575C-4EAD-BE33-E257367C2142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" name="Google Shape;5362;p86">
            <a:extLst>
              <a:ext uri="{FF2B5EF4-FFF2-40B4-BE49-F238E27FC236}">
                <a16:creationId xmlns:a16="http://schemas.microsoft.com/office/drawing/2014/main" id="{CE05D968-7EE0-4988-A208-09A1F9C41117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" name="Google Shape;5363;p86">
            <a:extLst>
              <a:ext uri="{FF2B5EF4-FFF2-40B4-BE49-F238E27FC236}">
                <a16:creationId xmlns:a16="http://schemas.microsoft.com/office/drawing/2014/main" id="{081EE39C-492D-4F09-8EEE-4FF616F6E2C1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" name="Google Shape;5364;p86">
            <a:extLst>
              <a:ext uri="{FF2B5EF4-FFF2-40B4-BE49-F238E27FC236}">
                <a16:creationId xmlns:a16="http://schemas.microsoft.com/office/drawing/2014/main" id="{DBB515BC-A4CE-4B65-B0DE-B9F50957EA7C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" name="Google Shape;5365;p86">
            <a:extLst>
              <a:ext uri="{FF2B5EF4-FFF2-40B4-BE49-F238E27FC236}">
                <a16:creationId xmlns:a16="http://schemas.microsoft.com/office/drawing/2014/main" id="{CCC5410A-8577-4B28-9DF9-90BC1E18430D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" name="Google Shape;5366;p86">
            <a:extLst>
              <a:ext uri="{FF2B5EF4-FFF2-40B4-BE49-F238E27FC236}">
                <a16:creationId xmlns:a16="http://schemas.microsoft.com/office/drawing/2014/main" id="{6B06FA32-652B-43DE-910B-14C2DF79BEEC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9" name="Google Shape;5367;p86">
            <a:extLst>
              <a:ext uri="{FF2B5EF4-FFF2-40B4-BE49-F238E27FC236}">
                <a16:creationId xmlns:a16="http://schemas.microsoft.com/office/drawing/2014/main" id="{92FCE28A-4B04-43F3-9D05-573DC8062E9D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0" name="Google Shape;5368;p86">
            <a:extLst>
              <a:ext uri="{FF2B5EF4-FFF2-40B4-BE49-F238E27FC236}">
                <a16:creationId xmlns:a16="http://schemas.microsoft.com/office/drawing/2014/main" id="{56C9C574-F236-4520-9474-D2335A9AD0B6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1" name="Google Shape;5369;p86">
            <a:extLst>
              <a:ext uri="{FF2B5EF4-FFF2-40B4-BE49-F238E27FC236}">
                <a16:creationId xmlns:a16="http://schemas.microsoft.com/office/drawing/2014/main" id="{FB819371-E58B-4E17-A43B-7F139BF63AB0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2" name="Google Shape;5370;p86">
            <a:extLst>
              <a:ext uri="{FF2B5EF4-FFF2-40B4-BE49-F238E27FC236}">
                <a16:creationId xmlns:a16="http://schemas.microsoft.com/office/drawing/2014/main" id="{7C9FDF58-8374-498E-A385-6A3842A9534B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3" name="Google Shape;5371;p86">
            <a:extLst>
              <a:ext uri="{FF2B5EF4-FFF2-40B4-BE49-F238E27FC236}">
                <a16:creationId xmlns:a16="http://schemas.microsoft.com/office/drawing/2014/main" id="{05CBC38E-8660-4A86-B369-AA56A937D10F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4" name="Google Shape;5372;p86">
            <a:extLst>
              <a:ext uri="{FF2B5EF4-FFF2-40B4-BE49-F238E27FC236}">
                <a16:creationId xmlns:a16="http://schemas.microsoft.com/office/drawing/2014/main" id="{96E0C646-CE5D-4E87-9C34-7983B3BCB4A1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5" name="Google Shape;5373;p86">
            <a:extLst>
              <a:ext uri="{FF2B5EF4-FFF2-40B4-BE49-F238E27FC236}">
                <a16:creationId xmlns:a16="http://schemas.microsoft.com/office/drawing/2014/main" id="{D2D8FA2A-78B1-4E78-9EC1-737B4F9FF831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6" name="Google Shape;5374;p86">
            <a:extLst>
              <a:ext uri="{FF2B5EF4-FFF2-40B4-BE49-F238E27FC236}">
                <a16:creationId xmlns:a16="http://schemas.microsoft.com/office/drawing/2014/main" id="{F0945384-BA4B-4CA4-9523-814D0BF69E06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7" name="Google Shape;5375;p86">
            <a:extLst>
              <a:ext uri="{FF2B5EF4-FFF2-40B4-BE49-F238E27FC236}">
                <a16:creationId xmlns:a16="http://schemas.microsoft.com/office/drawing/2014/main" id="{452E1223-CE0C-4CFF-8E52-39B2A8914C52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8" name="Google Shape;5376;p86">
            <a:extLst>
              <a:ext uri="{FF2B5EF4-FFF2-40B4-BE49-F238E27FC236}">
                <a16:creationId xmlns:a16="http://schemas.microsoft.com/office/drawing/2014/main" id="{15497D31-9DC9-4ADC-8833-03A7E50DEB92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9" name="Google Shape;5377;p86">
            <a:extLst>
              <a:ext uri="{FF2B5EF4-FFF2-40B4-BE49-F238E27FC236}">
                <a16:creationId xmlns:a16="http://schemas.microsoft.com/office/drawing/2014/main" id="{97A92DCF-9913-4909-9F97-F2857387D529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0" name="Google Shape;5378;p86">
            <a:extLst>
              <a:ext uri="{FF2B5EF4-FFF2-40B4-BE49-F238E27FC236}">
                <a16:creationId xmlns:a16="http://schemas.microsoft.com/office/drawing/2014/main" id="{C033ADF5-1B94-4F75-BA5F-FF9B840B3CF9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1" name="Google Shape;5379;p86">
            <a:extLst>
              <a:ext uri="{FF2B5EF4-FFF2-40B4-BE49-F238E27FC236}">
                <a16:creationId xmlns:a16="http://schemas.microsoft.com/office/drawing/2014/main" id="{73A16581-C9BC-42AA-92F3-AE2162245703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2" name="Google Shape;5380;p86">
            <a:extLst>
              <a:ext uri="{FF2B5EF4-FFF2-40B4-BE49-F238E27FC236}">
                <a16:creationId xmlns:a16="http://schemas.microsoft.com/office/drawing/2014/main" id="{C0ECA006-8881-4B44-A4E2-BCB5D66C4F97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" name="Google Shape;5381;p86">
            <a:extLst>
              <a:ext uri="{FF2B5EF4-FFF2-40B4-BE49-F238E27FC236}">
                <a16:creationId xmlns:a16="http://schemas.microsoft.com/office/drawing/2014/main" id="{0D12E5FE-F865-4F86-B881-1B0582EC2679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" name="Google Shape;5382;p86">
            <a:extLst>
              <a:ext uri="{FF2B5EF4-FFF2-40B4-BE49-F238E27FC236}">
                <a16:creationId xmlns:a16="http://schemas.microsoft.com/office/drawing/2014/main" id="{927CE9FE-5C33-40B3-BFA4-6D3A91D20F52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5" name="Google Shape;5383;p86">
            <a:extLst>
              <a:ext uri="{FF2B5EF4-FFF2-40B4-BE49-F238E27FC236}">
                <a16:creationId xmlns:a16="http://schemas.microsoft.com/office/drawing/2014/main" id="{9C981518-AFB4-419D-B064-E3B33A3B94B6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6" name="Google Shape;5384;p86">
            <a:extLst>
              <a:ext uri="{FF2B5EF4-FFF2-40B4-BE49-F238E27FC236}">
                <a16:creationId xmlns:a16="http://schemas.microsoft.com/office/drawing/2014/main" id="{24D03C94-3C24-4571-9C2F-5B651CED122C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7" name="Google Shape;5385;p86">
            <a:extLst>
              <a:ext uri="{FF2B5EF4-FFF2-40B4-BE49-F238E27FC236}">
                <a16:creationId xmlns:a16="http://schemas.microsoft.com/office/drawing/2014/main" id="{9093B278-BE72-4ECA-A182-2B7EAA08F4DB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8" name="Google Shape;5386;p86">
            <a:extLst>
              <a:ext uri="{FF2B5EF4-FFF2-40B4-BE49-F238E27FC236}">
                <a16:creationId xmlns:a16="http://schemas.microsoft.com/office/drawing/2014/main" id="{5DAAC94C-6B89-4DEA-89D5-83BFFC05A83B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9" name="Google Shape;5387;p86">
            <a:extLst>
              <a:ext uri="{FF2B5EF4-FFF2-40B4-BE49-F238E27FC236}">
                <a16:creationId xmlns:a16="http://schemas.microsoft.com/office/drawing/2014/main" id="{2AD1023D-54C1-4970-BBDB-AD18F0302E53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0" name="Google Shape;5388;p86">
            <a:extLst>
              <a:ext uri="{FF2B5EF4-FFF2-40B4-BE49-F238E27FC236}">
                <a16:creationId xmlns:a16="http://schemas.microsoft.com/office/drawing/2014/main" id="{9EAA308A-F48A-4690-980C-950197A0B17F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1" name="Google Shape;5389;p86">
            <a:extLst>
              <a:ext uri="{FF2B5EF4-FFF2-40B4-BE49-F238E27FC236}">
                <a16:creationId xmlns:a16="http://schemas.microsoft.com/office/drawing/2014/main" id="{E11992D9-6C96-4D0F-8958-8FC2B22B1CE6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2" name="Google Shape;5390;p86">
            <a:extLst>
              <a:ext uri="{FF2B5EF4-FFF2-40B4-BE49-F238E27FC236}">
                <a16:creationId xmlns:a16="http://schemas.microsoft.com/office/drawing/2014/main" id="{E84F528F-F391-49B3-BCC1-E782336DF47D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3" name="Google Shape;5391;p86">
            <a:extLst>
              <a:ext uri="{FF2B5EF4-FFF2-40B4-BE49-F238E27FC236}">
                <a16:creationId xmlns:a16="http://schemas.microsoft.com/office/drawing/2014/main" id="{8EC70D8E-7D1F-4043-AD6F-F905FAB1F995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4" name="Google Shape;5392;p86">
            <a:extLst>
              <a:ext uri="{FF2B5EF4-FFF2-40B4-BE49-F238E27FC236}">
                <a16:creationId xmlns:a16="http://schemas.microsoft.com/office/drawing/2014/main" id="{66E9337E-0CE4-4313-83B6-0C803B69BFB4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5" name="Google Shape;5393;p86">
            <a:extLst>
              <a:ext uri="{FF2B5EF4-FFF2-40B4-BE49-F238E27FC236}">
                <a16:creationId xmlns:a16="http://schemas.microsoft.com/office/drawing/2014/main" id="{DB74F804-1C0E-496A-BFEB-3523EA8D556E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6" name="Google Shape;5394;p86">
            <a:extLst>
              <a:ext uri="{FF2B5EF4-FFF2-40B4-BE49-F238E27FC236}">
                <a16:creationId xmlns:a16="http://schemas.microsoft.com/office/drawing/2014/main" id="{D2D5B3AC-FC31-4736-ACEB-E05FC1CE24DE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7" name="Google Shape;5395;p86">
            <a:extLst>
              <a:ext uri="{FF2B5EF4-FFF2-40B4-BE49-F238E27FC236}">
                <a16:creationId xmlns:a16="http://schemas.microsoft.com/office/drawing/2014/main" id="{B72914E2-E5CF-4EEB-85E2-4BC026F01F22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8" name="Google Shape;5396;p86">
            <a:extLst>
              <a:ext uri="{FF2B5EF4-FFF2-40B4-BE49-F238E27FC236}">
                <a16:creationId xmlns:a16="http://schemas.microsoft.com/office/drawing/2014/main" id="{F4ECEE8F-5E2D-4E5D-96F6-A43F0D3F10AD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9" name="Google Shape;5397;p86">
            <a:extLst>
              <a:ext uri="{FF2B5EF4-FFF2-40B4-BE49-F238E27FC236}">
                <a16:creationId xmlns:a16="http://schemas.microsoft.com/office/drawing/2014/main" id="{54BCAFE6-C70D-4F70-A61A-7024A3698248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0" name="Google Shape;5398;p86">
            <a:extLst>
              <a:ext uri="{FF2B5EF4-FFF2-40B4-BE49-F238E27FC236}">
                <a16:creationId xmlns:a16="http://schemas.microsoft.com/office/drawing/2014/main" id="{8C491DDE-C243-4078-8E8E-B6F6F35CB127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1" name="Google Shape;5399;p86">
            <a:extLst>
              <a:ext uri="{FF2B5EF4-FFF2-40B4-BE49-F238E27FC236}">
                <a16:creationId xmlns:a16="http://schemas.microsoft.com/office/drawing/2014/main" id="{14FDE6DD-BF3A-49C5-BEDC-5DF00F786DF8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2" name="Google Shape;5400;p86">
            <a:extLst>
              <a:ext uri="{FF2B5EF4-FFF2-40B4-BE49-F238E27FC236}">
                <a16:creationId xmlns:a16="http://schemas.microsoft.com/office/drawing/2014/main" id="{48147765-FFC5-4B88-91C7-99F538B67D85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3" name="Google Shape;5401;p86">
            <a:extLst>
              <a:ext uri="{FF2B5EF4-FFF2-40B4-BE49-F238E27FC236}">
                <a16:creationId xmlns:a16="http://schemas.microsoft.com/office/drawing/2014/main" id="{DD71915A-2D11-4BBF-ACFD-93F414F2FD92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4" name="Google Shape;5402;p86">
            <a:extLst>
              <a:ext uri="{FF2B5EF4-FFF2-40B4-BE49-F238E27FC236}">
                <a16:creationId xmlns:a16="http://schemas.microsoft.com/office/drawing/2014/main" id="{02C2E34F-7CF2-4D89-92A4-C952DA66BAFD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5" name="Google Shape;5403;p86">
            <a:extLst>
              <a:ext uri="{FF2B5EF4-FFF2-40B4-BE49-F238E27FC236}">
                <a16:creationId xmlns:a16="http://schemas.microsoft.com/office/drawing/2014/main" id="{EBA3701C-B0AD-494B-A251-BD3A4EB73F7F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6" name="Google Shape;5404;p86">
            <a:extLst>
              <a:ext uri="{FF2B5EF4-FFF2-40B4-BE49-F238E27FC236}">
                <a16:creationId xmlns:a16="http://schemas.microsoft.com/office/drawing/2014/main" id="{F7715BCB-8588-416E-8AA5-D6DF44553F73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7" name="Google Shape;5405;p86">
            <a:extLst>
              <a:ext uri="{FF2B5EF4-FFF2-40B4-BE49-F238E27FC236}">
                <a16:creationId xmlns:a16="http://schemas.microsoft.com/office/drawing/2014/main" id="{85D3C573-B379-4760-8C31-00A0E184E48C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8" name="Google Shape;5406;p86">
            <a:extLst>
              <a:ext uri="{FF2B5EF4-FFF2-40B4-BE49-F238E27FC236}">
                <a16:creationId xmlns:a16="http://schemas.microsoft.com/office/drawing/2014/main" id="{FA593C97-32CC-4B6D-BB67-CF4438C4FB25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9" name="Google Shape;5407;p86">
            <a:extLst>
              <a:ext uri="{FF2B5EF4-FFF2-40B4-BE49-F238E27FC236}">
                <a16:creationId xmlns:a16="http://schemas.microsoft.com/office/drawing/2014/main" id="{A84AA490-B39E-47AF-9F0A-010C7CD778A9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0" name="Google Shape;5408;p86">
            <a:extLst>
              <a:ext uri="{FF2B5EF4-FFF2-40B4-BE49-F238E27FC236}">
                <a16:creationId xmlns:a16="http://schemas.microsoft.com/office/drawing/2014/main" id="{E394464A-D977-461C-B987-142263246DF8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1" name="Google Shape;5409;p86">
            <a:extLst>
              <a:ext uri="{FF2B5EF4-FFF2-40B4-BE49-F238E27FC236}">
                <a16:creationId xmlns:a16="http://schemas.microsoft.com/office/drawing/2014/main" id="{B754DB8B-5972-49EB-A573-9D5923D43745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2" name="Google Shape;5410;p86">
            <a:extLst>
              <a:ext uri="{FF2B5EF4-FFF2-40B4-BE49-F238E27FC236}">
                <a16:creationId xmlns:a16="http://schemas.microsoft.com/office/drawing/2014/main" id="{FDB8ACDB-A2E9-46C4-9FB0-24274258CA74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3" name="Google Shape;5411;p86">
            <a:extLst>
              <a:ext uri="{FF2B5EF4-FFF2-40B4-BE49-F238E27FC236}">
                <a16:creationId xmlns:a16="http://schemas.microsoft.com/office/drawing/2014/main" id="{13338851-3AE3-4713-AF4C-06A27BBA80C9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4" name="Google Shape;5412;p86">
            <a:extLst>
              <a:ext uri="{FF2B5EF4-FFF2-40B4-BE49-F238E27FC236}">
                <a16:creationId xmlns:a16="http://schemas.microsoft.com/office/drawing/2014/main" id="{B614AB4E-C589-4D48-94AC-C9462024F4EE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5" name="Google Shape;5413;p86">
            <a:extLst>
              <a:ext uri="{FF2B5EF4-FFF2-40B4-BE49-F238E27FC236}">
                <a16:creationId xmlns:a16="http://schemas.microsoft.com/office/drawing/2014/main" id="{F0BC77F4-6E7C-4A57-8704-41338BA8AD1E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6" name="Google Shape;5414;p86">
            <a:extLst>
              <a:ext uri="{FF2B5EF4-FFF2-40B4-BE49-F238E27FC236}">
                <a16:creationId xmlns:a16="http://schemas.microsoft.com/office/drawing/2014/main" id="{AEAAEAD0-6187-4583-8D20-855CB793E620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7" name="Google Shape;5415;p86">
            <a:extLst>
              <a:ext uri="{FF2B5EF4-FFF2-40B4-BE49-F238E27FC236}">
                <a16:creationId xmlns:a16="http://schemas.microsoft.com/office/drawing/2014/main" id="{91B9838D-04E2-4758-8301-7E520DE20B85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8" name="Google Shape;5416;p86">
            <a:extLst>
              <a:ext uri="{FF2B5EF4-FFF2-40B4-BE49-F238E27FC236}">
                <a16:creationId xmlns:a16="http://schemas.microsoft.com/office/drawing/2014/main" id="{215A1AC9-6DFD-4020-A3F2-C5CBB81962F1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9" name="Google Shape;5417;p86">
            <a:extLst>
              <a:ext uri="{FF2B5EF4-FFF2-40B4-BE49-F238E27FC236}">
                <a16:creationId xmlns:a16="http://schemas.microsoft.com/office/drawing/2014/main" id="{A2AB8F3F-CFC9-4D91-B814-04860424685E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0" name="Google Shape;5418;p86">
            <a:extLst>
              <a:ext uri="{FF2B5EF4-FFF2-40B4-BE49-F238E27FC236}">
                <a16:creationId xmlns:a16="http://schemas.microsoft.com/office/drawing/2014/main" id="{909B0046-0EF4-4CDC-A09C-F8CC71E2D1C5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1" name="Google Shape;5419;p86">
            <a:extLst>
              <a:ext uri="{FF2B5EF4-FFF2-40B4-BE49-F238E27FC236}">
                <a16:creationId xmlns:a16="http://schemas.microsoft.com/office/drawing/2014/main" id="{0A123902-2525-458D-A977-E9B17E29091B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2" name="Google Shape;5420;p86">
            <a:extLst>
              <a:ext uri="{FF2B5EF4-FFF2-40B4-BE49-F238E27FC236}">
                <a16:creationId xmlns:a16="http://schemas.microsoft.com/office/drawing/2014/main" id="{96241501-47C4-4192-8DC4-421286749051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3" name="Google Shape;5421;p86">
            <a:extLst>
              <a:ext uri="{FF2B5EF4-FFF2-40B4-BE49-F238E27FC236}">
                <a16:creationId xmlns:a16="http://schemas.microsoft.com/office/drawing/2014/main" id="{33ECC723-D299-4708-AFA6-204A8B943758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4" name="Google Shape;5422;p86">
            <a:extLst>
              <a:ext uri="{FF2B5EF4-FFF2-40B4-BE49-F238E27FC236}">
                <a16:creationId xmlns:a16="http://schemas.microsoft.com/office/drawing/2014/main" id="{57CC15A0-E317-488B-83B1-676370661287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5" name="Google Shape;5423;p86">
            <a:extLst>
              <a:ext uri="{FF2B5EF4-FFF2-40B4-BE49-F238E27FC236}">
                <a16:creationId xmlns:a16="http://schemas.microsoft.com/office/drawing/2014/main" id="{3AEBBDED-F23C-48F0-969E-982A2FBADFEB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6" name="Google Shape;5424;p86">
            <a:extLst>
              <a:ext uri="{FF2B5EF4-FFF2-40B4-BE49-F238E27FC236}">
                <a16:creationId xmlns:a16="http://schemas.microsoft.com/office/drawing/2014/main" id="{BDC95DDC-E370-4BD8-ACA7-42DFB03B5111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C57621C-E3A4-4336-AFD6-5CCC361CD840}"/>
              </a:ext>
            </a:extLst>
          </p:cNvPr>
          <p:cNvCxnSpPr>
            <a:cxnSpLocks/>
          </p:cNvCxnSpPr>
          <p:nvPr/>
        </p:nvCxnSpPr>
        <p:spPr>
          <a:xfrm>
            <a:off x="2398760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DE328E9-4033-4872-9578-1DED579EA6B4}"/>
              </a:ext>
            </a:extLst>
          </p:cNvPr>
          <p:cNvCxnSpPr>
            <a:cxnSpLocks/>
          </p:cNvCxnSpPr>
          <p:nvPr/>
        </p:nvCxnSpPr>
        <p:spPr>
          <a:xfrm>
            <a:off x="2818707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29DF2556-FF73-463F-9A3F-8368BF665FCB}"/>
              </a:ext>
            </a:extLst>
          </p:cNvPr>
          <p:cNvCxnSpPr>
            <a:cxnSpLocks/>
          </p:cNvCxnSpPr>
          <p:nvPr/>
        </p:nvCxnSpPr>
        <p:spPr>
          <a:xfrm>
            <a:off x="3216068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06EF59B-32A4-4D5E-8545-FBF4B492731A}"/>
              </a:ext>
            </a:extLst>
          </p:cNvPr>
          <p:cNvCxnSpPr>
            <a:cxnSpLocks/>
          </p:cNvCxnSpPr>
          <p:nvPr/>
        </p:nvCxnSpPr>
        <p:spPr>
          <a:xfrm>
            <a:off x="3636015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70526E4-6C97-40C4-B2AA-5EF576C3156E}"/>
              </a:ext>
            </a:extLst>
          </p:cNvPr>
          <p:cNvCxnSpPr>
            <a:cxnSpLocks/>
          </p:cNvCxnSpPr>
          <p:nvPr/>
        </p:nvCxnSpPr>
        <p:spPr>
          <a:xfrm>
            <a:off x="4417944" y="4412067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921E75A-68FD-44D7-8C6C-09DFE4FE30AD}"/>
              </a:ext>
            </a:extLst>
          </p:cNvPr>
          <p:cNvCxnSpPr>
            <a:cxnSpLocks/>
          </p:cNvCxnSpPr>
          <p:nvPr/>
        </p:nvCxnSpPr>
        <p:spPr>
          <a:xfrm>
            <a:off x="4831117" y="4412067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2CACC86-7BA4-42F8-ADBC-5215A8477AF6}"/>
              </a:ext>
            </a:extLst>
          </p:cNvPr>
          <p:cNvCxnSpPr>
            <a:cxnSpLocks/>
          </p:cNvCxnSpPr>
          <p:nvPr/>
        </p:nvCxnSpPr>
        <p:spPr>
          <a:xfrm>
            <a:off x="4044533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391608B8-78C9-429D-97F3-03AB0B9CF2A8}"/>
              </a:ext>
            </a:extLst>
          </p:cNvPr>
          <p:cNvSpPr/>
          <p:nvPr/>
        </p:nvSpPr>
        <p:spPr>
          <a:xfrm>
            <a:off x="5912990" y="1818800"/>
            <a:ext cx="1246999" cy="875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1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</a:p>
          <a:p>
            <a:pPr algn="ctr"/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sym typeface="Consolas"/>
              </a:rPr>
              <a:t>i</a:t>
            </a:r>
            <a:r>
              <a:rPr lang="nl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sym typeface="Consolas"/>
              </a:rPr>
              <a:t>=</a:t>
            </a:r>
            <a:r>
              <a:rPr lang="en-US" dirty="0">
                <a:solidFill>
                  <a:srgbClr val="FF9100"/>
                </a:solidFill>
                <a:latin typeface="Consolas"/>
                <a:sym typeface="Consolas"/>
              </a:rPr>
              <a:t>M</a:t>
            </a:r>
            <a:endParaRPr lang="en-US" dirty="0">
              <a:solidFill>
                <a:srgbClr val="FF9100"/>
              </a:solidFill>
            </a:endParaRPr>
          </a:p>
        </p:txBody>
      </p:sp>
      <p:sp>
        <p:nvSpPr>
          <p:cNvPr id="87" name="Google Shape;5358;p86">
            <a:extLst>
              <a:ext uri="{FF2B5EF4-FFF2-40B4-BE49-F238E27FC236}">
                <a16:creationId xmlns:a16="http://schemas.microsoft.com/office/drawing/2014/main" id="{9D563DEA-7C71-40CC-84BE-1AC4D2069A81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88" name="Google Shape;5359;p86">
            <a:extLst>
              <a:ext uri="{FF2B5EF4-FFF2-40B4-BE49-F238E27FC236}">
                <a16:creationId xmlns:a16="http://schemas.microsoft.com/office/drawing/2014/main" id="{99BEE7A1-290C-4BBC-9BF2-F2FFC91C4CB6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396143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67"/>
          <p:cNvSpPr/>
          <p:nvPr/>
        </p:nvSpPr>
        <p:spPr>
          <a:xfrm>
            <a:off x="7544689" y="1033328"/>
            <a:ext cx="4454144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61" name="Google Shape;1861;p6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Interchange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CF8FB1-0FAE-4AEB-8AA9-6C1DAE444E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52</a:t>
            </a:fld>
            <a:endParaRPr lang="nl"/>
          </a:p>
        </p:txBody>
      </p:sp>
      <p:sp>
        <p:nvSpPr>
          <p:cNvPr id="1862" name="Google Shape;1862;p67"/>
          <p:cNvSpPr txBox="1"/>
          <p:nvPr/>
        </p:nvSpPr>
        <p:spPr>
          <a:xfrm>
            <a:off x="7822228" y="1583561"/>
            <a:ext cx="3911200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N; 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60958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M; 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		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" name="Google Shape;5353;p86">
            <a:extLst>
              <a:ext uri="{FF2B5EF4-FFF2-40B4-BE49-F238E27FC236}">
                <a16:creationId xmlns:a16="http://schemas.microsoft.com/office/drawing/2014/main" id="{C51C391A-5A8E-4420-A108-C3649083949A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5354;p86">
            <a:extLst>
              <a:ext uri="{FF2B5EF4-FFF2-40B4-BE49-F238E27FC236}">
                <a16:creationId xmlns:a16="http://schemas.microsoft.com/office/drawing/2014/main" id="{BD4E5489-48F8-412E-AFAA-5788F057CF13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Google Shape;5355;p86">
            <a:extLst>
              <a:ext uri="{FF2B5EF4-FFF2-40B4-BE49-F238E27FC236}">
                <a16:creationId xmlns:a16="http://schemas.microsoft.com/office/drawing/2014/main" id="{6F8BE7B2-75B8-47CC-B44A-D21151632896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8" name="Google Shape;5356;p86">
            <a:extLst>
              <a:ext uri="{FF2B5EF4-FFF2-40B4-BE49-F238E27FC236}">
                <a16:creationId xmlns:a16="http://schemas.microsoft.com/office/drawing/2014/main" id="{6651D503-FD70-42AC-9B86-FEDA54DB45EC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9" name="Google Shape;5357;p86">
            <a:extLst>
              <a:ext uri="{FF2B5EF4-FFF2-40B4-BE49-F238E27FC236}">
                <a16:creationId xmlns:a16="http://schemas.microsoft.com/office/drawing/2014/main" id="{1CD1C5B4-1C5B-4A73-B929-7E4963331978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2" name="Google Shape;5360;p86">
            <a:extLst>
              <a:ext uri="{FF2B5EF4-FFF2-40B4-BE49-F238E27FC236}">
                <a16:creationId xmlns:a16="http://schemas.microsoft.com/office/drawing/2014/main" id="{03C997ED-6230-426D-B433-43BC254B586F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3" name="Google Shape;5361;p86">
            <a:extLst>
              <a:ext uri="{FF2B5EF4-FFF2-40B4-BE49-F238E27FC236}">
                <a16:creationId xmlns:a16="http://schemas.microsoft.com/office/drawing/2014/main" id="{E957D6DC-575C-4EAD-BE33-E257367C2142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" name="Google Shape;5362;p86">
            <a:extLst>
              <a:ext uri="{FF2B5EF4-FFF2-40B4-BE49-F238E27FC236}">
                <a16:creationId xmlns:a16="http://schemas.microsoft.com/office/drawing/2014/main" id="{CE05D968-7EE0-4988-A208-09A1F9C41117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" name="Google Shape;5363;p86">
            <a:extLst>
              <a:ext uri="{FF2B5EF4-FFF2-40B4-BE49-F238E27FC236}">
                <a16:creationId xmlns:a16="http://schemas.microsoft.com/office/drawing/2014/main" id="{081EE39C-492D-4F09-8EEE-4FF616F6E2C1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" name="Google Shape;5364;p86">
            <a:extLst>
              <a:ext uri="{FF2B5EF4-FFF2-40B4-BE49-F238E27FC236}">
                <a16:creationId xmlns:a16="http://schemas.microsoft.com/office/drawing/2014/main" id="{DBB515BC-A4CE-4B65-B0DE-B9F50957EA7C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" name="Google Shape;5365;p86">
            <a:extLst>
              <a:ext uri="{FF2B5EF4-FFF2-40B4-BE49-F238E27FC236}">
                <a16:creationId xmlns:a16="http://schemas.microsoft.com/office/drawing/2014/main" id="{CCC5410A-8577-4B28-9DF9-90BC1E18430D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" name="Google Shape;5366;p86">
            <a:extLst>
              <a:ext uri="{FF2B5EF4-FFF2-40B4-BE49-F238E27FC236}">
                <a16:creationId xmlns:a16="http://schemas.microsoft.com/office/drawing/2014/main" id="{6B06FA32-652B-43DE-910B-14C2DF79BEEC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9" name="Google Shape;5367;p86">
            <a:extLst>
              <a:ext uri="{FF2B5EF4-FFF2-40B4-BE49-F238E27FC236}">
                <a16:creationId xmlns:a16="http://schemas.microsoft.com/office/drawing/2014/main" id="{92FCE28A-4B04-43F3-9D05-573DC8062E9D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0" name="Google Shape;5368;p86">
            <a:extLst>
              <a:ext uri="{FF2B5EF4-FFF2-40B4-BE49-F238E27FC236}">
                <a16:creationId xmlns:a16="http://schemas.microsoft.com/office/drawing/2014/main" id="{56C9C574-F236-4520-9474-D2335A9AD0B6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1" name="Google Shape;5369;p86">
            <a:extLst>
              <a:ext uri="{FF2B5EF4-FFF2-40B4-BE49-F238E27FC236}">
                <a16:creationId xmlns:a16="http://schemas.microsoft.com/office/drawing/2014/main" id="{FB819371-E58B-4E17-A43B-7F139BF63AB0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2" name="Google Shape;5370;p86">
            <a:extLst>
              <a:ext uri="{FF2B5EF4-FFF2-40B4-BE49-F238E27FC236}">
                <a16:creationId xmlns:a16="http://schemas.microsoft.com/office/drawing/2014/main" id="{7C9FDF58-8374-498E-A385-6A3842A9534B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3" name="Google Shape;5371;p86">
            <a:extLst>
              <a:ext uri="{FF2B5EF4-FFF2-40B4-BE49-F238E27FC236}">
                <a16:creationId xmlns:a16="http://schemas.microsoft.com/office/drawing/2014/main" id="{05CBC38E-8660-4A86-B369-AA56A937D10F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4" name="Google Shape;5372;p86">
            <a:extLst>
              <a:ext uri="{FF2B5EF4-FFF2-40B4-BE49-F238E27FC236}">
                <a16:creationId xmlns:a16="http://schemas.microsoft.com/office/drawing/2014/main" id="{96E0C646-CE5D-4E87-9C34-7983B3BCB4A1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5" name="Google Shape;5373;p86">
            <a:extLst>
              <a:ext uri="{FF2B5EF4-FFF2-40B4-BE49-F238E27FC236}">
                <a16:creationId xmlns:a16="http://schemas.microsoft.com/office/drawing/2014/main" id="{D2D8FA2A-78B1-4E78-9EC1-737B4F9FF831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6" name="Google Shape;5374;p86">
            <a:extLst>
              <a:ext uri="{FF2B5EF4-FFF2-40B4-BE49-F238E27FC236}">
                <a16:creationId xmlns:a16="http://schemas.microsoft.com/office/drawing/2014/main" id="{F0945384-BA4B-4CA4-9523-814D0BF69E06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7" name="Google Shape;5375;p86">
            <a:extLst>
              <a:ext uri="{FF2B5EF4-FFF2-40B4-BE49-F238E27FC236}">
                <a16:creationId xmlns:a16="http://schemas.microsoft.com/office/drawing/2014/main" id="{452E1223-CE0C-4CFF-8E52-39B2A8914C52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8" name="Google Shape;5376;p86">
            <a:extLst>
              <a:ext uri="{FF2B5EF4-FFF2-40B4-BE49-F238E27FC236}">
                <a16:creationId xmlns:a16="http://schemas.microsoft.com/office/drawing/2014/main" id="{15497D31-9DC9-4ADC-8833-03A7E50DEB92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9" name="Google Shape;5377;p86">
            <a:extLst>
              <a:ext uri="{FF2B5EF4-FFF2-40B4-BE49-F238E27FC236}">
                <a16:creationId xmlns:a16="http://schemas.microsoft.com/office/drawing/2014/main" id="{97A92DCF-9913-4909-9F97-F2857387D529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0" name="Google Shape;5378;p86">
            <a:extLst>
              <a:ext uri="{FF2B5EF4-FFF2-40B4-BE49-F238E27FC236}">
                <a16:creationId xmlns:a16="http://schemas.microsoft.com/office/drawing/2014/main" id="{C033ADF5-1B94-4F75-BA5F-FF9B840B3CF9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1" name="Google Shape;5379;p86">
            <a:extLst>
              <a:ext uri="{FF2B5EF4-FFF2-40B4-BE49-F238E27FC236}">
                <a16:creationId xmlns:a16="http://schemas.microsoft.com/office/drawing/2014/main" id="{73A16581-C9BC-42AA-92F3-AE2162245703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2" name="Google Shape;5380;p86">
            <a:extLst>
              <a:ext uri="{FF2B5EF4-FFF2-40B4-BE49-F238E27FC236}">
                <a16:creationId xmlns:a16="http://schemas.microsoft.com/office/drawing/2014/main" id="{C0ECA006-8881-4B44-A4E2-BCB5D66C4F97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" name="Google Shape;5381;p86">
            <a:extLst>
              <a:ext uri="{FF2B5EF4-FFF2-40B4-BE49-F238E27FC236}">
                <a16:creationId xmlns:a16="http://schemas.microsoft.com/office/drawing/2014/main" id="{0D12E5FE-F865-4F86-B881-1B0582EC2679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" name="Google Shape;5382;p86">
            <a:extLst>
              <a:ext uri="{FF2B5EF4-FFF2-40B4-BE49-F238E27FC236}">
                <a16:creationId xmlns:a16="http://schemas.microsoft.com/office/drawing/2014/main" id="{927CE9FE-5C33-40B3-BFA4-6D3A91D20F52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5" name="Google Shape;5383;p86">
            <a:extLst>
              <a:ext uri="{FF2B5EF4-FFF2-40B4-BE49-F238E27FC236}">
                <a16:creationId xmlns:a16="http://schemas.microsoft.com/office/drawing/2014/main" id="{9C981518-AFB4-419D-B064-E3B33A3B94B6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6" name="Google Shape;5384;p86">
            <a:extLst>
              <a:ext uri="{FF2B5EF4-FFF2-40B4-BE49-F238E27FC236}">
                <a16:creationId xmlns:a16="http://schemas.microsoft.com/office/drawing/2014/main" id="{24D03C94-3C24-4571-9C2F-5B651CED122C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7" name="Google Shape;5385;p86">
            <a:extLst>
              <a:ext uri="{FF2B5EF4-FFF2-40B4-BE49-F238E27FC236}">
                <a16:creationId xmlns:a16="http://schemas.microsoft.com/office/drawing/2014/main" id="{9093B278-BE72-4ECA-A182-2B7EAA08F4DB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8" name="Google Shape;5386;p86">
            <a:extLst>
              <a:ext uri="{FF2B5EF4-FFF2-40B4-BE49-F238E27FC236}">
                <a16:creationId xmlns:a16="http://schemas.microsoft.com/office/drawing/2014/main" id="{5DAAC94C-6B89-4DEA-89D5-83BFFC05A83B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9" name="Google Shape;5387;p86">
            <a:extLst>
              <a:ext uri="{FF2B5EF4-FFF2-40B4-BE49-F238E27FC236}">
                <a16:creationId xmlns:a16="http://schemas.microsoft.com/office/drawing/2014/main" id="{2AD1023D-54C1-4970-BBDB-AD18F0302E53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0" name="Google Shape;5388;p86">
            <a:extLst>
              <a:ext uri="{FF2B5EF4-FFF2-40B4-BE49-F238E27FC236}">
                <a16:creationId xmlns:a16="http://schemas.microsoft.com/office/drawing/2014/main" id="{9EAA308A-F48A-4690-980C-950197A0B17F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1" name="Google Shape;5389;p86">
            <a:extLst>
              <a:ext uri="{FF2B5EF4-FFF2-40B4-BE49-F238E27FC236}">
                <a16:creationId xmlns:a16="http://schemas.microsoft.com/office/drawing/2014/main" id="{E11992D9-6C96-4D0F-8958-8FC2B22B1CE6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2" name="Google Shape;5390;p86">
            <a:extLst>
              <a:ext uri="{FF2B5EF4-FFF2-40B4-BE49-F238E27FC236}">
                <a16:creationId xmlns:a16="http://schemas.microsoft.com/office/drawing/2014/main" id="{E84F528F-F391-49B3-BCC1-E782336DF47D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3" name="Google Shape;5391;p86">
            <a:extLst>
              <a:ext uri="{FF2B5EF4-FFF2-40B4-BE49-F238E27FC236}">
                <a16:creationId xmlns:a16="http://schemas.microsoft.com/office/drawing/2014/main" id="{8EC70D8E-7D1F-4043-AD6F-F905FAB1F995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4" name="Google Shape;5392;p86">
            <a:extLst>
              <a:ext uri="{FF2B5EF4-FFF2-40B4-BE49-F238E27FC236}">
                <a16:creationId xmlns:a16="http://schemas.microsoft.com/office/drawing/2014/main" id="{66E9337E-0CE4-4313-83B6-0C803B69BFB4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5" name="Google Shape;5393;p86">
            <a:extLst>
              <a:ext uri="{FF2B5EF4-FFF2-40B4-BE49-F238E27FC236}">
                <a16:creationId xmlns:a16="http://schemas.microsoft.com/office/drawing/2014/main" id="{DB74F804-1C0E-496A-BFEB-3523EA8D556E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6" name="Google Shape;5394;p86">
            <a:extLst>
              <a:ext uri="{FF2B5EF4-FFF2-40B4-BE49-F238E27FC236}">
                <a16:creationId xmlns:a16="http://schemas.microsoft.com/office/drawing/2014/main" id="{D2D5B3AC-FC31-4736-ACEB-E05FC1CE24DE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7" name="Google Shape;5395;p86">
            <a:extLst>
              <a:ext uri="{FF2B5EF4-FFF2-40B4-BE49-F238E27FC236}">
                <a16:creationId xmlns:a16="http://schemas.microsoft.com/office/drawing/2014/main" id="{B72914E2-E5CF-4EEB-85E2-4BC026F01F22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8" name="Google Shape;5396;p86">
            <a:extLst>
              <a:ext uri="{FF2B5EF4-FFF2-40B4-BE49-F238E27FC236}">
                <a16:creationId xmlns:a16="http://schemas.microsoft.com/office/drawing/2014/main" id="{F4ECEE8F-5E2D-4E5D-96F6-A43F0D3F10AD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9" name="Google Shape;5397;p86">
            <a:extLst>
              <a:ext uri="{FF2B5EF4-FFF2-40B4-BE49-F238E27FC236}">
                <a16:creationId xmlns:a16="http://schemas.microsoft.com/office/drawing/2014/main" id="{54BCAFE6-C70D-4F70-A61A-7024A3698248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0" name="Google Shape;5398;p86">
            <a:extLst>
              <a:ext uri="{FF2B5EF4-FFF2-40B4-BE49-F238E27FC236}">
                <a16:creationId xmlns:a16="http://schemas.microsoft.com/office/drawing/2014/main" id="{8C491DDE-C243-4078-8E8E-B6F6F35CB127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1" name="Google Shape;5399;p86">
            <a:extLst>
              <a:ext uri="{FF2B5EF4-FFF2-40B4-BE49-F238E27FC236}">
                <a16:creationId xmlns:a16="http://schemas.microsoft.com/office/drawing/2014/main" id="{14FDE6DD-BF3A-49C5-BEDC-5DF00F786DF8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2" name="Google Shape;5400;p86">
            <a:extLst>
              <a:ext uri="{FF2B5EF4-FFF2-40B4-BE49-F238E27FC236}">
                <a16:creationId xmlns:a16="http://schemas.microsoft.com/office/drawing/2014/main" id="{48147765-FFC5-4B88-91C7-99F538B67D85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3" name="Google Shape;5401;p86">
            <a:extLst>
              <a:ext uri="{FF2B5EF4-FFF2-40B4-BE49-F238E27FC236}">
                <a16:creationId xmlns:a16="http://schemas.microsoft.com/office/drawing/2014/main" id="{DD71915A-2D11-4BBF-ACFD-93F414F2FD92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4" name="Google Shape;5402;p86">
            <a:extLst>
              <a:ext uri="{FF2B5EF4-FFF2-40B4-BE49-F238E27FC236}">
                <a16:creationId xmlns:a16="http://schemas.microsoft.com/office/drawing/2014/main" id="{02C2E34F-7CF2-4D89-92A4-C952DA66BAFD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5" name="Google Shape;5403;p86">
            <a:extLst>
              <a:ext uri="{FF2B5EF4-FFF2-40B4-BE49-F238E27FC236}">
                <a16:creationId xmlns:a16="http://schemas.microsoft.com/office/drawing/2014/main" id="{EBA3701C-B0AD-494B-A251-BD3A4EB73F7F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6" name="Google Shape;5404;p86">
            <a:extLst>
              <a:ext uri="{FF2B5EF4-FFF2-40B4-BE49-F238E27FC236}">
                <a16:creationId xmlns:a16="http://schemas.microsoft.com/office/drawing/2014/main" id="{F7715BCB-8588-416E-8AA5-D6DF44553F73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7" name="Google Shape;5405;p86">
            <a:extLst>
              <a:ext uri="{FF2B5EF4-FFF2-40B4-BE49-F238E27FC236}">
                <a16:creationId xmlns:a16="http://schemas.microsoft.com/office/drawing/2014/main" id="{85D3C573-B379-4760-8C31-00A0E184E48C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8" name="Google Shape;5406;p86">
            <a:extLst>
              <a:ext uri="{FF2B5EF4-FFF2-40B4-BE49-F238E27FC236}">
                <a16:creationId xmlns:a16="http://schemas.microsoft.com/office/drawing/2014/main" id="{FA593C97-32CC-4B6D-BB67-CF4438C4FB25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9" name="Google Shape;5407;p86">
            <a:extLst>
              <a:ext uri="{FF2B5EF4-FFF2-40B4-BE49-F238E27FC236}">
                <a16:creationId xmlns:a16="http://schemas.microsoft.com/office/drawing/2014/main" id="{A84AA490-B39E-47AF-9F0A-010C7CD778A9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0" name="Google Shape;5408;p86">
            <a:extLst>
              <a:ext uri="{FF2B5EF4-FFF2-40B4-BE49-F238E27FC236}">
                <a16:creationId xmlns:a16="http://schemas.microsoft.com/office/drawing/2014/main" id="{E394464A-D977-461C-B987-142263246DF8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1" name="Google Shape;5409;p86">
            <a:extLst>
              <a:ext uri="{FF2B5EF4-FFF2-40B4-BE49-F238E27FC236}">
                <a16:creationId xmlns:a16="http://schemas.microsoft.com/office/drawing/2014/main" id="{B754DB8B-5972-49EB-A573-9D5923D43745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2" name="Google Shape;5410;p86">
            <a:extLst>
              <a:ext uri="{FF2B5EF4-FFF2-40B4-BE49-F238E27FC236}">
                <a16:creationId xmlns:a16="http://schemas.microsoft.com/office/drawing/2014/main" id="{FDB8ACDB-A2E9-46C4-9FB0-24274258CA74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3" name="Google Shape;5411;p86">
            <a:extLst>
              <a:ext uri="{FF2B5EF4-FFF2-40B4-BE49-F238E27FC236}">
                <a16:creationId xmlns:a16="http://schemas.microsoft.com/office/drawing/2014/main" id="{13338851-3AE3-4713-AF4C-06A27BBA80C9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4" name="Google Shape;5412;p86">
            <a:extLst>
              <a:ext uri="{FF2B5EF4-FFF2-40B4-BE49-F238E27FC236}">
                <a16:creationId xmlns:a16="http://schemas.microsoft.com/office/drawing/2014/main" id="{B614AB4E-C589-4D48-94AC-C9462024F4EE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5" name="Google Shape;5413;p86">
            <a:extLst>
              <a:ext uri="{FF2B5EF4-FFF2-40B4-BE49-F238E27FC236}">
                <a16:creationId xmlns:a16="http://schemas.microsoft.com/office/drawing/2014/main" id="{F0BC77F4-6E7C-4A57-8704-41338BA8AD1E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6" name="Google Shape;5414;p86">
            <a:extLst>
              <a:ext uri="{FF2B5EF4-FFF2-40B4-BE49-F238E27FC236}">
                <a16:creationId xmlns:a16="http://schemas.microsoft.com/office/drawing/2014/main" id="{AEAAEAD0-6187-4583-8D20-855CB793E620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7" name="Google Shape;5415;p86">
            <a:extLst>
              <a:ext uri="{FF2B5EF4-FFF2-40B4-BE49-F238E27FC236}">
                <a16:creationId xmlns:a16="http://schemas.microsoft.com/office/drawing/2014/main" id="{91B9838D-04E2-4758-8301-7E520DE20B85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8" name="Google Shape;5416;p86">
            <a:extLst>
              <a:ext uri="{FF2B5EF4-FFF2-40B4-BE49-F238E27FC236}">
                <a16:creationId xmlns:a16="http://schemas.microsoft.com/office/drawing/2014/main" id="{215A1AC9-6DFD-4020-A3F2-C5CBB81962F1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9" name="Google Shape;5417;p86">
            <a:extLst>
              <a:ext uri="{FF2B5EF4-FFF2-40B4-BE49-F238E27FC236}">
                <a16:creationId xmlns:a16="http://schemas.microsoft.com/office/drawing/2014/main" id="{A2AB8F3F-CFC9-4D91-B814-04860424685E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0" name="Google Shape;5418;p86">
            <a:extLst>
              <a:ext uri="{FF2B5EF4-FFF2-40B4-BE49-F238E27FC236}">
                <a16:creationId xmlns:a16="http://schemas.microsoft.com/office/drawing/2014/main" id="{909B0046-0EF4-4CDC-A09C-F8CC71E2D1C5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1" name="Google Shape;5419;p86">
            <a:extLst>
              <a:ext uri="{FF2B5EF4-FFF2-40B4-BE49-F238E27FC236}">
                <a16:creationId xmlns:a16="http://schemas.microsoft.com/office/drawing/2014/main" id="{0A123902-2525-458D-A977-E9B17E29091B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2" name="Google Shape;5420;p86">
            <a:extLst>
              <a:ext uri="{FF2B5EF4-FFF2-40B4-BE49-F238E27FC236}">
                <a16:creationId xmlns:a16="http://schemas.microsoft.com/office/drawing/2014/main" id="{96241501-47C4-4192-8DC4-421286749051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3" name="Google Shape;5421;p86">
            <a:extLst>
              <a:ext uri="{FF2B5EF4-FFF2-40B4-BE49-F238E27FC236}">
                <a16:creationId xmlns:a16="http://schemas.microsoft.com/office/drawing/2014/main" id="{33ECC723-D299-4708-AFA6-204A8B943758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4" name="Google Shape;5422;p86">
            <a:extLst>
              <a:ext uri="{FF2B5EF4-FFF2-40B4-BE49-F238E27FC236}">
                <a16:creationId xmlns:a16="http://schemas.microsoft.com/office/drawing/2014/main" id="{57CC15A0-E317-488B-83B1-676370661287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5" name="Google Shape;5423;p86">
            <a:extLst>
              <a:ext uri="{FF2B5EF4-FFF2-40B4-BE49-F238E27FC236}">
                <a16:creationId xmlns:a16="http://schemas.microsoft.com/office/drawing/2014/main" id="{3AEBBDED-F23C-48F0-969E-982A2FBADFEB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6" name="Google Shape;5424;p86">
            <a:extLst>
              <a:ext uri="{FF2B5EF4-FFF2-40B4-BE49-F238E27FC236}">
                <a16:creationId xmlns:a16="http://schemas.microsoft.com/office/drawing/2014/main" id="{BDC95DDC-E370-4BD8-ACA7-42DFB03B5111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C57621C-E3A4-4336-AFD6-5CCC361CD840}"/>
              </a:ext>
            </a:extLst>
          </p:cNvPr>
          <p:cNvCxnSpPr>
            <a:cxnSpLocks/>
          </p:cNvCxnSpPr>
          <p:nvPr/>
        </p:nvCxnSpPr>
        <p:spPr>
          <a:xfrm>
            <a:off x="2398760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DE328E9-4033-4872-9578-1DED579EA6B4}"/>
              </a:ext>
            </a:extLst>
          </p:cNvPr>
          <p:cNvCxnSpPr>
            <a:cxnSpLocks/>
          </p:cNvCxnSpPr>
          <p:nvPr/>
        </p:nvCxnSpPr>
        <p:spPr>
          <a:xfrm>
            <a:off x="2818707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29DF2556-FF73-463F-9A3F-8368BF665FCB}"/>
              </a:ext>
            </a:extLst>
          </p:cNvPr>
          <p:cNvCxnSpPr>
            <a:cxnSpLocks/>
          </p:cNvCxnSpPr>
          <p:nvPr/>
        </p:nvCxnSpPr>
        <p:spPr>
          <a:xfrm>
            <a:off x="3216068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06EF59B-32A4-4D5E-8545-FBF4B492731A}"/>
              </a:ext>
            </a:extLst>
          </p:cNvPr>
          <p:cNvCxnSpPr>
            <a:cxnSpLocks/>
          </p:cNvCxnSpPr>
          <p:nvPr/>
        </p:nvCxnSpPr>
        <p:spPr>
          <a:xfrm>
            <a:off x="3636015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70526E4-6C97-40C4-B2AA-5EF576C3156E}"/>
              </a:ext>
            </a:extLst>
          </p:cNvPr>
          <p:cNvCxnSpPr>
            <a:cxnSpLocks/>
          </p:cNvCxnSpPr>
          <p:nvPr/>
        </p:nvCxnSpPr>
        <p:spPr>
          <a:xfrm>
            <a:off x="4417944" y="4412067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921E75A-68FD-44D7-8C6C-09DFE4FE30AD}"/>
              </a:ext>
            </a:extLst>
          </p:cNvPr>
          <p:cNvCxnSpPr>
            <a:cxnSpLocks/>
          </p:cNvCxnSpPr>
          <p:nvPr/>
        </p:nvCxnSpPr>
        <p:spPr>
          <a:xfrm>
            <a:off x="4831117" y="4412067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2CACC86-7BA4-42F8-ADBC-5215A8477AF6}"/>
              </a:ext>
            </a:extLst>
          </p:cNvPr>
          <p:cNvCxnSpPr>
            <a:cxnSpLocks/>
          </p:cNvCxnSpPr>
          <p:nvPr/>
        </p:nvCxnSpPr>
        <p:spPr>
          <a:xfrm>
            <a:off x="4044533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DDD799D-2F0C-4FCE-A1B2-366A6E6096C0}"/>
              </a:ext>
            </a:extLst>
          </p:cNvPr>
          <p:cNvCxnSpPr>
            <a:cxnSpLocks/>
            <a:stCxn id="50" idx="0"/>
            <a:endCxn id="19" idx="4"/>
          </p:cNvCxnSpPr>
          <p:nvPr/>
        </p:nvCxnSpPr>
        <p:spPr>
          <a:xfrm flipH="1" flipV="1">
            <a:off x="2329467" y="4148000"/>
            <a:ext cx="2844800" cy="1092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B5B4CFAA-0191-4C0C-8C80-B138CAE2F0B7}"/>
              </a:ext>
            </a:extLst>
          </p:cNvPr>
          <p:cNvSpPr/>
          <p:nvPr/>
        </p:nvSpPr>
        <p:spPr>
          <a:xfrm>
            <a:off x="5912990" y="1818800"/>
            <a:ext cx="1246999" cy="875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10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</a:p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sym typeface="Consolas"/>
              </a:rPr>
              <a:t>i</a:t>
            </a:r>
            <a:r>
              <a:rPr lang="nl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sym typeface="Consolas"/>
              </a:rPr>
              <a:t>=</a:t>
            </a:r>
            <a:r>
              <a:rPr lang="nl" dirty="0">
                <a:solidFill>
                  <a:srgbClr val="FF9100"/>
                </a:solidFill>
                <a:latin typeface="Consolas"/>
                <a:sym typeface="Consolas"/>
              </a:rPr>
              <a:t>0</a:t>
            </a:r>
            <a:endParaRPr lang="en-US" dirty="0">
              <a:solidFill>
                <a:srgbClr val="FF9100"/>
              </a:solidFill>
            </a:endParaRPr>
          </a:p>
        </p:txBody>
      </p:sp>
      <p:sp>
        <p:nvSpPr>
          <p:cNvPr id="86" name="Google Shape;5358;p86">
            <a:extLst>
              <a:ext uri="{FF2B5EF4-FFF2-40B4-BE49-F238E27FC236}">
                <a16:creationId xmlns:a16="http://schemas.microsoft.com/office/drawing/2014/main" id="{EAEDE2AA-901F-4FA8-A941-37A4A4F24EC6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88" name="Google Shape;5359;p86">
            <a:extLst>
              <a:ext uri="{FF2B5EF4-FFF2-40B4-BE49-F238E27FC236}">
                <a16:creationId xmlns:a16="http://schemas.microsoft.com/office/drawing/2014/main" id="{EFC40792-6DA7-4AF3-A326-A5036EEB86A5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9380770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67"/>
          <p:cNvSpPr/>
          <p:nvPr/>
        </p:nvSpPr>
        <p:spPr>
          <a:xfrm>
            <a:off x="7544689" y="1033328"/>
            <a:ext cx="4454144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61" name="Google Shape;1861;p6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Interchange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183B42-9F6E-4F84-AE6C-8D3C9CEB9A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53</a:t>
            </a:fld>
            <a:endParaRPr lang="nl"/>
          </a:p>
        </p:txBody>
      </p:sp>
      <p:sp>
        <p:nvSpPr>
          <p:cNvPr id="1862" name="Google Shape;1862;p67"/>
          <p:cNvSpPr txBox="1"/>
          <p:nvPr/>
        </p:nvSpPr>
        <p:spPr>
          <a:xfrm>
            <a:off x="7822228" y="1583561"/>
            <a:ext cx="3911200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N; 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60958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M; 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		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" name="Google Shape;5353;p86">
            <a:extLst>
              <a:ext uri="{FF2B5EF4-FFF2-40B4-BE49-F238E27FC236}">
                <a16:creationId xmlns:a16="http://schemas.microsoft.com/office/drawing/2014/main" id="{C51C391A-5A8E-4420-A108-C3649083949A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5354;p86">
            <a:extLst>
              <a:ext uri="{FF2B5EF4-FFF2-40B4-BE49-F238E27FC236}">
                <a16:creationId xmlns:a16="http://schemas.microsoft.com/office/drawing/2014/main" id="{BD4E5489-48F8-412E-AFAA-5788F057CF13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Google Shape;5355;p86">
            <a:extLst>
              <a:ext uri="{FF2B5EF4-FFF2-40B4-BE49-F238E27FC236}">
                <a16:creationId xmlns:a16="http://schemas.microsoft.com/office/drawing/2014/main" id="{6F8BE7B2-75B8-47CC-B44A-D21151632896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8" name="Google Shape;5356;p86">
            <a:extLst>
              <a:ext uri="{FF2B5EF4-FFF2-40B4-BE49-F238E27FC236}">
                <a16:creationId xmlns:a16="http://schemas.microsoft.com/office/drawing/2014/main" id="{6651D503-FD70-42AC-9B86-FEDA54DB45EC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9" name="Google Shape;5357;p86">
            <a:extLst>
              <a:ext uri="{FF2B5EF4-FFF2-40B4-BE49-F238E27FC236}">
                <a16:creationId xmlns:a16="http://schemas.microsoft.com/office/drawing/2014/main" id="{1CD1C5B4-1C5B-4A73-B929-7E4963331978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2" name="Google Shape;5360;p86">
            <a:extLst>
              <a:ext uri="{FF2B5EF4-FFF2-40B4-BE49-F238E27FC236}">
                <a16:creationId xmlns:a16="http://schemas.microsoft.com/office/drawing/2014/main" id="{03C997ED-6230-426D-B433-43BC254B586F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3" name="Google Shape;5361;p86">
            <a:extLst>
              <a:ext uri="{FF2B5EF4-FFF2-40B4-BE49-F238E27FC236}">
                <a16:creationId xmlns:a16="http://schemas.microsoft.com/office/drawing/2014/main" id="{E957D6DC-575C-4EAD-BE33-E257367C2142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" name="Google Shape;5362;p86">
            <a:extLst>
              <a:ext uri="{FF2B5EF4-FFF2-40B4-BE49-F238E27FC236}">
                <a16:creationId xmlns:a16="http://schemas.microsoft.com/office/drawing/2014/main" id="{CE05D968-7EE0-4988-A208-09A1F9C41117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" name="Google Shape;5363;p86">
            <a:extLst>
              <a:ext uri="{FF2B5EF4-FFF2-40B4-BE49-F238E27FC236}">
                <a16:creationId xmlns:a16="http://schemas.microsoft.com/office/drawing/2014/main" id="{081EE39C-492D-4F09-8EEE-4FF616F6E2C1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" name="Google Shape;5364;p86">
            <a:extLst>
              <a:ext uri="{FF2B5EF4-FFF2-40B4-BE49-F238E27FC236}">
                <a16:creationId xmlns:a16="http://schemas.microsoft.com/office/drawing/2014/main" id="{DBB515BC-A4CE-4B65-B0DE-B9F50957EA7C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" name="Google Shape;5365;p86">
            <a:extLst>
              <a:ext uri="{FF2B5EF4-FFF2-40B4-BE49-F238E27FC236}">
                <a16:creationId xmlns:a16="http://schemas.microsoft.com/office/drawing/2014/main" id="{CCC5410A-8577-4B28-9DF9-90BC1E18430D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" name="Google Shape;5366;p86">
            <a:extLst>
              <a:ext uri="{FF2B5EF4-FFF2-40B4-BE49-F238E27FC236}">
                <a16:creationId xmlns:a16="http://schemas.microsoft.com/office/drawing/2014/main" id="{6B06FA32-652B-43DE-910B-14C2DF79BEEC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9" name="Google Shape;5367;p86">
            <a:extLst>
              <a:ext uri="{FF2B5EF4-FFF2-40B4-BE49-F238E27FC236}">
                <a16:creationId xmlns:a16="http://schemas.microsoft.com/office/drawing/2014/main" id="{92FCE28A-4B04-43F3-9D05-573DC8062E9D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0" name="Google Shape;5368;p86">
            <a:extLst>
              <a:ext uri="{FF2B5EF4-FFF2-40B4-BE49-F238E27FC236}">
                <a16:creationId xmlns:a16="http://schemas.microsoft.com/office/drawing/2014/main" id="{56C9C574-F236-4520-9474-D2335A9AD0B6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1" name="Google Shape;5369;p86">
            <a:extLst>
              <a:ext uri="{FF2B5EF4-FFF2-40B4-BE49-F238E27FC236}">
                <a16:creationId xmlns:a16="http://schemas.microsoft.com/office/drawing/2014/main" id="{FB819371-E58B-4E17-A43B-7F139BF63AB0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2" name="Google Shape;5370;p86">
            <a:extLst>
              <a:ext uri="{FF2B5EF4-FFF2-40B4-BE49-F238E27FC236}">
                <a16:creationId xmlns:a16="http://schemas.microsoft.com/office/drawing/2014/main" id="{7C9FDF58-8374-498E-A385-6A3842A9534B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3" name="Google Shape;5371;p86">
            <a:extLst>
              <a:ext uri="{FF2B5EF4-FFF2-40B4-BE49-F238E27FC236}">
                <a16:creationId xmlns:a16="http://schemas.microsoft.com/office/drawing/2014/main" id="{05CBC38E-8660-4A86-B369-AA56A937D10F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4" name="Google Shape;5372;p86">
            <a:extLst>
              <a:ext uri="{FF2B5EF4-FFF2-40B4-BE49-F238E27FC236}">
                <a16:creationId xmlns:a16="http://schemas.microsoft.com/office/drawing/2014/main" id="{96E0C646-CE5D-4E87-9C34-7983B3BCB4A1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5" name="Google Shape;5373;p86">
            <a:extLst>
              <a:ext uri="{FF2B5EF4-FFF2-40B4-BE49-F238E27FC236}">
                <a16:creationId xmlns:a16="http://schemas.microsoft.com/office/drawing/2014/main" id="{D2D8FA2A-78B1-4E78-9EC1-737B4F9FF831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6" name="Google Shape;5374;p86">
            <a:extLst>
              <a:ext uri="{FF2B5EF4-FFF2-40B4-BE49-F238E27FC236}">
                <a16:creationId xmlns:a16="http://schemas.microsoft.com/office/drawing/2014/main" id="{F0945384-BA4B-4CA4-9523-814D0BF69E06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7" name="Google Shape;5375;p86">
            <a:extLst>
              <a:ext uri="{FF2B5EF4-FFF2-40B4-BE49-F238E27FC236}">
                <a16:creationId xmlns:a16="http://schemas.microsoft.com/office/drawing/2014/main" id="{452E1223-CE0C-4CFF-8E52-39B2A8914C52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8" name="Google Shape;5376;p86">
            <a:extLst>
              <a:ext uri="{FF2B5EF4-FFF2-40B4-BE49-F238E27FC236}">
                <a16:creationId xmlns:a16="http://schemas.microsoft.com/office/drawing/2014/main" id="{15497D31-9DC9-4ADC-8833-03A7E50DEB92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9" name="Google Shape;5377;p86">
            <a:extLst>
              <a:ext uri="{FF2B5EF4-FFF2-40B4-BE49-F238E27FC236}">
                <a16:creationId xmlns:a16="http://schemas.microsoft.com/office/drawing/2014/main" id="{97A92DCF-9913-4909-9F97-F2857387D529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0" name="Google Shape;5378;p86">
            <a:extLst>
              <a:ext uri="{FF2B5EF4-FFF2-40B4-BE49-F238E27FC236}">
                <a16:creationId xmlns:a16="http://schemas.microsoft.com/office/drawing/2014/main" id="{C033ADF5-1B94-4F75-BA5F-FF9B840B3CF9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1" name="Google Shape;5379;p86">
            <a:extLst>
              <a:ext uri="{FF2B5EF4-FFF2-40B4-BE49-F238E27FC236}">
                <a16:creationId xmlns:a16="http://schemas.microsoft.com/office/drawing/2014/main" id="{73A16581-C9BC-42AA-92F3-AE2162245703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2" name="Google Shape;5380;p86">
            <a:extLst>
              <a:ext uri="{FF2B5EF4-FFF2-40B4-BE49-F238E27FC236}">
                <a16:creationId xmlns:a16="http://schemas.microsoft.com/office/drawing/2014/main" id="{C0ECA006-8881-4B44-A4E2-BCB5D66C4F97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" name="Google Shape;5381;p86">
            <a:extLst>
              <a:ext uri="{FF2B5EF4-FFF2-40B4-BE49-F238E27FC236}">
                <a16:creationId xmlns:a16="http://schemas.microsoft.com/office/drawing/2014/main" id="{0D12E5FE-F865-4F86-B881-1B0582EC2679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" name="Google Shape;5382;p86">
            <a:extLst>
              <a:ext uri="{FF2B5EF4-FFF2-40B4-BE49-F238E27FC236}">
                <a16:creationId xmlns:a16="http://schemas.microsoft.com/office/drawing/2014/main" id="{927CE9FE-5C33-40B3-BFA4-6D3A91D20F52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5" name="Google Shape;5383;p86">
            <a:extLst>
              <a:ext uri="{FF2B5EF4-FFF2-40B4-BE49-F238E27FC236}">
                <a16:creationId xmlns:a16="http://schemas.microsoft.com/office/drawing/2014/main" id="{9C981518-AFB4-419D-B064-E3B33A3B94B6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6" name="Google Shape;5384;p86">
            <a:extLst>
              <a:ext uri="{FF2B5EF4-FFF2-40B4-BE49-F238E27FC236}">
                <a16:creationId xmlns:a16="http://schemas.microsoft.com/office/drawing/2014/main" id="{24D03C94-3C24-4571-9C2F-5B651CED122C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7" name="Google Shape;5385;p86">
            <a:extLst>
              <a:ext uri="{FF2B5EF4-FFF2-40B4-BE49-F238E27FC236}">
                <a16:creationId xmlns:a16="http://schemas.microsoft.com/office/drawing/2014/main" id="{9093B278-BE72-4ECA-A182-2B7EAA08F4DB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8" name="Google Shape;5386;p86">
            <a:extLst>
              <a:ext uri="{FF2B5EF4-FFF2-40B4-BE49-F238E27FC236}">
                <a16:creationId xmlns:a16="http://schemas.microsoft.com/office/drawing/2014/main" id="{5DAAC94C-6B89-4DEA-89D5-83BFFC05A83B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9" name="Google Shape;5387;p86">
            <a:extLst>
              <a:ext uri="{FF2B5EF4-FFF2-40B4-BE49-F238E27FC236}">
                <a16:creationId xmlns:a16="http://schemas.microsoft.com/office/drawing/2014/main" id="{2AD1023D-54C1-4970-BBDB-AD18F0302E53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0" name="Google Shape;5388;p86">
            <a:extLst>
              <a:ext uri="{FF2B5EF4-FFF2-40B4-BE49-F238E27FC236}">
                <a16:creationId xmlns:a16="http://schemas.microsoft.com/office/drawing/2014/main" id="{9EAA308A-F48A-4690-980C-950197A0B17F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1" name="Google Shape;5389;p86">
            <a:extLst>
              <a:ext uri="{FF2B5EF4-FFF2-40B4-BE49-F238E27FC236}">
                <a16:creationId xmlns:a16="http://schemas.microsoft.com/office/drawing/2014/main" id="{E11992D9-6C96-4D0F-8958-8FC2B22B1CE6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2" name="Google Shape;5390;p86">
            <a:extLst>
              <a:ext uri="{FF2B5EF4-FFF2-40B4-BE49-F238E27FC236}">
                <a16:creationId xmlns:a16="http://schemas.microsoft.com/office/drawing/2014/main" id="{E84F528F-F391-49B3-BCC1-E782336DF47D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3" name="Google Shape;5391;p86">
            <a:extLst>
              <a:ext uri="{FF2B5EF4-FFF2-40B4-BE49-F238E27FC236}">
                <a16:creationId xmlns:a16="http://schemas.microsoft.com/office/drawing/2014/main" id="{8EC70D8E-7D1F-4043-AD6F-F905FAB1F995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4" name="Google Shape;5392;p86">
            <a:extLst>
              <a:ext uri="{FF2B5EF4-FFF2-40B4-BE49-F238E27FC236}">
                <a16:creationId xmlns:a16="http://schemas.microsoft.com/office/drawing/2014/main" id="{66E9337E-0CE4-4313-83B6-0C803B69BFB4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5" name="Google Shape;5393;p86">
            <a:extLst>
              <a:ext uri="{FF2B5EF4-FFF2-40B4-BE49-F238E27FC236}">
                <a16:creationId xmlns:a16="http://schemas.microsoft.com/office/drawing/2014/main" id="{DB74F804-1C0E-496A-BFEB-3523EA8D556E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6" name="Google Shape;5394;p86">
            <a:extLst>
              <a:ext uri="{FF2B5EF4-FFF2-40B4-BE49-F238E27FC236}">
                <a16:creationId xmlns:a16="http://schemas.microsoft.com/office/drawing/2014/main" id="{D2D5B3AC-FC31-4736-ACEB-E05FC1CE24DE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7" name="Google Shape;5395;p86">
            <a:extLst>
              <a:ext uri="{FF2B5EF4-FFF2-40B4-BE49-F238E27FC236}">
                <a16:creationId xmlns:a16="http://schemas.microsoft.com/office/drawing/2014/main" id="{B72914E2-E5CF-4EEB-85E2-4BC026F01F22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8" name="Google Shape;5396;p86">
            <a:extLst>
              <a:ext uri="{FF2B5EF4-FFF2-40B4-BE49-F238E27FC236}">
                <a16:creationId xmlns:a16="http://schemas.microsoft.com/office/drawing/2014/main" id="{F4ECEE8F-5E2D-4E5D-96F6-A43F0D3F10AD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9" name="Google Shape;5397;p86">
            <a:extLst>
              <a:ext uri="{FF2B5EF4-FFF2-40B4-BE49-F238E27FC236}">
                <a16:creationId xmlns:a16="http://schemas.microsoft.com/office/drawing/2014/main" id="{54BCAFE6-C70D-4F70-A61A-7024A3698248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0" name="Google Shape;5398;p86">
            <a:extLst>
              <a:ext uri="{FF2B5EF4-FFF2-40B4-BE49-F238E27FC236}">
                <a16:creationId xmlns:a16="http://schemas.microsoft.com/office/drawing/2014/main" id="{8C491DDE-C243-4078-8E8E-B6F6F35CB127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1" name="Google Shape;5399;p86">
            <a:extLst>
              <a:ext uri="{FF2B5EF4-FFF2-40B4-BE49-F238E27FC236}">
                <a16:creationId xmlns:a16="http://schemas.microsoft.com/office/drawing/2014/main" id="{14FDE6DD-BF3A-49C5-BEDC-5DF00F786DF8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2" name="Google Shape;5400;p86">
            <a:extLst>
              <a:ext uri="{FF2B5EF4-FFF2-40B4-BE49-F238E27FC236}">
                <a16:creationId xmlns:a16="http://schemas.microsoft.com/office/drawing/2014/main" id="{48147765-FFC5-4B88-91C7-99F538B67D85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3" name="Google Shape;5401;p86">
            <a:extLst>
              <a:ext uri="{FF2B5EF4-FFF2-40B4-BE49-F238E27FC236}">
                <a16:creationId xmlns:a16="http://schemas.microsoft.com/office/drawing/2014/main" id="{DD71915A-2D11-4BBF-ACFD-93F414F2FD92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4" name="Google Shape;5402;p86">
            <a:extLst>
              <a:ext uri="{FF2B5EF4-FFF2-40B4-BE49-F238E27FC236}">
                <a16:creationId xmlns:a16="http://schemas.microsoft.com/office/drawing/2014/main" id="{02C2E34F-7CF2-4D89-92A4-C952DA66BAFD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5" name="Google Shape;5403;p86">
            <a:extLst>
              <a:ext uri="{FF2B5EF4-FFF2-40B4-BE49-F238E27FC236}">
                <a16:creationId xmlns:a16="http://schemas.microsoft.com/office/drawing/2014/main" id="{EBA3701C-B0AD-494B-A251-BD3A4EB73F7F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6" name="Google Shape;5404;p86">
            <a:extLst>
              <a:ext uri="{FF2B5EF4-FFF2-40B4-BE49-F238E27FC236}">
                <a16:creationId xmlns:a16="http://schemas.microsoft.com/office/drawing/2014/main" id="{F7715BCB-8588-416E-8AA5-D6DF44553F73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7" name="Google Shape;5405;p86">
            <a:extLst>
              <a:ext uri="{FF2B5EF4-FFF2-40B4-BE49-F238E27FC236}">
                <a16:creationId xmlns:a16="http://schemas.microsoft.com/office/drawing/2014/main" id="{85D3C573-B379-4760-8C31-00A0E184E48C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8" name="Google Shape;5406;p86">
            <a:extLst>
              <a:ext uri="{FF2B5EF4-FFF2-40B4-BE49-F238E27FC236}">
                <a16:creationId xmlns:a16="http://schemas.microsoft.com/office/drawing/2014/main" id="{FA593C97-32CC-4B6D-BB67-CF4438C4FB25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9" name="Google Shape;5407;p86">
            <a:extLst>
              <a:ext uri="{FF2B5EF4-FFF2-40B4-BE49-F238E27FC236}">
                <a16:creationId xmlns:a16="http://schemas.microsoft.com/office/drawing/2014/main" id="{A84AA490-B39E-47AF-9F0A-010C7CD778A9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0" name="Google Shape;5408;p86">
            <a:extLst>
              <a:ext uri="{FF2B5EF4-FFF2-40B4-BE49-F238E27FC236}">
                <a16:creationId xmlns:a16="http://schemas.microsoft.com/office/drawing/2014/main" id="{E394464A-D977-461C-B987-142263246DF8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1" name="Google Shape;5409;p86">
            <a:extLst>
              <a:ext uri="{FF2B5EF4-FFF2-40B4-BE49-F238E27FC236}">
                <a16:creationId xmlns:a16="http://schemas.microsoft.com/office/drawing/2014/main" id="{B754DB8B-5972-49EB-A573-9D5923D43745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2" name="Google Shape;5410;p86">
            <a:extLst>
              <a:ext uri="{FF2B5EF4-FFF2-40B4-BE49-F238E27FC236}">
                <a16:creationId xmlns:a16="http://schemas.microsoft.com/office/drawing/2014/main" id="{FDB8ACDB-A2E9-46C4-9FB0-24274258CA74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3" name="Google Shape;5411;p86">
            <a:extLst>
              <a:ext uri="{FF2B5EF4-FFF2-40B4-BE49-F238E27FC236}">
                <a16:creationId xmlns:a16="http://schemas.microsoft.com/office/drawing/2014/main" id="{13338851-3AE3-4713-AF4C-06A27BBA80C9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4" name="Google Shape;5412;p86">
            <a:extLst>
              <a:ext uri="{FF2B5EF4-FFF2-40B4-BE49-F238E27FC236}">
                <a16:creationId xmlns:a16="http://schemas.microsoft.com/office/drawing/2014/main" id="{B614AB4E-C589-4D48-94AC-C9462024F4EE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5" name="Google Shape;5413;p86">
            <a:extLst>
              <a:ext uri="{FF2B5EF4-FFF2-40B4-BE49-F238E27FC236}">
                <a16:creationId xmlns:a16="http://schemas.microsoft.com/office/drawing/2014/main" id="{F0BC77F4-6E7C-4A57-8704-41338BA8AD1E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6" name="Google Shape;5414;p86">
            <a:extLst>
              <a:ext uri="{FF2B5EF4-FFF2-40B4-BE49-F238E27FC236}">
                <a16:creationId xmlns:a16="http://schemas.microsoft.com/office/drawing/2014/main" id="{AEAAEAD0-6187-4583-8D20-855CB793E620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7" name="Google Shape;5415;p86">
            <a:extLst>
              <a:ext uri="{FF2B5EF4-FFF2-40B4-BE49-F238E27FC236}">
                <a16:creationId xmlns:a16="http://schemas.microsoft.com/office/drawing/2014/main" id="{91B9838D-04E2-4758-8301-7E520DE20B85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8" name="Google Shape;5416;p86">
            <a:extLst>
              <a:ext uri="{FF2B5EF4-FFF2-40B4-BE49-F238E27FC236}">
                <a16:creationId xmlns:a16="http://schemas.microsoft.com/office/drawing/2014/main" id="{215A1AC9-6DFD-4020-A3F2-C5CBB81962F1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9" name="Google Shape;5417;p86">
            <a:extLst>
              <a:ext uri="{FF2B5EF4-FFF2-40B4-BE49-F238E27FC236}">
                <a16:creationId xmlns:a16="http://schemas.microsoft.com/office/drawing/2014/main" id="{A2AB8F3F-CFC9-4D91-B814-04860424685E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0" name="Google Shape;5418;p86">
            <a:extLst>
              <a:ext uri="{FF2B5EF4-FFF2-40B4-BE49-F238E27FC236}">
                <a16:creationId xmlns:a16="http://schemas.microsoft.com/office/drawing/2014/main" id="{909B0046-0EF4-4CDC-A09C-F8CC71E2D1C5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1" name="Google Shape;5419;p86">
            <a:extLst>
              <a:ext uri="{FF2B5EF4-FFF2-40B4-BE49-F238E27FC236}">
                <a16:creationId xmlns:a16="http://schemas.microsoft.com/office/drawing/2014/main" id="{0A123902-2525-458D-A977-E9B17E29091B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2" name="Google Shape;5420;p86">
            <a:extLst>
              <a:ext uri="{FF2B5EF4-FFF2-40B4-BE49-F238E27FC236}">
                <a16:creationId xmlns:a16="http://schemas.microsoft.com/office/drawing/2014/main" id="{96241501-47C4-4192-8DC4-421286749051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3" name="Google Shape;5421;p86">
            <a:extLst>
              <a:ext uri="{FF2B5EF4-FFF2-40B4-BE49-F238E27FC236}">
                <a16:creationId xmlns:a16="http://schemas.microsoft.com/office/drawing/2014/main" id="{33ECC723-D299-4708-AFA6-204A8B943758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4" name="Google Shape;5422;p86">
            <a:extLst>
              <a:ext uri="{FF2B5EF4-FFF2-40B4-BE49-F238E27FC236}">
                <a16:creationId xmlns:a16="http://schemas.microsoft.com/office/drawing/2014/main" id="{57CC15A0-E317-488B-83B1-676370661287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5" name="Google Shape;5423;p86">
            <a:extLst>
              <a:ext uri="{FF2B5EF4-FFF2-40B4-BE49-F238E27FC236}">
                <a16:creationId xmlns:a16="http://schemas.microsoft.com/office/drawing/2014/main" id="{3AEBBDED-F23C-48F0-969E-982A2FBADFEB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6" name="Google Shape;5424;p86">
            <a:extLst>
              <a:ext uri="{FF2B5EF4-FFF2-40B4-BE49-F238E27FC236}">
                <a16:creationId xmlns:a16="http://schemas.microsoft.com/office/drawing/2014/main" id="{BDC95DDC-E370-4BD8-ACA7-42DFB03B5111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C57621C-E3A4-4336-AFD6-5CCC361CD840}"/>
              </a:ext>
            </a:extLst>
          </p:cNvPr>
          <p:cNvCxnSpPr>
            <a:cxnSpLocks/>
          </p:cNvCxnSpPr>
          <p:nvPr/>
        </p:nvCxnSpPr>
        <p:spPr>
          <a:xfrm>
            <a:off x="2398760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DE328E9-4033-4872-9578-1DED579EA6B4}"/>
              </a:ext>
            </a:extLst>
          </p:cNvPr>
          <p:cNvCxnSpPr>
            <a:cxnSpLocks/>
          </p:cNvCxnSpPr>
          <p:nvPr/>
        </p:nvCxnSpPr>
        <p:spPr>
          <a:xfrm>
            <a:off x="2818707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29DF2556-FF73-463F-9A3F-8368BF665FCB}"/>
              </a:ext>
            </a:extLst>
          </p:cNvPr>
          <p:cNvCxnSpPr>
            <a:cxnSpLocks/>
          </p:cNvCxnSpPr>
          <p:nvPr/>
        </p:nvCxnSpPr>
        <p:spPr>
          <a:xfrm>
            <a:off x="3216068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06EF59B-32A4-4D5E-8545-FBF4B492731A}"/>
              </a:ext>
            </a:extLst>
          </p:cNvPr>
          <p:cNvCxnSpPr>
            <a:cxnSpLocks/>
          </p:cNvCxnSpPr>
          <p:nvPr/>
        </p:nvCxnSpPr>
        <p:spPr>
          <a:xfrm>
            <a:off x="3636015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70526E4-6C97-40C4-B2AA-5EF576C3156E}"/>
              </a:ext>
            </a:extLst>
          </p:cNvPr>
          <p:cNvCxnSpPr>
            <a:cxnSpLocks/>
          </p:cNvCxnSpPr>
          <p:nvPr/>
        </p:nvCxnSpPr>
        <p:spPr>
          <a:xfrm>
            <a:off x="4417944" y="4412067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921E75A-68FD-44D7-8C6C-09DFE4FE30AD}"/>
              </a:ext>
            </a:extLst>
          </p:cNvPr>
          <p:cNvCxnSpPr>
            <a:cxnSpLocks/>
          </p:cNvCxnSpPr>
          <p:nvPr/>
        </p:nvCxnSpPr>
        <p:spPr>
          <a:xfrm>
            <a:off x="4831117" y="4412067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2CACC86-7BA4-42F8-ADBC-5215A8477AF6}"/>
              </a:ext>
            </a:extLst>
          </p:cNvPr>
          <p:cNvCxnSpPr>
            <a:cxnSpLocks/>
          </p:cNvCxnSpPr>
          <p:nvPr/>
        </p:nvCxnSpPr>
        <p:spPr>
          <a:xfrm>
            <a:off x="4044533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DDD799D-2F0C-4FCE-A1B2-366A6E6096C0}"/>
              </a:ext>
            </a:extLst>
          </p:cNvPr>
          <p:cNvCxnSpPr>
            <a:cxnSpLocks/>
            <a:stCxn id="50" idx="0"/>
            <a:endCxn id="19" idx="4"/>
          </p:cNvCxnSpPr>
          <p:nvPr/>
        </p:nvCxnSpPr>
        <p:spPr>
          <a:xfrm flipH="1" flipV="1">
            <a:off x="2329467" y="4148000"/>
            <a:ext cx="2844800" cy="1092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49F18F2-999D-4D0F-A1E3-7EFF7184D331}"/>
              </a:ext>
            </a:extLst>
          </p:cNvPr>
          <p:cNvCxnSpPr>
            <a:cxnSpLocks/>
          </p:cNvCxnSpPr>
          <p:nvPr/>
        </p:nvCxnSpPr>
        <p:spPr>
          <a:xfrm>
            <a:off x="2398760" y="3999400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5955AD1-520B-4940-BDEA-FBFAC8F95B87}"/>
              </a:ext>
            </a:extLst>
          </p:cNvPr>
          <p:cNvCxnSpPr>
            <a:cxnSpLocks/>
          </p:cNvCxnSpPr>
          <p:nvPr/>
        </p:nvCxnSpPr>
        <p:spPr>
          <a:xfrm>
            <a:off x="2818707" y="3999400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B8F33F4D-0F3B-48E3-A050-AEB799A8BAEF}"/>
              </a:ext>
            </a:extLst>
          </p:cNvPr>
          <p:cNvCxnSpPr>
            <a:cxnSpLocks/>
          </p:cNvCxnSpPr>
          <p:nvPr/>
        </p:nvCxnSpPr>
        <p:spPr>
          <a:xfrm>
            <a:off x="3216068" y="3999400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94E662A-1230-459A-91FB-4CAADB98C57C}"/>
              </a:ext>
            </a:extLst>
          </p:cNvPr>
          <p:cNvCxnSpPr>
            <a:cxnSpLocks/>
          </p:cNvCxnSpPr>
          <p:nvPr/>
        </p:nvCxnSpPr>
        <p:spPr>
          <a:xfrm>
            <a:off x="3636015" y="3999400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AD0D6C4-9BFD-4892-BE80-110048B4EBE1}"/>
              </a:ext>
            </a:extLst>
          </p:cNvPr>
          <p:cNvCxnSpPr>
            <a:cxnSpLocks/>
          </p:cNvCxnSpPr>
          <p:nvPr/>
        </p:nvCxnSpPr>
        <p:spPr>
          <a:xfrm>
            <a:off x="4417944" y="399889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1524B40-D3C7-4A36-B2ED-C5E0EB5FA3D2}"/>
              </a:ext>
            </a:extLst>
          </p:cNvPr>
          <p:cNvCxnSpPr>
            <a:cxnSpLocks/>
          </p:cNvCxnSpPr>
          <p:nvPr/>
        </p:nvCxnSpPr>
        <p:spPr>
          <a:xfrm>
            <a:off x="4831117" y="399889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F981B37-A723-4B17-9C82-9B7B30712205}"/>
              </a:ext>
            </a:extLst>
          </p:cNvPr>
          <p:cNvCxnSpPr>
            <a:cxnSpLocks/>
          </p:cNvCxnSpPr>
          <p:nvPr/>
        </p:nvCxnSpPr>
        <p:spPr>
          <a:xfrm>
            <a:off x="4044533" y="3999400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8768DDB-F268-4B39-9020-BF2FDCE0F371}"/>
              </a:ext>
            </a:extLst>
          </p:cNvPr>
          <p:cNvCxnSpPr>
            <a:cxnSpLocks/>
          </p:cNvCxnSpPr>
          <p:nvPr/>
        </p:nvCxnSpPr>
        <p:spPr>
          <a:xfrm flipH="1" flipV="1">
            <a:off x="2329467" y="3741093"/>
            <a:ext cx="2844800" cy="1092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49AF6ECA-D6D3-4996-BAB3-83914D0B9A0C}"/>
              </a:ext>
            </a:extLst>
          </p:cNvPr>
          <p:cNvSpPr/>
          <p:nvPr/>
        </p:nvSpPr>
        <p:spPr>
          <a:xfrm>
            <a:off x="5912990" y="1818800"/>
            <a:ext cx="1246999" cy="875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100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</a:p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sym typeface="Consolas"/>
              </a:rPr>
              <a:t>i</a:t>
            </a:r>
            <a:r>
              <a:rPr lang="nl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sym typeface="Consolas"/>
              </a:rPr>
              <a:t>=</a:t>
            </a:r>
            <a:r>
              <a:rPr lang="nl" dirty="0">
                <a:solidFill>
                  <a:srgbClr val="FF9100"/>
                </a:solidFill>
                <a:latin typeface="Consolas"/>
                <a:sym typeface="Consolas"/>
              </a:rPr>
              <a:t>0</a:t>
            </a:r>
            <a:endParaRPr lang="en-US" dirty="0">
              <a:solidFill>
                <a:srgbClr val="FF9100"/>
              </a:solidFill>
            </a:endParaRPr>
          </a:p>
        </p:txBody>
      </p:sp>
      <p:sp>
        <p:nvSpPr>
          <p:cNvPr id="95" name="Google Shape;5358;p86">
            <a:extLst>
              <a:ext uri="{FF2B5EF4-FFF2-40B4-BE49-F238E27FC236}">
                <a16:creationId xmlns:a16="http://schemas.microsoft.com/office/drawing/2014/main" id="{8074438B-0367-42DB-8201-877828C45E54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96" name="Google Shape;5359;p86">
            <a:extLst>
              <a:ext uri="{FF2B5EF4-FFF2-40B4-BE49-F238E27FC236}">
                <a16:creationId xmlns:a16="http://schemas.microsoft.com/office/drawing/2014/main" id="{CD5E29BE-3A45-4672-9BD5-C2EAA911C4B7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930089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67"/>
          <p:cNvSpPr/>
          <p:nvPr/>
        </p:nvSpPr>
        <p:spPr>
          <a:xfrm>
            <a:off x="7544689" y="1033328"/>
            <a:ext cx="4454144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61" name="Google Shape;1861;p6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Interchange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3E1FF5-F683-4B23-BB7F-D37FC38927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54</a:t>
            </a:fld>
            <a:endParaRPr lang="nl"/>
          </a:p>
        </p:txBody>
      </p:sp>
      <p:sp>
        <p:nvSpPr>
          <p:cNvPr id="1862" name="Google Shape;1862;p67"/>
          <p:cNvSpPr txBox="1"/>
          <p:nvPr/>
        </p:nvSpPr>
        <p:spPr>
          <a:xfrm>
            <a:off x="7822228" y="1583561"/>
            <a:ext cx="3911200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N; 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60958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M; 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		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" name="Google Shape;5353;p86">
            <a:extLst>
              <a:ext uri="{FF2B5EF4-FFF2-40B4-BE49-F238E27FC236}">
                <a16:creationId xmlns:a16="http://schemas.microsoft.com/office/drawing/2014/main" id="{C51C391A-5A8E-4420-A108-C3649083949A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5354;p86">
            <a:extLst>
              <a:ext uri="{FF2B5EF4-FFF2-40B4-BE49-F238E27FC236}">
                <a16:creationId xmlns:a16="http://schemas.microsoft.com/office/drawing/2014/main" id="{BD4E5489-48F8-412E-AFAA-5788F057CF13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Google Shape;5355;p86">
            <a:extLst>
              <a:ext uri="{FF2B5EF4-FFF2-40B4-BE49-F238E27FC236}">
                <a16:creationId xmlns:a16="http://schemas.microsoft.com/office/drawing/2014/main" id="{6F8BE7B2-75B8-47CC-B44A-D21151632896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8" name="Google Shape;5356;p86">
            <a:extLst>
              <a:ext uri="{FF2B5EF4-FFF2-40B4-BE49-F238E27FC236}">
                <a16:creationId xmlns:a16="http://schemas.microsoft.com/office/drawing/2014/main" id="{6651D503-FD70-42AC-9B86-FEDA54DB45EC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9" name="Google Shape;5357;p86">
            <a:extLst>
              <a:ext uri="{FF2B5EF4-FFF2-40B4-BE49-F238E27FC236}">
                <a16:creationId xmlns:a16="http://schemas.microsoft.com/office/drawing/2014/main" id="{1CD1C5B4-1C5B-4A73-B929-7E4963331978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2" name="Google Shape;5360;p86">
            <a:extLst>
              <a:ext uri="{FF2B5EF4-FFF2-40B4-BE49-F238E27FC236}">
                <a16:creationId xmlns:a16="http://schemas.microsoft.com/office/drawing/2014/main" id="{03C997ED-6230-426D-B433-43BC254B586F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3" name="Google Shape;5361;p86">
            <a:extLst>
              <a:ext uri="{FF2B5EF4-FFF2-40B4-BE49-F238E27FC236}">
                <a16:creationId xmlns:a16="http://schemas.microsoft.com/office/drawing/2014/main" id="{E957D6DC-575C-4EAD-BE33-E257367C2142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" name="Google Shape;5362;p86">
            <a:extLst>
              <a:ext uri="{FF2B5EF4-FFF2-40B4-BE49-F238E27FC236}">
                <a16:creationId xmlns:a16="http://schemas.microsoft.com/office/drawing/2014/main" id="{CE05D968-7EE0-4988-A208-09A1F9C41117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" name="Google Shape;5363;p86">
            <a:extLst>
              <a:ext uri="{FF2B5EF4-FFF2-40B4-BE49-F238E27FC236}">
                <a16:creationId xmlns:a16="http://schemas.microsoft.com/office/drawing/2014/main" id="{081EE39C-492D-4F09-8EEE-4FF616F6E2C1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" name="Google Shape;5364;p86">
            <a:extLst>
              <a:ext uri="{FF2B5EF4-FFF2-40B4-BE49-F238E27FC236}">
                <a16:creationId xmlns:a16="http://schemas.microsoft.com/office/drawing/2014/main" id="{DBB515BC-A4CE-4B65-B0DE-B9F50957EA7C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" name="Google Shape;5365;p86">
            <a:extLst>
              <a:ext uri="{FF2B5EF4-FFF2-40B4-BE49-F238E27FC236}">
                <a16:creationId xmlns:a16="http://schemas.microsoft.com/office/drawing/2014/main" id="{CCC5410A-8577-4B28-9DF9-90BC1E18430D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" name="Google Shape;5366;p86">
            <a:extLst>
              <a:ext uri="{FF2B5EF4-FFF2-40B4-BE49-F238E27FC236}">
                <a16:creationId xmlns:a16="http://schemas.microsoft.com/office/drawing/2014/main" id="{6B06FA32-652B-43DE-910B-14C2DF79BEEC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9" name="Google Shape;5367;p86">
            <a:extLst>
              <a:ext uri="{FF2B5EF4-FFF2-40B4-BE49-F238E27FC236}">
                <a16:creationId xmlns:a16="http://schemas.microsoft.com/office/drawing/2014/main" id="{92FCE28A-4B04-43F3-9D05-573DC8062E9D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0" name="Google Shape;5368;p86">
            <a:extLst>
              <a:ext uri="{FF2B5EF4-FFF2-40B4-BE49-F238E27FC236}">
                <a16:creationId xmlns:a16="http://schemas.microsoft.com/office/drawing/2014/main" id="{56C9C574-F236-4520-9474-D2335A9AD0B6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1" name="Google Shape;5369;p86">
            <a:extLst>
              <a:ext uri="{FF2B5EF4-FFF2-40B4-BE49-F238E27FC236}">
                <a16:creationId xmlns:a16="http://schemas.microsoft.com/office/drawing/2014/main" id="{FB819371-E58B-4E17-A43B-7F139BF63AB0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2" name="Google Shape;5370;p86">
            <a:extLst>
              <a:ext uri="{FF2B5EF4-FFF2-40B4-BE49-F238E27FC236}">
                <a16:creationId xmlns:a16="http://schemas.microsoft.com/office/drawing/2014/main" id="{7C9FDF58-8374-498E-A385-6A3842A9534B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3" name="Google Shape;5371;p86">
            <a:extLst>
              <a:ext uri="{FF2B5EF4-FFF2-40B4-BE49-F238E27FC236}">
                <a16:creationId xmlns:a16="http://schemas.microsoft.com/office/drawing/2014/main" id="{05CBC38E-8660-4A86-B369-AA56A937D10F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4" name="Google Shape;5372;p86">
            <a:extLst>
              <a:ext uri="{FF2B5EF4-FFF2-40B4-BE49-F238E27FC236}">
                <a16:creationId xmlns:a16="http://schemas.microsoft.com/office/drawing/2014/main" id="{96E0C646-CE5D-4E87-9C34-7983B3BCB4A1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5" name="Google Shape;5373;p86">
            <a:extLst>
              <a:ext uri="{FF2B5EF4-FFF2-40B4-BE49-F238E27FC236}">
                <a16:creationId xmlns:a16="http://schemas.microsoft.com/office/drawing/2014/main" id="{D2D8FA2A-78B1-4E78-9EC1-737B4F9FF831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6" name="Google Shape;5374;p86">
            <a:extLst>
              <a:ext uri="{FF2B5EF4-FFF2-40B4-BE49-F238E27FC236}">
                <a16:creationId xmlns:a16="http://schemas.microsoft.com/office/drawing/2014/main" id="{F0945384-BA4B-4CA4-9523-814D0BF69E06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7" name="Google Shape;5375;p86">
            <a:extLst>
              <a:ext uri="{FF2B5EF4-FFF2-40B4-BE49-F238E27FC236}">
                <a16:creationId xmlns:a16="http://schemas.microsoft.com/office/drawing/2014/main" id="{452E1223-CE0C-4CFF-8E52-39B2A8914C52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8" name="Google Shape;5376;p86">
            <a:extLst>
              <a:ext uri="{FF2B5EF4-FFF2-40B4-BE49-F238E27FC236}">
                <a16:creationId xmlns:a16="http://schemas.microsoft.com/office/drawing/2014/main" id="{15497D31-9DC9-4ADC-8833-03A7E50DEB92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9" name="Google Shape;5377;p86">
            <a:extLst>
              <a:ext uri="{FF2B5EF4-FFF2-40B4-BE49-F238E27FC236}">
                <a16:creationId xmlns:a16="http://schemas.microsoft.com/office/drawing/2014/main" id="{97A92DCF-9913-4909-9F97-F2857387D529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0" name="Google Shape;5378;p86">
            <a:extLst>
              <a:ext uri="{FF2B5EF4-FFF2-40B4-BE49-F238E27FC236}">
                <a16:creationId xmlns:a16="http://schemas.microsoft.com/office/drawing/2014/main" id="{C033ADF5-1B94-4F75-BA5F-FF9B840B3CF9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1" name="Google Shape;5379;p86">
            <a:extLst>
              <a:ext uri="{FF2B5EF4-FFF2-40B4-BE49-F238E27FC236}">
                <a16:creationId xmlns:a16="http://schemas.microsoft.com/office/drawing/2014/main" id="{73A16581-C9BC-42AA-92F3-AE2162245703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2" name="Google Shape;5380;p86">
            <a:extLst>
              <a:ext uri="{FF2B5EF4-FFF2-40B4-BE49-F238E27FC236}">
                <a16:creationId xmlns:a16="http://schemas.microsoft.com/office/drawing/2014/main" id="{C0ECA006-8881-4B44-A4E2-BCB5D66C4F97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" name="Google Shape;5381;p86">
            <a:extLst>
              <a:ext uri="{FF2B5EF4-FFF2-40B4-BE49-F238E27FC236}">
                <a16:creationId xmlns:a16="http://schemas.microsoft.com/office/drawing/2014/main" id="{0D12E5FE-F865-4F86-B881-1B0582EC2679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" name="Google Shape;5382;p86">
            <a:extLst>
              <a:ext uri="{FF2B5EF4-FFF2-40B4-BE49-F238E27FC236}">
                <a16:creationId xmlns:a16="http://schemas.microsoft.com/office/drawing/2014/main" id="{927CE9FE-5C33-40B3-BFA4-6D3A91D20F52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5" name="Google Shape;5383;p86">
            <a:extLst>
              <a:ext uri="{FF2B5EF4-FFF2-40B4-BE49-F238E27FC236}">
                <a16:creationId xmlns:a16="http://schemas.microsoft.com/office/drawing/2014/main" id="{9C981518-AFB4-419D-B064-E3B33A3B94B6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6" name="Google Shape;5384;p86">
            <a:extLst>
              <a:ext uri="{FF2B5EF4-FFF2-40B4-BE49-F238E27FC236}">
                <a16:creationId xmlns:a16="http://schemas.microsoft.com/office/drawing/2014/main" id="{24D03C94-3C24-4571-9C2F-5B651CED122C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7" name="Google Shape;5385;p86">
            <a:extLst>
              <a:ext uri="{FF2B5EF4-FFF2-40B4-BE49-F238E27FC236}">
                <a16:creationId xmlns:a16="http://schemas.microsoft.com/office/drawing/2014/main" id="{9093B278-BE72-4ECA-A182-2B7EAA08F4DB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8" name="Google Shape;5386;p86">
            <a:extLst>
              <a:ext uri="{FF2B5EF4-FFF2-40B4-BE49-F238E27FC236}">
                <a16:creationId xmlns:a16="http://schemas.microsoft.com/office/drawing/2014/main" id="{5DAAC94C-6B89-4DEA-89D5-83BFFC05A83B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9" name="Google Shape;5387;p86">
            <a:extLst>
              <a:ext uri="{FF2B5EF4-FFF2-40B4-BE49-F238E27FC236}">
                <a16:creationId xmlns:a16="http://schemas.microsoft.com/office/drawing/2014/main" id="{2AD1023D-54C1-4970-BBDB-AD18F0302E53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0" name="Google Shape;5388;p86">
            <a:extLst>
              <a:ext uri="{FF2B5EF4-FFF2-40B4-BE49-F238E27FC236}">
                <a16:creationId xmlns:a16="http://schemas.microsoft.com/office/drawing/2014/main" id="{9EAA308A-F48A-4690-980C-950197A0B17F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1" name="Google Shape;5389;p86">
            <a:extLst>
              <a:ext uri="{FF2B5EF4-FFF2-40B4-BE49-F238E27FC236}">
                <a16:creationId xmlns:a16="http://schemas.microsoft.com/office/drawing/2014/main" id="{E11992D9-6C96-4D0F-8958-8FC2B22B1CE6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2" name="Google Shape;5390;p86">
            <a:extLst>
              <a:ext uri="{FF2B5EF4-FFF2-40B4-BE49-F238E27FC236}">
                <a16:creationId xmlns:a16="http://schemas.microsoft.com/office/drawing/2014/main" id="{E84F528F-F391-49B3-BCC1-E782336DF47D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3" name="Google Shape;5391;p86">
            <a:extLst>
              <a:ext uri="{FF2B5EF4-FFF2-40B4-BE49-F238E27FC236}">
                <a16:creationId xmlns:a16="http://schemas.microsoft.com/office/drawing/2014/main" id="{8EC70D8E-7D1F-4043-AD6F-F905FAB1F995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4" name="Google Shape;5392;p86">
            <a:extLst>
              <a:ext uri="{FF2B5EF4-FFF2-40B4-BE49-F238E27FC236}">
                <a16:creationId xmlns:a16="http://schemas.microsoft.com/office/drawing/2014/main" id="{66E9337E-0CE4-4313-83B6-0C803B69BFB4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5" name="Google Shape;5393;p86">
            <a:extLst>
              <a:ext uri="{FF2B5EF4-FFF2-40B4-BE49-F238E27FC236}">
                <a16:creationId xmlns:a16="http://schemas.microsoft.com/office/drawing/2014/main" id="{DB74F804-1C0E-496A-BFEB-3523EA8D556E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6" name="Google Shape;5394;p86">
            <a:extLst>
              <a:ext uri="{FF2B5EF4-FFF2-40B4-BE49-F238E27FC236}">
                <a16:creationId xmlns:a16="http://schemas.microsoft.com/office/drawing/2014/main" id="{D2D5B3AC-FC31-4736-ACEB-E05FC1CE24DE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7" name="Google Shape;5395;p86">
            <a:extLst>
              <a:ext uri="{FF2B5EF4-FFF2-40B4-BE49-F238E27FC236}">
                <a16:creationId xmlns:a16="http://schemas.microsoft.com/office/drawing/2014/main" id="{B72914E2-E5CF-4EEB-85E2-4BC026F01F22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8" name="Google Shape;5396;p86">
            <a:extLst>
              <a:ext uri="{FF2B5EF4-FFF2-40B4-BE49-F238E27FC236}">
                <a16:creationId xmlns:a16="http://schemas.microsoft.com/office/drawing/2014/main" id="{F4ECEE8F-5E2D-4E5D-96F6-A43F0D3F10AD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9" name="Google Shape;5397;p86">
            <a:extLst>
              <a:ext uri="{FF2B5EF4-FFF2-40B4-BE49-F238E27FC236}">
                <a16:creationId xmlns:a16="http://schemas.microsoft.com/office/drawing/2014/main" id="{54BCAFE6-C70D-4F70-A61A-7024A3698248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0" name="Google Shape;5398;p86">
            <a:extLst>
              <a:ext uri="{FF2B5EF4-FFF2-40B4-BE49-F238E27FC236}">
                <a16:creationId xmlns:a16="http://schemas.microsoft.com/office/drawing/2014/main" id="{8C491DDE-C243-4078-8E8E-B6F6F35CB127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1" name="Google Shape;5399;p86">
            <a:extLst>
              <a:ext uri="{FF2B5EF4-FFF2-40B4-BE49-F238E27FC236}">
                <a16:creationId xmlns:a16="http://schemas.microsoft.com/office/drawing/2014/main" id="{14FDE6DD-BF3A-49C5-BEDC-5DF00F786DF8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2" name="Google Shape;5400;p86">
            <a:extLst>
              <a:ext uri="{FF2B5EF4-FFF2-40B4-BE49-F238E27FC236}">
                <a16:creationId xmlns:a16="http://schemas.microsoft.com/office/drawing/2014/main" id="{48147765-FFC5-4B88-91C7-99F538B67D85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3" name="Google Shape;5401;p86">
            <a:extLst>
              <a:ext uri="{FF2B5EF4-FFF2-40B4-BE49-F238E27FC236}">
                <a16:creationId xmlns:a16="http://schemas.microsoft.com/office/drawing/2014/main" id="{DD71915A-2D11-4BBF-ACFD-93F414F2FD92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4" name="Google Shape;5402;p86">
            <a:extLst>
              <a:ext uri="{FF2B5EF4-FFF2-40B4-BE49-F238E27FC236}">
                <a16:creationId xmlns:a16="http://schemas.microsoft.com/office/drawing/2014/main" id="{02C2E34F-7CF2-4D89-92A4-C952DA66BAFD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5" name="Google Shape;5403;p86">
            <a:extLst>
              <a:ext uri="{FF2B5EF4-FFF2-40B4-BE49-F238E27FC236}">
                <a16:creationId xmlns:a16="http://schemas.microsoft.com/office/drawing/2014/main" id="{EBA3701C-B0AD-494B-A251-BD3A4EB73F7F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6" name="Google Shape;5404;p86">
            <a:extLst>
              <a:ext uri="{FF2B5EF4-FFF2-40B4-BE49-F238E27FC236}">
                <a16:creationId xmlns:a16="http://schemas.microsoft.com/office/drawing/2014/main" id="{F7715BCB-8588-416E-8AA5-D6DF44553F73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7" name="Google Shape;5405;p86">
            <a:extLst>
              <a:ext uri="{FF2B5EF4-FFF2-40B4-BE49-F238E27FC236}">
                <a16:creationId xmlns:a16="http://schemas.microsoft.com/office/drawing/2014/main" id="{85D3C573-B379-4760-8C31-00A0E184E48C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8" name="Google Shape;5406;p86">
            <a:extLst>
              <a:ext uri="{FF2B5EF4-FFF2-40B4-BE49-F238E27FC236}">
                <a16:creationId xmlns:a16="http://schemas.microsoft.com/office/drawing/2014/main" id="{FA593C97-32CC-4B6D-BB67-CF4438C4FB25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9" name="Google Shape;5407;p86">
            <a:extLst>
              <a:ext uri="{FF2B5EF4-FFF2-40B4-BE49-F238E27FC236}">
                <a16:creationId xmlns:a16="http://schemas.microsoft.com/office/drawing/2014/main" id="{A84AA490-B39E-47AF-9F0A-010C7CD778A9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0" name="Google Shape;5408;p86">
            <a:extLst>
              <a:ext uri="{FF2B5EF4-FFF2-40B4-BE49-F238E27FC236}">
                <a16:creationId xmlns:a16="http://schemas.microsoft.com/office/drawing/2014/main" id="{E394464A-D977-461C-B987-142263246DF8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1" name="Google Shape;5409;p86">
            <a:extLst>
              <a:ext uri="{FF2B5EF4-FFF2-40B4-BE49-F238E27FC236}">
                <a16:creationId xmlns:a16="http://schemas.microsoft.com/office/drawing/2014/main" id="{B754DB8B-5972-49EB-A573-9D5923D43745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2" name="Google Shape;5410;p86">
            <a:extLst>
              <a:ext uri="{FF2B5EF4-FFF2-40B4-BE49-F238E27FC236}">
                <a16:creationId xmlns:a16="http://schemas.microsoft.com/office/drawing/2014/main" id="{FDB8ACDB-A2E9-46C4-9FB0-24274258CA74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3" name="Google Shape;5411;p86">
            <a:extLst>
              <a:ext uri="{FF2B5EF4-FFF2-40B4-BE49-F238E27FC236}">
                <a16:creationId xmlns:a16="http://schemas.microsoft.com/office/drawing/2014/main" id="{13338851-3AE3-4713-AF4C-06A27BBA80C9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4" name="Google Shape;5412;p86">
            <a:extLst>
              <a:ext uri="{FF2B5EF4-FFF2-40B4-BE49-F238E27FC236}">
                <a16:creationId xmlns:a16="http://schemas.microsoft.com/office/drawing/2014/main" id="{B614AB4E-C589-4D48-94AC-C9462024F4EE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5" name="Google Shape;5413;p86">
            <a:extLst>
              <a:ext uri="{FF2B5EF4-FFF2-40B4-BE49-F238E27FC236}">
                <a16:creationId xmlns:a16="http://schemas.microsoft.com/office/drawing/2014/main" id="{F0BC77F4-6E7C-4A57-8704-41338BA8AD1E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6" name="Google Shape;5414;p86">
            <a:extLst>
              <a:ext uri="{FF2B5EF4-FFF2-40B4-BE49-F238E27FC236}">
                <a16:creationId xmlns:a16="http://schemas.microsoft.com/office/drawing/2014/main" id="{AEAAEAD0-6187-4583-8D20-855CB793E620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7" name="Google Shape;5415;p86">
            <a:extLst>
              <a:ext uri="{FF2B5EF4-FFF2-40B4-BE49-F238E27FC236}">
                <a16:creationId xmlns:a16="http://schemas.microsoft.com/office/drawing/2014/main" id="{91B9838D-04E2-4758-8301-7E520DE20B85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8" name="Google Shape;5416;p86">
            <a:extLst>
              <a:ext uri="{FF2B5EF4-FFF2-40B4-BE49-F238E27FC236}">
                <a16:creationId xmlns:a16="http://schemas.microsoft.com/office/drawing/2014/main" id="{215A1AC9-6DFD-4020-A3F2-C5CBB81962F1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9" name="Google Shape;5417;p86">
            <a:extLst>
              <a:ext uri="{FF2B5EF4-FFF2-40B4-BE49-F238E27FC236}">
                <a16:creationId xmlns:a16="http://schemas.microsoft.com/office/drawing/2014/main" id="{A2AB8F3F-CFC9-4D91-B814-04860424685E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0" name="Google Shape;5418;p86">
            <a:extLst>
              <a:ext uri="{FF2B5EF4-FFF2-40B4-BE49-F238E27FC236}">
                <a16:creationId xmlns:a16="http://schemas.microsoft.com/office/drawing/2014/main" id="{909B0046-0EF4-4CDC-A09C-F8CC71E2D1C5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1" name="Google Shape;5419;p86">
            <a:extLst>
              <a:ext uri="{FF2B5EF4-FFF2-40B4-BE49-F238E27FC236}">
                <a16:creationId xmlns:a16="http://schemas.microsoft.com/office/drawing/2014/main" id="{0A123902-2525-458D-A977-E9B17E29091B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2" name="Google Shape;5420;p86">
            <a:extLst>
              <a:ext uri="{FF2B5EF4-FFF2-40B4-BE49-F238E27FC236}">
                <a16:creationId xmlns:a16="http://schemas.microsoft.com/office/drawing/2014/main" id="{96241501-47C4-4192-8DC4-421286749051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3" name="Google Shape;5421;p86">
            <a:extLst>
              <a:ext uri="{FF2B5EF4-FFF2-40B4-BE49-F238E27FC236}">
                <a16:creationId xmlns:a16="http://schemas.microsoft.com/office/drawing/2014/main" id="{33ECC723-D299-4708-AFA6-204A8B943758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4" name="Google Shape;5422;p86">
            <a:extLst>
              <a:ext uri="{FF2B5EF4-FFF2-40B4-BE49-F238E27FC236}">
                <a16:creationId xmlns:a16="http://schemas.microsoft.com/office/drawing/2014/main" id="{57CC15A0-E317-488B-83B1-676370661287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5" name="Google Shape;5423;p86">
            <a:extLst>
              <a:ext uri="{FF2B5EF4-FFF2-40B4-BE49-F238E27FC236}">
                <a16:creationId xmlns:a16="http://schemas.microsoft.com/office/drawing/2014/main" id="{3AEBBDED-F23C-48F0-969E-982A2FBADFEB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6" name="Google Shape;5424;p86">
            <a:extLst>
              <a:ext uri="{FF2B5EF4-FFF2-40B4-BE49-F238E27FC236}">
                <a16:creationId xmlns:a16="http://schemas.microsoft.com/office/drawing/2014/main" id="{BDC95DDC-E370-4BD8-ACA7-42DFB03B5111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C57621C-E3A4-4336-AFD6-5CCC361CD840}"/>
              </a:ext>
            </a:extLst>
          </p:cNvPr>
          <p:cNvCxnSpPr>
            <a:cxnSpLocks/>
          </p:cNvCxnSpPr>
          <p:nvPr/>
        </p:nvCxnSpPr>
        <p:spPr>
          <a:xfrm>
            <a:off x="2398760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DE328E9-4033-4872-9578-1DED579EA6B4}"/>
              </a:ext>
            </a:extLst>
          </p:cNvPr>
          <p:cNvCxnSpPr>
            <a:cxnSpLocks/>
          </p:cNvCxnSpPr>
          <p:nvPr/>
        </p:nvCxnSpPr>
        <p:spPr>
          <a:xfrm>
            <a:off x="2818707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29DF2556-FF73-463F-9A3F-8368BF665FCB}"/>
              </a:ext>
            </a:extLst>
          </p:cNvPr>
          <p:cNvCxnSpPr>
            <a:cxnSpLocks/>
          </p:cNvCxnSpPr>
          <p:nvPr/>
        </p:nvCxnSpPr>
        <p:spPr>
          <a:xfrm>
            <a:off x="3216068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06EF59B-32A4-4D5E-8545-FBF4B492731A}"/>
              </a:ext>
            </a:extLst>
          </p:cNvPr>
          <p:cNvCxnSpPr>
            <a:cxnSpLocks/>
          </p:cNvCxnSpPr>
          <p:nvPr/>
        </p:nvCxnSpPr>
        <p:spPr>
          <a:xfrm>
            <a:off x="3636015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70526E4-6C97-40C4-B2AA-5EF576C3156E}"/>
              </a:ext>
            </a:extLst>
          </p:cNvPr>
          <p:cNvCxnSpPr>
            <a:cxnSpLocks/>
          </p:cNvCxnSpPr>
          <p:nvPr/>
        </p:nvCxnSpPr>
        <p:spPr>
          <a:xfrm>
            <a:off x="4417944" y="4412067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921E75A-68FD-44D7-8C6C-09DFE4FE30AD}"/>
              </a:ext>
            </a:extLst>
          </p:cNvPr>
          <p:cNvCxnSpPr>
            <a:cxnSpLocks/>
          </p:cNvCxnSpPr>
          <p:nvPr/>
        </p:nvCxnSpPr>
        <p:spPr>
          <a:xfrm>
            <a:off x="4831117" y="4412067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2CACC86-7BA4-42F8-ADBC-5215A8477AF6}"/>
              </a:ext>
            </a:extLst>
          </p:cNvPr>
          <p:cNvCxnSpPr>
            <a:cxnSpLocks/>
          </p:cNvCxnSpPr>
          <p:nvPr/>
        </p:nvCxnSpPr>
        <p:spPr>
          <a:xfrm>
            <a:off x="4044533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DDD799D-2F0C-4FCE-A1B2-366A6E6096C0}"/>
              </a:ext>
            </a:extLst>
          </p:cNvPr>
          <p:cNvCxnSpPr>
            <a:cxnSpLocks/>
            <a:stCxn id="50" idx="0"/>
            <a:endCxn id="19" idx="4"/>
          </p:cNvCxnSpPr>
          <p:nvPr/>
        </p:nvCxnSpPr>
        <p:spPr>
          <a:xfrm flipH="1" flipV="1">
            <a:off x="2329467" y="4148000"/>
            <a:ext cx="2844800" cy="1092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49F18F2-999D-4D0F-A1E3-7EFF7184D331}"/>
              </a:ext>
            </a:extLst>
          </p:cNvPr>
          <p:cNvCxnSpPr>
            <a:cxnSpLocks/>
          </p:cNvCxnSpPr>
          <p:nvPr/>
        </p:nvCxnSpPr>
        <p:spPr>
          <a:xfrm>
            <a:off x="2398760" y="3999400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5955AD1-520B-4940-BDEA-FBFAC8F95B87}"/>
              </a:ext>
            </a:extLst>
          </p:cNvPr>
          <p:cNvCxnSpPr>
            <a:cxnSpLocks/>
          </p:cNvCxnSpPr>
          <p:nvPr/>
        </p:nvCxnSpPr>
        <p:spPr>
          <a:xfrm>
            <a:off x="2818707" y="3999400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B8F33F4D-0F3B-48E3-A050-AEB799A8BAEF}"/>
              </a:ext>
            </a:extLst>
          </p:cNvPr>
          <p:cNvCxnSpPr>
            <a:cxnSpLocks/>
          </p:cNvCxnSpPr>
          <p:nvPr/>
        </p:nvCxnSpPr>
        <p:spPr>
          <a:xfrm>
            <a:off x="3216068" y="3999400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94E662A-1230-459A-91FB-4CAADB98C57C}"/>
              </a:ext>
            </a:extLst>
          </p:cNvPr>
          <p:cNvCxnSpPr>
            <a:cxnSpLocks/>
          </p:cNvCxnSpPr>
          <p:nvPr/>
        </p:nvCxnSpPr>
        <p:spPr>
          <a:xfrm>
            <a:off x="3636015" y="3999400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AD0D6C4-9BFD-4892-BE80-110048B4EBE1}"/>
              </a:ext>
            </a:extLst>
          </p:cNvPr>
          <p:cNvCxnSpPr>
            <a:cxnSpLocks/>
          </p:cNvCxnSpPr>
          <p:nvPr/>
        </p:nvCxnSpPr>
        <p:spPr>
          <a:xfrm>
            <a:off x="4417944" y="399889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1524B40-D3C7-4A36-B2ED-C5E0EB5FA3D2}"/>
              </a:ext>
            </a:extLst>
          </p:cNvPr>
          <p:cNvCxnSpPr>
            <a:cxnSpLocks/>
          </p:cNvCxnSpPr>
          <p:nvPr/>
        </p:nvCxnSpPr>
        <p:spPr>
          <a:xfrm>
            <a:off x="4831117" y="399889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F981B37-A723-4B17-9C82-9B7B30712205}"/>
              </a:ext>
            </a:extLst>
          </p:cNvPr>
          <p:cNvCxnSpPr>
            <a:cxnSpLocks/>
          </p:cNvCxnSpPr>
          <p:nvPr/>
        </p:nvCxnSpPr>
        <p:spPr>
          <a:xfrm>
            <a:off x="4044533" y="3999400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8768DDB-F268-4B39-9020-BF2FDCE0F371}"/>
              </a:ext>
            </a:extLst>
          </p:cNvPr>
          <p:cNvCxnSpPr>
            <a:cxnSpLocks/>
          </p:cNvCxnSpPr>
          <p:nvPr/>
        </p:nvCxnSpPr>
        <p:spPr>
          <a:xfrm flipH="1" flipV="1">
            <a:off x="2329467" y="3741093"/>
            <a:ext cx="2844800" cy="1092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Google Shape;3879;p77">
            <a:extLst>
              <a:ext uri="{FF2B5EF4-FFF2-40B4-BE49-F238E27FC236}">
                <a16:creationId xmlns:a16="http://schemas.microsoft.com/office/drawing/2014/main" id="{BC739681-48FC-4A6C-96B9-218F3E7B6D53}"/>
              </a:ext>
            </a:extLst>
          </p:cNvPr>
          <p:cNvSpPr/>
          <p:nvPr/>
        </p:nvSpPr>
        <p:spPr>
          <a:xfrm>
            <a:off x="7816162" y="3586151"/>
            <a:ext cx="3911199" cy="15968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dirty="0"/>
              <a:t>Let’s have a look at the uses of </a:t>
            </a:r>
            <a:endParaRPr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3200" dirty="0"/>
          </a:p>
        </p:txBody>
      </p:sp>
      <p:sp>
        <p:nvSpPr>
          <p:cNvPr id="94" name="Google Shape;5358;p86">
            <a:extLst>
              <a:ext uri="{FF2B5EF4-FFF2-40B4-BE49-F238E27FC236}">
                <a16:creationId xmlns:a16="http://schemas.microsoft.com/office/drawing/2014/main" id="{5FAA2E0F-B4C8-4603-999C-1887E13654C9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96" name="Google Shape;5359;p86">
            <a:extLst>
              <a:ext uri="{FF2B5EF4-FFF2-40B4-BE49-F238E27FC236}">
                <a16:creationId xmlns:a16="http://schemas.microsoft.com/office/drawing/2014/main" id="{D3782334-6039-42ED-81CE-492182B3E87F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1721374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67"/>
          <p:cNvSpPr/>
          <p:nvPr/>
        </p:nvSpPr>
        <p:spPr>
          <a:xfrm>
            <a:off x="7544689" y="1033328"/>
            <a:ext cx="4454144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61" name="Google Shape;1861;p6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Interchange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D35E6E-CD36-426F-8413-2A7AD37DA3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55</a:t>
            </a:fld>
            <a:endParaRPr lang="nl"/>
          </a:p>
        </p:txBody>
      </p:sp>
      <p:sp>
        <p:nvSpPr>
          <p:cNvPr id="1862" name="Google Shape;1862;p67"/>
          <p:cNvSpPr txBox="1"/>
          <p:nvPr/>
        </p:nvSpPr>
        <p:spPr>
          <a:xfrm>
            <a:off x="7822228" y="1583561"/>
            <a:ext cx="3911200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N; 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60958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M; 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		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" name="Google Shape;5353;p86">
            <a:extLst>
              <a:ext uri="{FF2B5EF4-FFF2-40B4-BE49-F238E27FC236}">
                <a16:creationId xmlns:a16="http://schemas.microsoft.com/office/drawing/2014/main" id="{C51C391A-5A8E-4420-A108-C3649083949A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5354;p86">
            <a:extLst>
              <a:ext uri="{FF2B5EF4-FFF2-40B4-BE49-F238E27FC236}">
                <a16:creationId xmlns:a16="http://schemas.microsoft.com/office/drawing/2014/main" id="{BD4E5489-48F8-412E-AFAA-5788F057CF13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Google Shape;5355;p86">
            <a:extLst>
              <a:ext uri="{FF2B5EF4-FFF2-40B4-BE49-F238E27FC236}">
                <a16:creationId xmlns:a16="http://schemas.microsoft.com/office/drawing/2014/main" id="{6F8BE7B2-75B8-47CC-B44A-D21151632896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8" name="Google Shape;5356;p86">
            <a:extLst>
              <a:ext uri="{FF2B5EF4-FFF2-40B4-BE49-F238E27FC236}">
                <a16:creationId xmlns:a16="http://schemas.microsoft.com/office/drawing/2014/main" id="{6651D503-FD70-42AC-9B86-FEDA54DB45EC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9" name="Google Shape;5357;p86">
            <a:extLst>
              <a:ext uri="{FF2B5EF4-FFF2-40B4-BE49-F238E27FC236}">
                <a16:creationId xmlns:a16="http://schemas.microsoft.com/office/drawing/2014/main" id="{1CD1C5B4-1C5B-4A73-B929-7E4963331978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2" name="Google Shape;5360;p86">
            <a:extLst>
              <a:ext uri="{FF2B5EF4-FFF2-40B4-BE49-F238E27FC236}">
                <a16:creationId xmlns:a16="http://schemas.microsoft.com/office/drawing/2014/main" id="{03C997ED-6230-426D-B433-43BC254B586F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3" name="Google Shape;5361;p86">
            <a:extLst>
              <a:ext uri="{FF2B5EF4-FFF2-40B4-BE49-F238E27FC236}">
                <a16:creationId xmlns:a16="http://schemas.microsoft.com/office/drawing/2014/main" id="{E957D6DC-575C-4EAD-BE33-E257367C2142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" name="Google Shape;5362;p86">
            <a:extLst>
              <a:ext uri="{FF2B5EF4-FFF2-40B4-BE49-F238E27FC236}">
                <a16:creationId xmlns:a16="http://schemas.microsoft.com/office/drawing/2014/main" id="{CE05D968-7EE0-4988-A208-09A1F9C41117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" name="Google Shape;5363;p86">
            <a:extLst>
              <a:ext uri="{FF2B5EF4-FFF2-40B4-BE49-F238E27FC236}">
                <a16:creationId xmlns:a16="http://schemas.microsoft.com/office/drawing/2014/main" id="{081EE39C-492D-4F09-8EEE-4FF616F6E2C1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" name="Google Shape;5364;p86">
            <a:extLst>
              <a:ext uri="{FF2B5EF4-FFF2-40B4-BE49-F238E27FC236}">
                <a16:creationId xmlns:a16="http://schemas.microsoft.com/office/drawing/2014/main" id="{DBB515BC-A4CE-4B65-B0DE-B9F50957EA7C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" name="Google Shape;5365;p86">
            <a:extLst>
              <a:ext uri="{FF2B5EF4-FFF2-40B4-BE49-F238E27FC236}">
                <a16:creationId xmlns:a16="http://schemas.microsoft.com/office/drawing/2014/main" id="{CCC5410A-8577-4B28-9DF9-90BC1E18430D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" name="Google Shape;5366;p86">
            <a:extLst>
              <a:ext uri="{FF2B5EF4-FFF2-40B4-BE49-F238E27FC236}">
                <a16:creationId xmlns:a16="http://schemas.microsoft.com/office/drawing/2014/main" id="{6B06FA32-652B-43DE-910B-14C2DF79BEEC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9" name="Google Shape;5367;p86">
            <a:extLst>
              <a:ext uri="{FF2B5EF4-FFF2-40B4-BE49-F238E27FC236}">
                <a16:creationId xmlns:a16="http://schemas.microsoft.com/office/drawing/2014/main" id="{92FCE28A-4B04-43F3-9D05-573DC8062E9D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0" name="Google Shape;5368;p86">
            <a:extLst>
              <a:ext uri="{FF2B5EF4-FFF2-40B4-BE49-F238E27FC236}">
                <a16:creationId xmlns:a16="http://schemas.microsoft.com/office/drawing/2014/main" id="{56C9C574-F236-4520-9474-D2335A9AD0B6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1" name="Google Shape;5369;p86">
            <a:extLst>
              <a:ext uri="{FF2B5EF4-FFF2-40B4-BE49-F238E27FC236}">
                <a16:creationId xmlns:a16="http://schemas.microsoft.com/office/drawing/2014/main" id="{FB819371-E58B-4E17-A43B-7F139BF63AB0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2" name="Google Shape;5370;p86">
            <a:extLst>
              <a:ext uri="{FF2B5EF4-FFF2-40B4-BE49-F238E27FC236}">
                <a16:creationId xmlns:a16="http://schemas.microsoft.com/office/drawing/2014/main" id="{7C9FDF58-8374-498E-A385-6A3842A9534B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3" name="Google Shape;5371;p86">
            <a:extLst>
              <a:ext uri="{FF2B5EF4-FFF2-40B4-BE49-F238E27FC236}">
                <a16:creationId xmlns:a16="http://schemas.microsoft.com/office/drawing/2014/main" id="{05CBC38E-8660-4A86-B369-AA56A937D10F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4" name="Google Shape;5372;p86">
            <a:extLst>
              <a:ext uri="{FF2B5EF4-FFF2-40B4-BE49-F238E27FC236}">
                <a16:creationId xmlns:a16="http://schemas.microsoft.com/office/drawing/2014/main" id="{96E0C646-CE5D-4E87-9C34-7983B3BCB4A1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5" name="Google Shape;5373;p86">
            <a:extLst>
              <a:ext uri="{FF2B5EF4-FFF2-40B4-BE49-F238E27FC236}">
                <a16:creationId xmlns:a16="http://schemas.microsoft.com/office/drawing/2014/main" id="{D2D8FA2A-78B1-4E78-9EC1-737B4F9FF831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6" name="Google Shape;5374;p86">
            <a:extLst>
              <a:ext uri="{FF2B5EF4-FFF2-40B4-BE49-F238E27FC236}">
                <a16:creationId xmlns:a16="http://schemas.microsoft.com/office/drawing/2014/main" id="{F0945384-BA4B-4CA4-9523-814D0BF69E06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7" name="Google Shape;5375;p86">
            <a:extLst>
              <a:ext uri="{FF2B5EF4-FFF2-40B4-BE49-F238E27FC236}">
                <a16:creationId xmlns:a16="http://schemas.microsoft.com/office/drawing/2014/main" id="{452E1223-CE0C-4CFF-8E52-39B2A8914C52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8" name="Google Shape;5376;p86">
            <a:extLst>
              <a:ext uri="{FF2B5EF4-FFF2-40B4-BE49-F238E27FC236}">
                <a16:creationId xmlns:a16="http://schemas.microsoft.com/office/drawing/2014/main" id="{15497D31-9DC9-4ADC-8833-03A7E50DEB92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9" name="Google Shape;5377;p86">
            <a:extLst>
              <a:ext uri="{FF2B5EF4-FFF2-40B4-BE49-F238E27FC236}">
                <a16:creationId xmlns:a16="http://schemas.microsoft.com/office/drawing/2014/main" id="{97A92DCF-9913-4909-9F97-F2857387D529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0" name="Google Shape;5378;p86">
            <a:extLst>
              <a:ext uri="{FF2B5EF4-FFF2-40B4-BE49-F238E27FC236}">
                <a16:creationId xmlns:a16="http://schemas.microsoft.com/office/drawing/2014/main" id="{C033ADF5-1B94-4F75-BA5F-FF9B840B3CF9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1" name="Google Shape;5379;p86">
            <a:extLst>
              <a:ext uri="{FF2B5EF4-FFF2-40B4-BE49-F238E27FC236}">
                <a16:creationId xmlns:a16="http://schemas.microsoft.com/office/drawing/2014/main" id="{73A16581-C9BC-42AA-92F3-AE2162245703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2" name="Google Shape;5380;p86">
            <a:extLst>
              <a:ext uri="{FF2B5EF4-FFF2-40B4-BE49-F238E27FC236}">
                <a16:creationId xmlns:a16="http://schemas.microsoft.com/office/drawing/2014/main" id="{C0ECA006-8881-4B44-A4E2-BCB5D66C4F97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" name="Google Shape;5381;p86">
            <a:extLst>
              <a:ext uri="{FF2B5EF4-FFF2-40B4-BE49-F238E27FC236}">
                <a16:creationId xmlns:a16="http://schemas.microsoft.com/office/drawing/2014/main" id="{0D12E5FE-F865-4F86-B881-1B0582EC2679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" name="Google Shape;5382;p86">
            <a:extLst>
              <a:ext uri="{FF2B5EF4-FFF2-40B4-BE49-F238E27FC236}">
                <a16:creationId xmlns:a16="http://schemas.microsoft.com/office/drawing/2014/main" id="{927CE9FE-5C33-40B3-BFA4-6D3A91D20F52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5" name="Google Shape;5383;p86">
            <a:extLst>
              <a:ext uri="{FF2B5EF4-FFF2-40B4-BE49-F238E27FC236}">
                <a16:creationId xmlns:a16="http://schemas.microsoft.com/office/drawing/2014/main" id="{9C981518-AFB4-419D-B064-E3B33A3B94B6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6" name="Google Shape;5384;p86">
            <a:extLst>
              <a:ext uri="{FF2B5EF4-FFF2-40B4-BE49-F238E27FC236}">
                <a16:creationId xmlns:a16="http://schemas.microsoft.com/office/drawing/2014/main" id="{24D03C94-3C24-4571-9C2F-5B651CED122C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7" name="Google Shape;5385;p86">
            <a:extLst>
              <a:ext uri="{FF2B5EF4-FFF2-40B4-BE49-F238E27FC236}">
                <a16:creationId xmlns:a16="http://schemas.microsoft.com/office/drawing/2014/main" id="{9093B278-BE72-4ECA-A182-2B7EAA08F4DB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8" name="Google Shape;5386;p86">
            <a:extLst>
              <a:ext uri="{FF2B5EF4-FFF2-40B4-BE49-F238E27FC236}">
                <a16:creationId xmlns:a16="http://schemas.microsoft.com/office/drawing/2014/main" id="{5DAAC94C-6B89-4DEA-89D5-83BFFC05A83B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9" name="Google Shape;5387;p86">
            <a:extLst>
              <a:ext uri="{FF2B5EF4-FFF2-40B4-BE49-F238E27FC236}">
                <a16:creationId xmlns:a16="http://schemas.microsoft.com/office/drawing/2014/main" id="{2AD1023D-54C1-4970-BBDB-AD18F0302E53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0" name="Google Shape;5388;p86">
            <a:extLst>
              <a:ext uri="{FF2B5EF4-FFF2-40B4-BE49-F238E27FC236}">
                <a16:creationId xmlns:a16="http://schemas.microsoft.com/office/drawing/2014/main" id="{9EAA308A-F48A-4690-980C-950197A0B17F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1" name="Google Shape;5389;p86">
            <a:extLst>
              <a:ext uri="{FF2B5EF4-FFF2-40B4-BE49-F238E27FC236}">
                <a16:creationId xmlns:a16="http://schemas.microsoft.com/office/drawing/2014/main" id="{E11992D9-6C96-4D0F-8958-8FC2B22B1CE6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2" name="Google Shape;5390;p86">
            <a:extLst>
              <a:ext uri="{FF2B5EF4-FFF2-40B4-BE49-F238E27FC236}">
                <a16:creationId xmlns:a16="http://schemas.microsoft.com/office/drawing/2014/main" id="{E84F528F-F391-49B3-BCC1-E782336DF47D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3" name="Google Shape;5391;p86">
            <a:extLst>
              <a:ext uri="{FF2B5EF4-FFF2-40B4-BE49-F238E27FC236}">
                <a16:creationId xmlns:a16="http://schemas.microsoft.com/office/drawing/2014/main" id="{8EC70D8E-7D1F-4043-AD6F-F905FAB1F995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4" name="Google Shape;5392;p86">
            <a:extLst>
              <a:ext uri="{FF2B5EF4-FFF2-40B4-BE49-F238E27FC236}">
                <a16:creationId xmlns:a16="http://schemas.microsoft.com/office/drawing/2014/main" id="{66E9337E-0CE4-4313-83B6-0C803B69BFB4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5" name="Google Shape;5393;p86">
            <a:extLst>
              <a:ext uri="{FF2B5EF4-FFF2-40B4-BE49-F238E27FC236}">
                <a16:creationId xmlns:a16="http://schemas.microsoft.com/office/drawing/2014/main" id="{DB74F804-1C0E-496A-BFEB-3523EA8D556E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6" name="Google Shape;5394;p86">
            <a:extLst>
              <a:ext uri="{FF2B5EF4-FFF2-40B4-BE49-F238E27FC236}">
                <a16:creationId xmlns:a16="http://schemas.microsoft.com/office/drawing/2014/main" id="{D2D5B3AC-FC31-4736-ACEB-E05FC1CE24DE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7" name="Google Shape;5395;p86">
            <a:extLst>
              <a:ext uri="{FF2B5EF4-FFF2-40B4-BE49-F238E27FC236}">
                <a16:creationId xmlns:a16="http://schemas.microsoft.com/office/drawing/2014/main" id="{B72914E2-E5CF-4EEB-85E2-4BC026F01F22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8" name="Google Shape;5396;p86">
            <a:extLst>
              <a:ext uri="{FF2B5EF4-FFF2-40B4-BE49-F238E27FC236}">
                <a16:creationId xmlns:a16="http://schemas.microsoft.com/office/drawing/2014/main" id="{F4ECEE8F-5E2D-4E5D-96F6-A43F0D3F10AD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9" name="Google Shape;5397;p86">
            <a:extLst>
              <a:ext uri="{FF2B5EF4-FFF2-40B4-BE49-F238E27FC236}">
                <a16:creationId xmlns:a16="http://schemas.microsoft.com/office/drawing/2014/main" id="{54BCAFE6-C70D-4F70-A61A-7024A3698248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0" name="Google Shape;5398;p86">
            <a:extLst>
              <a:ext uri="{FF2B5EF4-FFF2-40B4-BE49-F238E27FC236}">
                <a16:creationId xmlns:a16="http://schemas.microsoft.com/office/drawing/2014/main" id="{8C491DDE-C243-4078-8E8E-B6F6F35CB127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1" name="Google Shape;5399;p86">
            <a:extLst>
              <a:ext uri="{FF2B5EF4-FFF2-40B4-BE49-F238E27FC236}">
                <a16:creationId xmlns:a16="http://schemas.microsoft.com/office/drawing/2014/main" id="{14FDE6DD-BF3A-49C5-BEDC-5DF00F786DF8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2" name="Google Shape;5400;p86">
            <a:extLst>
              <a:ext uri="{FF2B5EF4-FFF2-40B4-BE49-F238E27FC236}">
                <a16:creationId xmlns:a16="http://schemas.microsoft.com/office/drawing/2014/main" id="{48147765-FFC5-4B88-91C7-99F538B67D85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3" name="Google Shape;5401;p86">
            <a:extLst>
              <a:ext uri="{FF2B5EF4-FFF2-40B4-BE49-F238E27FC236}">
                <a16:creationId xmlns:a16="http://schemas.microsoft.com/office/drawing/2014/main" id="{DD71915A-2D11-4BBF-ACFD-93F414F2FD92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4" name="Google Shape;5402;p86">
            <a:extLst>
              <a:ext uri="{FF2B5EF4-FFF2-40B4-BE49-F238E27FC236}">
                <a16:creationId xmlns:a16="http://schemas.microsoft.com/office/drawing/2014/main" id="{02C2E34F-7CF2-4D89-92A4-C952DA66BAFD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5" name="Google Shape;5403;p86">
            <a:extLst>
              <a:ext uri="{FF2B5EF4-FFF2-40B4-BE49-F238E27FC236}">
                <a16:creationId xmlns:a16="http://schemas.microsoft.com/office/drawing/2014/main" id="{EBA3701C-B0AD-494B-A251-BD3A4EB73F7F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6" name="Google Shape;5404;p86">
            <a:extLst>
              <a:ext uri="{FF2B5EF4-FFF2-40B4-BE49-F238E27FC236}">
                <a16:creationId xmlns:a16="http://schemas.microsoft.com/office/drawing/2014/main" id="{F7715BCB-8588-416E-8AA5-D6DF44553F73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7" name="Google Shape;5405;p86">
            <a:extLst>
              <a:ext uri="{FF2B5EF4-FFF2-40B4-BE49-F238E27FC236}">
                <a16:creationId xmlns:a16="http://schemas.microsoft.com/office/drawing/2014/main" id="{85D3C573-B379-4760-8C31-00A0E184E48C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8" name="Google Shape;5406;p86">
            <a:extLst>
              <a:ext uri="{FF2B5EF4-FFF2-40B4-BE49-F238E27FC236}">
                <a16:creationId xmlns:a16="http://schemas.microsoft.com/office/drawing/2014/main" id="{FA593C97-32CC-4B6D-BB67-CF4438C4FB25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9" name="Google Shape;5407;p86">
            <a:extLst>
              <a:ext uri="{FF2B5EF4-FFF2-40B4-BE49-F238E27FC236}">
                <a16:creationId xmlns:a16="http://schemas.microsoft.com/office/drawing/2014/main" id="{A84AA490-B39E-47AF-9F0A-010C7CD778A9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0" name="Google Shape;5408;p86">
            <a:extLst>
              <a:ext uri="{FF2B5EF4-FFF2-40B4-BE49-F238E27FC236}">
                <a16:creationId xmlns:a16="http://schemas.microsoft.com/office/drawing/2014/main" id="{E394464A-D977-461C-B987-142263246DF8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1" name="Google Shape;5409;p86">
            <a:extLst>
              <a:ext uri="{FF2B5EF4-FFF2-40B4-BE49-F238E27FC236}">
                <a16:creationId xmlns:a16="http://schemas.microsoft.com/office/drawing/2014/main" id="{B754DB8B-5972-49EB-A573-9D5923D43745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2" name="Google Shape;5410;p86">
            <a:extLst>
              <a:ext uri="{FF2B5EF4-FFF2-40B4-BE49-F238E27FC236}">
                <a16:creationId xmlns:a16="http://schemas.microsoft.com/office/drawing/2014/main" id="{FDB8ACDB-A2E9-46C4-9FB0-24274258CA74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3" name="Google Shape;5411;p86">
            <a:extLst>
              <a:ext uri="{FF2B5EF4-FFF2-40B4-BE49-F238E27FC236}">
                <a16:creationId xmlns:a16="http://schemas.microsoft.com/office/drawing/2014/main" id="{13338851-3AE3-4713-AF4C-06A27BBA80C9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4" name="Google Shape;5412;p86">
            <a:extLst>
              <a:ext uri="{FF2B5EF4-FFF2-40B4-BE49-F238E27FC236}">
                <a16:creationId xmlns:a16="http://schemas.microsoft.com/office/drawing/2014/main" id="{B614AB4E-C589-4D48-94AC-C9462024F4EE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5" name="Google Shape;5413;p86">
            <a:extLst>
              <a:ext uri="{FF2B5EF4-FFF2-40B4-BE49-F238E27FC236}">
                <a16:creationId xmlns:a16="http://schemas.microsoft.com/office/drawing/2014/main" id="{F0BC77F4-6E7C-4A57-8704-41338BA8AD1E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6" name="Google Shape;5414;p86">
            <a:extLst>
              <a:ext uri="{FF2B5EF4-FFF2-40B4-BE49-F238E27FC236}">
                <a16:creationId xmlns:a16="http://schemas.microsoft.com/office/drawing/2014/main" id="{AEAAEAD0-6187-4583-8D20-855CB793E620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7" name="Google Shape;5415;p86">
            <a:extLst>
              <a:ext uri="{FF2B5EF4-FFF2-40B4-BE49-F238E27FC236}">
                <a16:creationId xmlns:a16="http://schemas.microsoft.com/office/drawing/2014/main" id="{91B9838D-04E2-4758-8301-7E520DE20B85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8" name="Google Shape;5416;p86">
            <a:extLst>
              <a:ext uri="{FF2B5EF4-FFF2-40B4-BE49-F238E27FC236}">
                <a16:creationId xmlns:a16="http://schemas.microsoft.com/office/drawing/2014/main" id="{215A1AC9-6DFD-4020-A3F2-C5CBB81962F1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9" name="Google Shape;5417;p86">
            <a:extLst>
              <a:ext uri="{FF2B5EF4-FFF2-40B4-BE49-F238E27FC236}">
                <a16:creationId xmlns:a16="http://schemas.microsoft.com/office/drawing/2014/main" id="{A2AB8F3F-CFC9-4D91-B814-04860424685E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0" name="Google Shape;5418;p86">
            <a:extLst>
              <a:ext uri="{FF2B5EF4-FFF2-40B4-BE49-F238E27FC236}">
                <a16:creationId xmlns:a16="http://schemas.microsoft.com/office/drawing/2014/main" id="{909B0046-0EF4-4CDC-A09C-F8CC71E2D1C5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1" name="Google Shape;5419;p86">
            <a:extLst>
              <a:ext uri="{FF2B5EF4-FFF2-40B4-BE49-F238E27FC236}">
                <a16:creationId xmlns:a16="http://schemas.microsoft.com/office/drawing/2014/main" id="{0A123902-2525-458D-A977-E9B17E29091B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2" name="Google Shape;5420;p86">
            <a:extLst>
              <a:ext uri="{FF2B5EF4-FFF2-40B4-BE49-F238E27FC236}">
                <a16:creationId xmlns:a16="http://schemas.microsoft.com/office/drawing/2014/main" id="{96241501-47C4-4192-8DC4-421286749051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3" name="Google Shape;5421;p86">
            <a:extLst>
              <a:ext uri="{FF2B5EF4-FFF2-40B4-BE49-F238E27FC236}">
                <a16:creationId xmlns:a16="http://schemas.microsoft.com/office/drawing/2014/main" id="{33ECC723-D299-4708-AFA6-204A8B943758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4" name="Google Shape;5422;p86">
            <a:extLst>
              <a:ext uri="{FF2B5EF4-FFF2-40B4-BE49-F238E27FC236}">
                <a16:creationId xmlns:a16="http://schemas.microsoft.com/office/drawing/2014/main" id="{57CC15A0-E317-488B-83B1-676370661287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5" name="Google Shape;5423;p86">
            <a:extLst>
              <a:ext uri="{FF2B5EF4-FFF2-40B4-BE49-F238E27FC236}">
                <a16:creationId xmlns:a16="http://schemas.microsoft.com/office/drawing/2014/main" id="{3AEBBDED-F23C-48F0-969E-982A2FBADFEB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6" name="Google Shape;5424;p86">
            <a:extLst>
              <a:ext uri="{FF2B5EF4-FFF2-40B4-BE49-F238E27FC236}">
                <a16:creationId xmlns:a16="http://schemas.microsoft.com/office/drawing/2014/main" id="{BDC95DDC-E370-4BD8-ACA7-42DFB03B5111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C57621C-E3A4-4336-AFD6-5CCC361CD840}"/>
              </a:ext>
            </a:extLst>
          </p:cNvPr>
          <p:cNvCxnSpPr>
            <a:cxnSpLocks/>
          </p:cNvCxnSpPr>
          <p:nvPr/>
        </p:nvCxnSpPr>
        <p:spPr>
          <a:xfrm>
            <a:off x="2398760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DE328E9-4033-4872-9578-1DED579EA6B4}"/>
              </a:ext>
            </a:extLst>
          </p:cNvPr>
          <p:cNvCxnSpPr>
            <a:cxnSpLocks/>
          </p:cNvCxnSpPr>
          <p:nvPr/>
        </p:nvCxnSpPr>
        <p:spPr>
          <a:xfrm>
            <a:off x="2818707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29DF2556-FF73-463F-9A3F-8368BF665FCB}"/>
              </a:ext>
            </a:extLst>
          </p:cNvPr>
          <p:cNvCxnSpPr>
            <a:cxnSpLocks/>
          </p:cNvCxnSpPr>
          <p:nvPr/>
        </p:nvCxnSpPr>
        <p:spPr>
          <a:xfrm>
            <a:off x="3216068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06EF59B-32A4-4D5E-8545-FBF4B492731A}"/>
              </a:ext>
            </a:extLst>
          </p:cNvPr>
          <p:cNvCxnSpPr>
            <a:cxnSpLocks/>
          </p:cNvCxnSpPr>
          <p:nvPr/>
        </p:nvCxnSpPr>
        <p:spPr>
          <a:xfrm>
            <a:off x="3636015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70526E4-6C97-40C4-B2AA-5EF576C3156E}"/>
              </a:ext>
            </a:extLst>
          </p:cNvPr>
          <p:cNvCxnSpPr>
            <a:cxnSpLocks/>
          </p:cNvCxnSpPr>
          <p:nvPr/>
        </p:nvCxnSpPr>
        <p:spPr>
          <a:xfrm>
            <a:off x="4417944" y="4412067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921E75A-68FD-44D7-8C6C-09DFE4FE30AD}"/>
              </a:ext>
            </a:extLst>
          </p:cNvPr>
          <p:cNvCxnSpPr>
            <a:cxnSpLocks/>
          </p:cNvCxnSpPr>
          <p:nvPr/>
        </p:nvCxnSpPr>
        <p:spPr>
          <a:xfrm>
            <a:off x="4831117" y="4412067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2CACC86-7BA4-42F8-ADBC-5215A8477AF6}"/>
              </a:ext>
            </a:extLst>
          </p:cNvPr>
          <p:cNvCxnSpPr>
            <a:cxnSpLocks/>
          </p:cNvCxnSpPr>
          <p:nvPr/>
        </p:nvCxnSpPr>
        <p:spPr>
          <a:xfrm>
            <a:off x="4044533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DDD799D-2F0C-4FCE-A1B2-366A6E6096C0}"/>
              </a:ext>
            </a:extLst>
          </p:cNvPr>
          <p:cNvCxnSpPr>
            <a:cxnSpLocks/>
            <a:stCxn id="50" idx="0"/>
            <a:endCxn id="19" idx="4"/>
          </p:cNvCxnSpPr>
          <p:nvPr/>
        </p:nvCxnSpPr>
        <p:spPr>
          <a:xfrm flipH="1" flipV="1">
            <a:off x="2329467" y="4148000"/>
            <a:ext cx="2844800" cy="1092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49F18F2-999D-4D0F-A1E3-7EFF7184D331}"/>
              </a:ext>
            </a:extLst>
          </p:cNvPr>
          <p:cNvCxnSpPr>
            <a:cxnSpLocks/>
          </p:cNvCxnSpPr>
          <p:nvPr/>
        </p:nvCxnSpPr>
        <p:spPr>
          <a:xfrm>
            <a:off x="2398760" y="3999400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5955AD1-520B-4940-BDEA-FBFAC8F95B87}"/>
              </a:ext>
            </a:extLst>
          </p:cNvPr>
          <p:cNvCxnSpPr>
            <a:cxnSpLocks/>
          </p:cNvCxnSpPr>
          <p:nvPr/>
        </p:nvCxnSpPr>
        <p:spPr>
          <a:xfrm>
            <a:off x="2818707" y="3999400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B8F33F4D-0F3B-48E3-A050-AEB799A8BAEF}"/>
              </a:ext>
            </a:extLst>
          </p:cNvPr>
          <p:cNvCxnSpPr>
            <a:cxnSpLocks/>
          </p:cNvCxnSpPr>
          <p:nvPr/>
        </p:nvCxnSpPr>
        <p:spPr>
          <a:xfrm>
            <a:off x="3216068" y="3999400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94E662A-1230-459A-91FB-4CAADB98C57C}"/>
              </a:ext>
            </a:extLst>
          </p:cNvPr>
          <p:cNvCxnSpPr>
            <a:cxnSpLocks/>
          </p:cNvCxnSpPr>
          <p:nvPr/>
        </p:nvCxnSpPr>
        <p:spPr>
          <a:xfrm>
            <a:off x="3636015" y="3999400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AD0D6C4-9BFD-4892-BE80-110048B4EBE1}"/>
              </a:ext>
            </a:extLst>
          </p:cNvPr>
          <p:cNvCxnSpPr>
            <a:cxnSpLocks/>
          </p:cNvCxnSpPr>
          <p:nvPr/>
        </p:nvCxnSpPr>
        <p:spPr>
          <a:xfrm>
            <a:off x="4417944" y="399889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1524B40-D3C7-4A36-B2ED-C5E0EB5FA3D2}"/>
              </a:ext>
            </a:extLst>
          </p:cNvPr>
          <p:cNvCxnSpPr>
            <a:cxnSpLocks/>
          </p:cNvCxnSpPr>
          <p:nvPr/>
        </p:nvCxnSpPr>
        <p:spPr>
          <a:xfrm>
            <a:off x="4831117" y="399889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F981B37-A723-4B17-9C82-9B7B30712205}"/>
              </a:ext>
            </a:extLst>
          </p:cNvPr>
          <p:cNvCxnSpPr>
            <a:cxnSpLocks/>
          </p:cNvCxnSpPr>
          <p:nvPr/>
        </p:nvCxnSpPr>
        <p:spPr>
          <a:xfrm>
            <a:off x="4044533" y="3999400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8768DDB-F268-4B39-9020-BF2FDCE0F371}"/>
              </a:ext>
            </a:extLst>
          </p:cNvPr>
          <p:cNvCxnSpPr>
            <a:cxnSpLocks/>
          </p:cNvCxnSpPr>
          <p:nvPr/>
        </p:nvCxnSpPr>
        <p:spPr>
          <a:xfrm flipH="1" flipV="1">
            <a:off x="2329467" y="3741093"/>
            <a:ext cx="2844800" cy="1092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Google Shape;3879;p77">
            <a:extLst>
              <a:ext uri="{FF2B5EF4-FFF2-40B4-BE49-F238E27FC236}">
                <a16:creationId xmlns:a16="http://schemas.microsoft.com/office/drawing/2014/main" id="{BC739681-48FC-4A6C-96B9-218F3E7B6D53}"/>
              </a:ext>
            </a:extLst>
          </p:cNvPr>
          <p:cNvSpPr/>
          <p:nvPr/>
        </p:nvSpPr>
        <p:spPr>
          <a:xfrm>
            <a:off x="7816162" y="3586151"/>
            <a:ext cx="3911199" cy="15968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dirty="0"/>
              <a:t>Let’s have a look at the uses of </a:t>
            </a:r>
            <a:endParaRPr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3200" dirty="0"/>
          </a:p>
        </p:txBody>
      </p:sp>
      <p:sp>
        <p:nvSpPr>
          <p:cNvPr id="96" name="Google Shape;4225;p78">
            <a:extLst>
              <a:ext uri="{FF2B5EF4-FFF2-40B4-BE49-F238E27FC236}">
                <a16:creationId xmlns:a16="http://schemas.microsoft.com/office/drawing/2014/main" id="{6A3ED7D3-1E7A-4B07-9837-AF40400CCAA2}"/>
              </a:ext>
            </a:extLst>
          </p:cNvPr>
          <p:cNvSpPr/>
          <p:nvPr/>
        </p:nvSpPr>
        <p:spPr>
          <a:xfrm>
            <a:off x="7816162" y="5349159"/>
            <a:ext cx="3911197" cy="7112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dirty="0"/>
              <a:t>Reuse distance of (</a:t>
            </a:r>
            <a:r>
              <a:rPr lang="nl" b="1" dirty="0">
                <a:solidFill>
                  <a:srgbClr val="0070C0"/>
                </a:solidFill>
              </a:rPr>
              <a:t>M-1</a:t>
            </a:r>
            <a:r>
              <a:rPr lang="nl" dirty="0"/>
              <a:t>)</a:t>
            </a:r>
            <a:endParaRPr dirty="0"/>
          </a:p>
        </p:txBody>
      </p:sp>
      <p:sp>
        <p:nvSpPr>
          <p:cNvPr id="97" name="Google Shape;5358;p86">
            <a:extLst>
              <a:ext uri="{FF2B5EF4-FFF2-40B4-BE49-F238E27FC236}">
                <a16:creationId xmlns:a16="http://schemas.microsoft.com/office/drawing/2014/main" id="{F61E9A81-82CD-49C2-9109-A2204B718AEB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98" name="Google Shape;5359;p86">
            <a:extLst>
              <a:ext uri="{FF2B5EF4-FFF2-40B4-BE49-F238E27FC236}">
                <a16:creationId xmlns:a16="http://schemas.microsoft.com/office/drawing/2014/main" id="{5A8F1709-C450-4B92-B671-559B7D56ADFD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5872823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67"/>
          <p:cNvSpPr/>
          <p:nvPr/>
        </p:nvSpPr>
        <p:spPr>
          <a:xfrm>
            <a:off x="7544689" y="1033328"/>
            <a:ext cx="4454144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61" name="Google Shape;1861;p6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Interchange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3E5581-743C-4AC0-80FB-0BDECC9C22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56</a:t>
            </a:fld>
            <a:endParaRPr lang="nl"/>
          </a:p>
        </p:txBody>
      </p:sp>
      <p:sp>
        <p:nvSpPr>
          <p:cNvPr id="1862" name="Google Shape;1862;p67"/>
          <p:cNvSpPr txBox="1"/>
          <p:nvPr/>
        </p:nvSpPr>
        <p:spPr>
          <a:xfrm>
            <a:off x="7822228" y="1583561"/>
            <a:ext cx="3911200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N; 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60958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M; 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		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" name="Google Shape;5353;p86">
            <a:extLst>
              <a:ext uri="{FF2B5EF4-FFF2-40B4-BE49-F238E27FC236}">
                <a16:creationId xmlns:a16="http://schemas.microsoft.com/office/drawing/2014/main" id="{C51C391A-5A8E-4420-A108-C3649083949A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5354;p86">
            <a:extLst>
              <a:ext uri="{FF2B5EF4-FFF2-40B4-BE49-F238E27FC236}">
                <a16:creationId xmlns:a16="http://schemas.microsoft.com/office/drawing/2014/main" id="{BD4E5489-48F8-412E-AFAA-5788F057CF13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Google Shape;5355;p86">
            <a:extLst>
              <a:ext uri="{FF2B5EF4-FFF2-40B4-BE49-F238E27FC236}">
                <a16:creationId xmlns:a16="http://schemas.microsoft.com/office/drawing/2014/main" id="{6F8BE7B2-75B8-47CC-B44A-D21151632896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8" name="Google Shape;5356;p86">
            <a:extLst>
              <a:ext uri="{FF2B5EF4-FFF2-40B4-BE49-F238E27FC236}">
                <a16:creationId xmlns:a16="http://schemas.microsoft.com/office/drawing/2014/main" id="{6651D503-FD70-42AC-9B86-FEDA54DB45EC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9" name="Google Shape;5357;p86">
            <a:extLst>
              <a:ext uri="{FF2B5EF4-FFF2-40B4-BE49-F238E27FC236}">
                <a16:creationId xmlns:a16="http://schemas.microsoft.com/office/drawing/2014/main" id="{1CD1C5B4-1C5B-4A73-B929-7E4963331978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2" name="Google Shape;5360;p86">
            <a:extLst>
              <a:ext uri="{FF2B5EF4-FFF2-40B4-BE49-F238E27FC236}">
                <a16:creationId xmlns:a16="http://schemas.microsoft.com/office/drawing/2014/main" id="{03C997ED-6230-426D-B433-43BC254B586F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3" name="Google Shape;5361;p86">
            <a:extLst>
              <a:ext uri="{FF2B5EF4-FFF2-40B4-BE49-F238E27FC236}">
                <a16:creationId xmlns:a16="http://schemas.microsoft.com/office/drawing/2014/main" id="{E957D6DC-575C-4EAD-BE33-E257367C2142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" name="Google Shape;5362;p86">
            <a:extLst>
              <a:ext uri="{FF2B5EF4-FFF2-40B4-BE49-F238E27FC236}">
                <a16:creationId xmlns:a16="http://schemas.microsoft.com/office/drawing/2014/main" id="{CE05D968-7EE0-4988-A208-09A1F9C41117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" name="Google Shape;5363;p86">
            <a:extLst>
              <a:ext uri="{FF2B5EF4-FFF2-40B4-BE49-F238E27FC236}">
                <a16:creationId xmlns:a16="http://schemas.microsoft.com/office/drawing/2014/main" id="{081EE39C-492D-4F09-8EEE-4FF616F6E2C1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" name="Google Shape;5364;p86">
            <a:extLst>
              <a:ext uri="{FF2B5EF4-FFF2-40B4-BE49-F238E27FC236}">
                <a16:creationId xmlns:a16="http://schemas.microsoft.com/office/drawing/2014/main" id="{DBB515BC-A4CE-4B65-B0DE-B9F50957EA7C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" name="Google Shape;5365;p86">
            <a:extLst>
              <a:ext uri="{FF2B5EF4-FFF2-40B4-BE49-F238E27FC236}">
                <a16:creationId xmlns:a16="http://schemas.microsoft.com/office/drawing/2014/main" id="{CCC5410A-8577-4B28-9DF9-90BC1E18430D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" name="Google Shape;5366;p86">
            <a:extLst>
              <a:ext uri="{FF2B5EF4-FFF2-40B4-BE49-F238E27FC236}">
                <a16:creationId xmlns:a16="http://schemas.microsoft.com/office/drawing/2014/main" id="{6B06FA32-652B-43DE-910B-14C2DF79BEEC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9" name="Google Shape;5367;p86">
            <a:extLst>
              <a:ext uri="{FF2B5EF4-FFF2-40B4-BE49-F238E27FC236}">
                <a16:creationId xmlns:a16="http://schemas.microsoft.com/office/drawing/2014/main" id="{92FCE28A-4B04-43F3-9D05-573DC8062E9D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0" name="Google Shape;5368;p86">
            <a:extLst>
              <a:ext uri="{FF2B5EF4-FFF2-40B4-BE49-F238E27FC236}">
                <a16:creationId xmlns:a16="http://schemas.microsoft.com/office/drawing/2014/main" id="{56C9C574-F236-4520-9474-D2335A9AD0B6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1" name="Google Shape;5369;p86">
            <a:extLst>
              <a:ext uri="{FF2B5EF4-FFF2-40B4-BE49-F238E27FC236}">
                <a16:creationId xmlns:a16="http://schemas.microsoft.com/office/drawing/2014/main" id="{FB819371-E58B-4E17-A43B-7F139BF63AB0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2" name="Google Shape;5370;p86">
            <a:extLst>
              <a:ext uri="{FF2B5EF4-FFF2-40B4-BE49-F238E27FC236}">
                <a16:creationId xmlns:a16="http://schemas.microsoft.com/office/drawing/2014/main" id="{7C9FDF58-8374-498E-A385-6A3842A9534B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3" name="Google Shape;5371;p86">
            <a:extLst>
              <a:ext uri="{FF2B5EF4-FFF2-40B4-BE49-F238E27FC236}">
                <a16:creationId xmlns:a16="http://schemas.microsoft.com/office/drawing/2014/main" id="{05CBC38E-8660-4A86-B369-AA56A937D10F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4" name="Google Shape;5372;p86">
            <a:extLst>
              <a:ext uri="{FF2B5EF4-FFF2-40B4-BE49-F238E27FC236}">
                <a16:creationId xmlns:a16="http://schemas.microsoft.com/office/drawing/2014/main" id="{96E0C646-CE5D-4E87-9C34-7983B3BCB4A1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5" name="Google Shape;5373;p86">
            <a:extLst>
              <a:ext uri="{FF2B5EF4-FFF2-40B4-BE49-F238E27FC236}">
                <a16:creationId xmlns:a16="http://schemas.microsoft.com/office/drawing/2014/main" id="{D2D8FA2A-78B1-4E78-9EC1-737B4F9FF831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6" name="Google Shape;5374;p86">
            <a:extLst>
              <a:ext uri="{FF2B5EF4-FFF2-40B4-BE49-F238E27FC236}">
                <a16:creationId xmlns:a16="http://schemas.microsoft.com/office/drawing/2014/main" id="{F0945384-BA4B-4CA4-9523-814D0BF69E06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7" name="Google Shape;5375;p86">
            <a:extLst>
              <a:ext uri="{FF2B5EF4-FFF2-40B4-BE49-F238E27FC236}">
                <a16:creationId xmlns:a16="http://schemas.microsoft.com/office/drawing/2014/main" id="{452E1223-CE0C-4CFF-8E52-39B2A8914C52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8" name="Google Shape;5376;p86">
            <a:extLst>
              <a:ext uri="{FF2B5EF4-FFF2-40B4-BE49-F238E27FC236}">
                <a16:creationId xmlns:a16="http://schemas.microsoft.com/office/drawing/2014/main" id="{15497D31-9DC9-4ADC-8833-03A7E50DEB92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9" name="Google Shape;5377;p86">
            <a:extLst>
              <a:ext uri="{FF2B5EF4-FFF2-40B4-BE49-F238E27FC236}">
                <a16:creationId xmlns:a16="http://schemas.microsoft.com/office/drawing/2014/main" id="{97A92DCF-9913-4909-9F97-F2857387D529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0" name="Google Shape;5378;p86">
            <a:extLst>
              <a:ext uri="{FF2B5EF4-FFF2-40B4-BE49-F238E27FC236}">
                <a16:creationId xmlns:a16="http://schemas.microsoft.com/office/drawing/2014/main" id="{C033ADF5-1B94-4F75-BA5F-FF9B840B3CF9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1" name="Google Shape;5379;p86">
            <a:extLst>
              <a:ext uri="{FF2B5EF4-FFF2-40B4-BE49-F238E27FC236}">
                <a16:creationId xmlns:a16="http://schemas.microsoft.com/office/drawing/2014/main" id="{73A16581-C9BC-42AA-92F3-AE2162245703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2" name="Google Shape;5380;p86">
            <a:extLst>
              <a:ext uri="{FF2B5EF4-FFF2-40B4-BE49-F238E27FC236}">
                <a16:creationId xmlns:a16="http://schemas.microsoft.com/office/drawing/2014/main" id="{C0ECA006-8881-4B44-A4E2-BCB5D66C4F97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" name="Google Shape;5381;p86">
            <a:extLst>
              <a:ext uri="{FF2B5EF4-FFF2-40B4-BE49-F238E27FC236}">
                <a16:creationId xmlns:a16="http://schemas.microsoft.com/office/drawing/2014/main" id="{0D12E5FE-F865-4F86-B881-1B0582EC2679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" name="Google Shape;5382;p86">
            <a:extLst>
              <a:ext uri="{FF2B5EF4-FFF2-40B4-BE49-F238E27FC236}">
                <a16:creationId xmlns:a16="http://schemas.microsoft.com/office/drawing/2014/main" id="{927CE9FE-5C33-40B3-BFA4-6D3A91D20F52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5" name="Google Shape;5383;p86">
            <a:extLst>
              <a:ext uri="{FF2B5EF4-FFF2-40B4-BE49-F238E27FC236}">
                <a16:creationId xmlns:a16="http://schemas.microsoft.com/office/drawing/2014/main" id="{9C981518-AFB4-419D-B064-E3B33A3B94B6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6" name="Google Shape;5384;p86">
            <a:extLst>
              <a:ext uri="{FF2B5EF4-FFF2-40B4-BE49-F238E27FC236}">
                <a16:creationId xmlns:a16="http://schemas.microsoft.com/office/drawing/2014/main" id="{24D03C94-3C24-4571-9C2F-5B651CED122C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7" name="Google Shape;5385;p86">
            <a:extLst>
              <a:ext uri="{FF2B5EF4-FFF2-40B4-BE49-F238E27FC236}">
                <a16:creationId xmlns:a16="http://schemas.microsoft.com/office/drawing/2014/main" id="{9093B278-BE72-4ECA-A182-2B7EAA08F4DB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8" name="Google Shape;5386;p86">
            <a:extLst>
              <a:ext uri="{FF2B5EF4-FFF2-40B4-BE49-F238E27FC236}">
                <a16:creationId xmlns:a16="http://schemas.microsoft.com/office/drawing/2014/main" id="{5DAAC94C-6B89-4DEA-89D5-83BFFC05A83B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9" name="Google Shape;5387;p86">
            <a:extLst>
              <a:ext uri="{FF2B5EF4-FFF2-40B4-BE49-F238E27FC236}">
                <a16:creationId xmlns:a16="http://schemas.microsoft.com/office/drawing/2014/main" id="{2AD1023D-54C1-4970-BBDB-AD18F0302E53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0" name="Google Shape;5388;p86">
            <a:extLst>
              <a:ext uri="{FF2B5EF4-FFF2-40B4-BE49-F238E27FC236}">
                <a16:creationId xmlns:a16="http://schemas.microsoft.com/office/drawing/2014/main" id="{9EAA308A-F48A-4690-980C-950197A0B17F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1" name="Google Shape;5389;p86">
            <a:extLst>
              <a:ext uri="{FF2B5EF4-FFF2-40B4-BE49-F238E27FC236}">
                <a16:creationId xmlns:a16="http://schemas.microsoft.com/office/drawing/2014/main" id="{E11992D9-6C96-4D0F-8958-8FC2B22B1CE6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2" name="Google Shape;5390;p86">
            <a:extLst>
              <a:ext uri="{FF2B5EF4-FFF2-40B4-BE49-F238E27FC236}">
                <a16:creationId xmlns:a16="http://schemas.microsoft.com/office/drawing/2014/main" id="{E84F528F-F391-49B3-BCC1-E782336DF47D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3" name="Google Shape;5391;p86">
            <a:extLst>
              <a:ext uri="{FF2B5EF4-FFF2-40B4-BE49-F238E27FC236}">
                <a16:creationId xmlns:a16="http://schemas.microsoft.com/office/drawing/2014/main" id="{8EC70D8E-7D1F-4043-AD6F-F905FAB1F995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4" name="Google Shape;5392;p86">
            <a:extLst>
              <a:ext uri="{FF2B5EF4-FFF2-40B4-BE49-F238E27FC236}">
                <a16:creationId xmlns:a16="http://schemas.microsoft.com/office/drawing/2014/main" id="{66E9337E-0CE4-4313-83B6-0C803B69BFB4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5" name="Google Shape;5393;p86">
            <a:extLst>
              <a:ext uri="{FF2B5EF4-FFF2-40B4-BE49-F238E27FC236}">
                <a16:creationId xmlns:a16="http://schemas.microsoft.com/office/drawing/2014/main" id="{DB74F804-1C0E-496A-BFEB-3523EA8D556E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6" name="Google Shape;5394;p86">
            <a:extLst>
              <a:ext uri="{FF2B5EF4-FFF2-40B4-BE49-F238E27FC236}">
                <a16:creationId xmlns:a16="http://schemas.microsoft.com/office/drawing/2014/main" id="{D2D5B3AC-FC31-4736-ACEB-E05FC1CE24DE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7" name="Google Shape;5395;p86">
            <a:extLst>
              <a:ext uri="{FF2B5EF4-FFF2-40B4-BE49-F238E27FC236}">
                <a16:creationId xmlns:a16="http://schemas.microsoft.com/office/drawing/2014/main" id="{B72914E2-E5CF-4EEB-85E2-4BC026F01F22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8" name="Google Shape;5396;p86">
            <a:extLst>
              <a:ext uri="{FF2B5EF4-FFF2-40B4-BE49-F238E27FC236}">
                <a16:creationId xmlns:a16="http://schemas.microsoft.com/office/drawing/2014/main" id="{F4ECEE8F-5E2D-4E5D-96F6-A43F0D3F10AD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9" name="Google Shape;5397;p86">
            <a:extLst>
              <a:ext uri="{FF2B5EF4-FFF2-40B4-BE49-F238E27FC236}">
                <a16:creationId xmlns:a16="http://schemas.microsoft.com/office/drawing/2014/main" id="{54BCAFE6-C70D-4F70-A61A-7024A3698248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0" name="Google Shape;5398;p86">
            <a:extLst>
              <a:ext uri="{FF2B5EF4-FFF2-40B4-BE49-F238E27FC236}">
                <a16:creationId xmlns:a16="http://schemas.microsoft.com/office/drawing/2014/main" id="{8C491DDE-C243-4078-8E8E-B6F6F35CB127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1" name="Google Shape;5399;p86">
            <a:extLst>
              <a:ext uri="{FF2B5EF4-FFF2-40B4-BE49-F238E27FC236}">
                <a16:creationId xmlns:a16="http://schemas.microsoft.com/office/drawing/2014/main" id="{14FDE6DD-BF3A-49C5-BEDC-5DF00F786DF8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2" name="Google Shape;5400;p86">
            <a:extLst>
              <a:ext uri="{FF2B5EF4-FFF2-40B4-BE49-F238E27FC236}">
                <a16:creationId xmlns:a16="http://schemas.microsoft.com/office/drawing/2014/main" id="{48147765-FFC5-4B88-91C7-99F538B67D85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3" name="Google Shape;5401;p86">
            <a:extLst>
              <a:ext uri="{FF2B5EF4-FFF2-40B4-BE49-F238E27FC236}">
                <a16:creationId xmlns:a16="http://schemas.microsoft.com/office/drawing/2014/main" id="{DD71915A-2D11-4BBF-ACFD-93F414F2FD92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4" name="Google Shape;5402;p86">
            <a:extLst>
              <a:ext uri="{FF2B5EF4-FFF2-40B4-BE49-F238E27FC236}">
                <a16:creationId xmlns:a16="http://schemas.microsoft.com/office/drawing/2014/main" id="{02C2E34F-7CF2-4D89-92A4-C952DA66BAFD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5" name="Google Shape;5403;p86">
            <a:extLst>
              <a:ext uri="{FF2B5EF4-FFF2-40B4-BE49-F238E27FC236}">
                <a16:creationId xmlns:a16="http://schemas.microsoft.com/office/drawing/2014/main" id="{EBA3701C-B0AD-494B-A251-BD3A4EB73F7F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6" name="Google Shape;5404;p86">
            <a:extLst>
              <a:ext uri="{FF2B5EF4-FFF2-40B4-BE49-F238E27FC236}">
                <a16:creationId xmlns:a16="http://schemas.microsoft.com/office/drawing/2014/main" id="{F7715BCB-8588-416E-8AA5-D6DF44553F73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7" name="Google Shape;5405;p86">
            <a:extLst>
              <a:ext uri="{FF2B5EF4-FFF2-40B4-BE49-F238E27FC236}">
                <a16:creationId xmlns:a16="http://schemas.microsoft.com/office/drawing/2014/main" id="{85D3C573-B379-4760-8C31-00A0E184E48C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8" name="Google Shape;5406;p86">
            <a:extLst>
              <a:ext uri="{FF2B5EF4-FFF2-40B4-BE49-F238E27FC236}">
                <a16:creationId xmlns:a16="http://schemas.microsoft.com/office/drawing/2014/main" id="{FA593C97-32CC-4B6D-BB67-CF4438C4FB25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9" name="Google Shape;5407;p86">
            <a:extLst>
              <a:ext uri="{FF2B5EF4-FFF2-40B4-BE49-F238E27FC236}">
                <a16:creationId xmlns:a16="http://schemas.microsoft.com/office/drawing/2014/main" id="{A84AA490-B39E-47AF-9F0A-010C7CD778A9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0" name="Google Shape;5408;p86">
            <a:extLst>
              <a:ext uri="{FF2B5EF4-FFF2-40B4-BE49-F238E27FC236}">
                <a16:creationId xmlns:a16="http://schemas.microsoft.com/office/drawing/2014/main" id="{E394464A-D977-461C-B987-142263246DF8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1" name="Google Shape;5409;p86">
            <a:extLst>
              <a:ext uri="{FF2B5EF4-FFF2-40B4-BE49-F238E27FC236}">
                <a16:creationId xmlns:a16="http://schemas.microsoft.com/office/drawing/2014/main" id="{B754DB8B-5972-49EB-A573-9D5923D43745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2" name="Google Shape;5410;p86">
            <a:extLst>
              <a:ext uri="{FF2B5EF4-FFF2-40B4-BE49-F238E27FC236}">
                <a16:creationId xmlns:a16="http://schemas.microsoft.com/office/drawing/2014/main" id="{FDB8ACDB-A2E9-46C4-9FB0-24274258CA74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3" name="Google Shape;5411;p86">
            <a:extLst>
              <a:ext uri="{FF2B5EF4-FFF2-40B4-BE49-F238E27FC236}">
                <a16:creationId xmlns:a16="http://schemas.microsoft.com/office/drawing/2014/main" id="{13338851-3AE3-4713-AF4C-06A27BBA80C9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4" name="Google Shape;5412;p86">
            <a:extLst>
              <a:ext uri="{FF2B5EF4-FFF2-40B4-BE49-F238E27FC236}">
                <a16:creationId xmlns:a16="http://schemas.microsoft.com/office/drawing/2014/main" id="{B614AB4E-C589-4D48-94AC-C9462024F4EE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5" name="Google Shape;5413;p86">
            <a:extLst>
              <a:ext uri="{FF2B5EF4-FFF2-40B4-BE49-F238E27FC236}">
                <a16:creationId xmlns:a16="http://schemas.microsoft.com/office/drawing/2014/main" id="{F0BC77F4-6E7C-4A57-8704-41338BA8AD1E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6" name="Google Shape;5414;p86">
            <a:extLst>
              <a:ext uri="{FF2B5EF4-FFF2-40B4-BE49-F238E27FC236}">
                <a16:creationId xmlns:a16="http://schemas.microsoft.com/office/drawing/2014/main" id="{AEAAEAD0-6187-4583-8D20-855CB793E620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7" name="Google Shape;5415;p86">
            <a:extLst>
              <a:ext uri="{FF2B5EF4-FFF2-40B4-BE49-F238E27FC236}">
                <a16:creationId xmlns:a16="http://schemas.microsoft.com/office/drawing/2014/main" id="{91B9838D-04E2-4758-8301-7E520DE20B85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8" name="Google Shape;5416;p86">
            <a:extLst>
              <a:ext uri="{FF2B5EF4-FFF2-40B4-BE49-F238E27FC236}">
                <a16:creationId xmlns:a16="http://schemas.microsoft.com/office/drawing/2014/main" id="{215A1AC9-6DFD-4020-A3F2-C5CBB81962F1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9" name="Google Shape;5417;p86">
            <a:extLst>
              <a:ext uri="{FF2B5EF4-FFF2-40B4-BE49-F238E27FC236}">
                <a16:creationId xmlns:a16="http://schemas.microsoft.com/office/drawing/2014/main" id="{A2AB8F3F-CFC9-4D91-B814-04860424685E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0" name="Google Shape;5418;p86">
            <a:extLst>
              <a:ext uri="{FF2B5EF4-FFF2-40B4-BE49-F238E27FC236}">
                <a16:creationId xmlns:a16="http://schemas.microsoft.com/office/drawing/2014/main" id="{909B0046-0EF4-4CDC-A09C-F8CC71E2D1C5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1" name="Google Shape;5419;p86">
            <a:extLst>
              <a:ext uri="{FF2B5EF4-FFF2-40B4-BE49-F238E27FC236}">
                <a16:creationId xmlns:a16="http://schemas.microsoft.com/office/drawing/2014/main" id="{0A123902-2525-458D-A977-E9B17E29091B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2" name="Google Shape;5420;p86">
            <a:extLst>
              <a:ext uri="{FF2B5EF4-FFF2-40B4-BE49-F238E27FC236}">
                <a16:creationId xmlns:a16="http://schemas.microsoft.com/office/drawing/2014/main" id="{96241501-47C4-4192-8DC4-421286749051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3" name="Google Shape;5421;p86">
            <a:extLst>
              <a:ext uri="{FF2B5EF4-FFF2-40B4-BE49-F238E27FC236}">
                <a16:creationId xmlns:a16="http://schemas.microsoft.com/office/drawing/2014/main" id="{33ECC723-D299-4708-AFA6-204A8B943758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4" name="Google Shape;5422;p86">
            <a:extLst>
              <a:ext uri="{FF2B5EF4-FFF2-40B4-BE49-F238E27FC236}">
                <a16:creationId xmlns:a16="http://schemas.microsoft.com/office/drawing/2014/main" id="{57CC15A0-E317-488B-83B1-676370661287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5" name="Google Shape;5423;p86">
            <a:extLst>
              <a:ext uri="{FF2B5EF4-FFF2-40B4-BE49-F238E27FC236}">
                <a16:creationId xmlns:a16="http://schemas.microsoft.com/office/drawing/2014/main" id="{3AEBBDED-F23C-48F0-969E-982A2FBADFEB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6" name="Google Shape;5424;p86">
            <a:extLst>
              <a:ext uri="{FF2B5EF4-FFF2-40B4-BE49-F238E27FC236}">
                <a16:creationId xmlns:a16="http://schemas.microsoft.com/office/drawing/2014/main" id="{BDC95DDC-E370-4BD8-ACA7-42DFB03B5111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C57621C-E3A4-4336-AFD6-5CCC361CD840}"/>
              </a:ext>
            </a:extLst>
          </p:cNvPr>
          <p:cNvCxnSpPr>
            <a:cxnSpLocks/>
          </p:cNvCxnSpPr>
          <p:nvPr/>
        </p:nvCxnSpPr>
        <p:spPr>
          <a:xfrm>
            <a:off x="2398760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DE328E9-4033-4872-9578-1DED579EA6B4}"/>
              </a:ext>
            </a:extLst>
          </p:cNvPr>
          <p:cNvCxnSpPr>
            <a:cxnSpLocks/>
          </p:cNvCxnSpPr>
          <p:nvPr/>
        </p:nvCxnSpPr>
        <p:spPr>
          <a:xfrm>
            <a:off x="2818707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29DF2556-FF73-463F-9A3F-8368BF665FCB}"/>
              </a:ext>
            </a:extLst>
          </p:cNvPr>
          <p:cNvCxnSpPr>
            <a:cxnSpLocks/>
          </p:cNvCxnSpPr>
          <p:nvPr/>
        </p:nvCxnSpPr>
        <p:spPr>
          <a:xfrm>
            <a:off x="3216068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06EF59B-32A4-4D5E-8545-FBF4B492731A}"/>
              </a:ext>
            </a:extLst>
          </p:cNvPr>
          <p:cNvCxnSpPr>
            <a:cxnSpLocks/>
          </p:cNvCxnSpPr>
          <p:nvPr/>
        </p:nvCxnSpPr>
        <p:spPr>
          <a:xfrm>
            <a:off x="3636015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70526E4-6C97-40C4-B2AA-5EF576C3156E}"/>
              </a:ext>
            </a:extLst>
          </p:cNvPr>
          <p:cNvCxnSpPr>
            <a:cxnSpLocks/>
          </p:cNvCxnSpPr>
          <p:nvPr/>
        </p:nvCxnSpPr>
        <p:spPr>
          <a:xfrm>
            <a:off x="4417944" y="4412067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921E75A-68FD-44D7-8C6C-09DFE4FE30AD}"/>
              </a:ext>
            </a:extLst>
          </p:cNvPr>
          <p:cNvCxnSpPr>
            <a:cxnSpLocks/>
          </p:cNvCxnSpPr>
          <p:nvPr/>
        </p:nvCxnSpPr>
        <p:spPr>
          <a:xfrm>
            <a:off x="4831117" y="4412067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2CACC86-7BA4-42F8-ADBC-5215A8477AF6}"/>
              </a:ext>
            </a:extLst>
          </p:cNvPr>
          <p:cNvCxnSpPr>
            <a:cxnSpLocks/>
          </p:cNvCxnSpPr>
          <p:nvPr/>
        </p:nvCxnSpPr>
        <p:spPr>
          <a:xfrm>
            <a:off x="4044533" y="441257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DDD799D-2F0C-4FCE-A1B2-366A6E6096C0}"/>
              </a:ext>
            </a:extLst>
          </p:cNvPr>
          <p:cNvCxnSpPr>
            <a:cxnSpLocks/>
            <a:stCxn id="50" idx="0"/>
            <a:endCxn id="19" idx="4"/>
          </p:cNvCxnSpPr>
          <p:nvPr/>
        </p:nvCxnSpPr>
        <p:spPr>
          <a:xfrm flipH="1" flipV="1">
            <a:off x="2329467" y="4148000"/>
            <a:ext cx="2844800" cy="1092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49F18F2-999D-4D0F-A1E3-7EFF7184D331}"/>
              </a:ext>
            </a:extLst>
          </p:cNvPr>
          <p:cNvCxnSpPr>
            <a:cxnSpLocks/>
          </p:cNvCxnSpPr>
          <p:nvPr/>
        </p:nvCxnSpPr>
        <p:spPr>
          <a:xfrm>
            <a:off x="2398760" y="3999400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5955AD1-520B-4940-BDEA-FBFAC8F95B87}"/>
              </a:ext>
            </a:extLst>
          </p:cNvPr>
          <p:cNvCxnSpPr>
            <a:cxnSpLocks/>
          </p:cNvCxnSpPr>
          <p:nvPr/>
        </p:nvCxnSpPr>
        <p:spPr>
          <a:xfrm>
            <a:off x="2818707" y="3999400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B8F33F4D-0F3B-48E3-A050-AEB799A8BAEF}"/>
              </a:ext>
            </a:extLst>
          </p:cNvPr>
          <p:cNvCxnSpPr>
            <a:cxnSpLocks/>
          </p:cNvCxnSpPr>
          <p:nvPr/>
        </p:nvCxnSpPr>
        <p:spPr>
          <a:xfrm>
            <a:off x="3216068" y="3999400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94E662A-1230-459A-91FB-4CAADB98C57C}"/>
              </a:ext>
            </a:extLst>
          </p:cNvPr>
          <p:cNvCxnSpPr>
            <a:cxnSpLocks/>
          </p:cNvCxnSpPr>
          <p:nvPr/>
        </p:nvCxnSpPr>
        <p:spPr>
          <a:xfrm>
            <a:off x="3636015" y="3999400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AD0D6C4-9BFD-4892-BE80-110048B4EBE1}"/>
              </a:ext>
            </a:extLst>
          </p:cNvPr>
          <p:cNvCxnSpPr>
            <a:cxnSpLocks/>
          </p:cNvCxnSpPr>
          <p:nvPr/>
        </p:nvCxnSpPr>
        <p:spPr>
          <a:xfrm>
            <a:off x="4417944" y="399889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1524B40-D3C7-4A36-B2ED-C5E0EB5FA3D2}"/>
              </a:ext>
            </a:extLst>
          </p:cNvPr>
          <p:cNvCxnSpPr>
            <a:cxnSpLocks/>
          </p:cNvCxnSpPr>
          <p:nvPr/>
        </p:nvCxnSpPr>
        <p:spPr>
          <a:xfrm>
            <a:off x="4831117" y="3998893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F981B37-A723-4B17-9C82-9B7B30712205}"/>
              </a:ext>
            </a:extLst>
          </p:cNvPr>
          <p:cNvCxnSpPr>
            <a:cxnSpLocks/>
          </p:cNvCxnSpPr>
          <p:nvPr/>
        </p:nvCxnSpPr>
        <p:spPr>
          <a:xfrm>
            <a:off x="4044533" y="3999400"/>
            <a:ext cx="244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8768DDB-F268-4B39-9020-BF2FDCE0F371}"/>
              </a:ext>
            </a:extLst>
          </p:cNvPr>
          <p:cNvCxnSpPr>
            <a:cxnSpLocks/>
          </p:cNvCxnSpPr>
          <p:nvPr/>
        </p:nvCxnSpPr>
        <p:spPr>
          <a:xfrm flipH="1" flipV="1">
            <a:off x="2329467" y="3741093"/>
            <a:ext cx="2844800" cy="1092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Google Shape;3879;p77">
            <a:extLst>
              <a:ext uri="{FF2B5EF4-FFF2-40B4-BE49-F238E27FC236}">
                <a16:creationId xmlns:a16="http://schemas.microsoft.com/office/drawing/2014/main" id="{BC739681-48FC-4A6C-96B9-218F3E7B6D53}"/>
              </a:ext>
            </a:extLst>
          </p:cNvPr>
          <p:cNvSpPr/>
          <p:nvPr/>
        </p:nvSpPr>
        <p:spPr>
          <a:xfrm>
            <a:off x="7816162" y="3586151"/>
            <a:ext cx="3911199" cy="15968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dirty="0"/>
              <a:t>Let’s have a look at the uses of </a:t>
            </a:r>
            <a:endParaRPr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3200" dirty="0"/>
          </a:p>
        </p:txBody>
      </p:sp>
      <p:sp>
        <p:nvSpPr>
          <p:cNvPr id="97" name="Google Shape;4407;p79">
            <a:extLst>
              <a:ext uri="{FF2B5EF4-FFF2-40B4-BE49-F238E27FC236}">
                <a16:creationId xmlns:a16="http://schemas.microsoft.com/office/drawing/2014/main" id="{0B0B9FCB-7502-48E4-941E-445110D7D61D}"/>
              </a:ext>
            </a:extLst>
          </p:cNvPr>
          <p:cNvSpPr/>
          <p:nvPr/>
        </p:nvSpPr>
        <p:spPr>
          <a:xfrm>
            <a:off x="7259623" y="1731243"/>
            <a:ext cx="594400" cy="642557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4CCCC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96" name="Google Shape;5358;p86">
            <a:extLst>
              <a:ext uri="{FF2B5EF4-FFF2-40B4-BE49-F238E27FC236}">
                <a16:creationId xmlns:a16="http://schemas.microsoft.com/office/drawing/2014/main" id="{AF842F14-CEF7-46C8-8C4B-082799DB0531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98" name="Google Shape;5359;p86">
            <a:extLst>
              <a:ext uri="{FF2B5EF4-FFF2-40B4-BE49-F238E27FC236}">
                <a16:creationId xmlns:a16="http://schemas.microsoft.com/office/drawing/2014/main" id="{37632B78-31A1-470C-9693-A3532F56C9F8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8403758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67"/>
          <p:cNvSpPr/>
          <p:nvPr/>
        </p:nvSpPr>
        <p:spPr>
          <a:xfrm>
            <a:off x="7544689" y="1033328"/>
            <a:ext cx="4454144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61" name="Google Shape;1861;p6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Interchange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CCFB45-E311-475F-8300-04F1269E53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57</a:t>
            </a:fld>
            <a:endParaRPr lang="nl"/>
          </a:p>
        </p:txBody>
      </p:sp>
      <p:sp>
        <p:nvSpPr>
          <p:cNvPr id="1862" name="Google Shape;1862;p67"/>
          <p:cNvSpPr txBox="1"/>
          <p:nvPr/>
        </p:nvSpPr>
        <p:spPr>
          <a:xfrm>
            <a:off x="7822228" y="1583561"/>
            <a:ext cx="3911200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60958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		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" name="Google Shape;5357;p86">
            <a:extLst>
              <a:ext uri="{FF2B5EF4-FFF2-40B4-BE49-F238E27FC236}">
                <a16:creationId xmlns:a16="http://schemas.microsoft.com/office/drawing/2014/main" id="{1CD1C5B4-1C5B-4A73-B929-7E4963331978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95" name="Google Shape;3879;p77">
            <a:extLst>
              <a:ext uri="{FF2B5EF4-FFF2-40B4-BE49-F238E27FC236}">
                <a16:creationId xmlns:a16="http://schemas.microsoft.com/office/drawing/2014/main" id="{BC739681-48FC-4A6C-96B9-218F3E7B6D53}"/>
              </a:ext>
            </a:extLst>
          </p:cNvPr>
          <p:cNvSpPr/>
          <p:nvPr/>
        </p:nvSpPr>
        <p:spPr>
          <a:xfrm>
            <a:off x="7816162" y="3586151"/>
            <a:ext cx="3911199" cy="15968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dirty="0"/>
              <a:t>Let’s have a look at the uses of </a:t>
            </a:r>
            <a:endParaRPr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3200" dirty="0"/>
          </a:p>
        </p:txBody>
      </p:sp>
      <p:cxnSp>
        <p:nvCxnSpPr>
          <p:cNvPr id="96" name="Google Shape;5353;p86">
            <a:extLst>
              <a:ext uri="{FF2B5EF4-FFF2-40B4-BE49-F238E27FC236}">
                <a16:creationId xmlns:a16="http://schemas.microsoft.com/office/drawing/2014/main" id="{D7BD1623-8B1E-4986-ADC4-EE0627287FED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8" name="Google Shape;5354;p86">
            <a:extLst>
              <a:ext uri="{FF2B5EF4-FFF2-40B4-BE49-F238E27FC236}">
                <a16:creationId xmlns:a16="http://schemas.microsoft.com/office/drawing/2014/main" id="{6E6383E2-8A7D-457C-9D95-6E41701BA74A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9" name="Google Shape;5355;p86">
            <a:extLst>
              <a:ext uri="{FF2B5EF4-FFF2-40B4-BE49-F238E27FC236}">
                <a16:creationId xmlns:a16="http://schemas.microsoft.com/office/drawing/2014/main" id="{9155876B-9915-47CA-BE85-CD4DC3402B53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100" name="Google Shape;5356;p86">
            <a:extLst>
              <a:ext uri="{FF2B5EF4-FFF2-40B4-BE49-F238E27FC236}">
                <a16:creationId xmlns:a16="http://schemas.microsoft.com/office/drawing/2014/main" id="{E2D9998D-39D1-4416-B4EB-4D1742902B74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04" name="Google Shape;5360;p86">
            <a:extLst>
              <a:ext uri="{FF2B5EF4-FFF2-40B4-BE49-F238E27FC236}">
                <a16:creationId xmlns:a16="http://schemas.microsoft.com/office/drawing/2014/main" id="{E0D4724B-96D5-4A8F-B86B-501415D69921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05" name="Google Shape;5361;p86">
            <a:extLst>
              <a:ext uri="{FF2B5EF4-FFF2-40B4-BE49-F238E27FC236}">
                <a16:creationId xmlns:a16="http://schemas.microsoft.com/office/drawing/2014/main" id="{B1015C25-92ED-42DD-84D4-A839585E59BC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06" name="Google Shape;5362;p86">
            <a:extLst>
              <a:ext uri="{FF2B5EF4-FFF2-40B4-BE49-F238E27FC236}">
                <a16:creationId xmlns:a16="http://schemas.microsoft.com/office/drawing/2014/main" id="{B2A8892C-9FC7-4913-BD8E-5652C9757E4B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07" name="Google Shape;5363;p86">
            <a:extLst>
              <a:ext uri="{FF2B5EF4-FFF2-40B4-BE49-F238E27FC236}">
                <a16:creationId xmlns:a16="http://schemas.microsoft.com/office/drawing/2014/main" id="{1EDC8BA8-E644-480C-BC10-CA3F9FF6535A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08" name="Google Shape;5364;p86">
            <a:extLst>
              <a:ext uri="{FF2B5EF4-FFF2-40B4-BE49-F238E27FC236}">
                <a16:creationId xmlns:a16="http://schemas.microsoft.com/office/drawing/2014/main" id="{B4D2C435-9DD8-4C47-8C8C-B736A3FE9A8A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09" name="Google Shape;5365;p86">
            <a:extLst>
              <a:ext uri="{FF2B5EF4-FFF2-40B4-BE49-F238E27FC236}">
                <a16:creationId xmlns:a16="http://schemas.microsoft.com/office/drawing/2014/main" id="{61B8E2D4-4319-4555-A902-0C7086B8351C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0" name="Google Shape;5366;p86">
            <a:extLst>
              <a:ext uri="{FF2B5EF4-FFF2-40B4-BE49-F238E27FC236}">
                <a16:creationId xmlns:a16="http://schemas.microsoft.com/office/drawing/2014/main" id="{C1B4E9CB-5440-4EEF-9DB1-BB29438CCDDC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1" name="Google Shape;5367;p86">
            <a:extLst>
              <a:ext uri="{FF2B5EF4-FFF2-40B4-BE49-F238E27FC236}">
                <a16:creationId xmlns:a16="http://schemas.microsoft.com/office/drawing/2014/main" id="{A8682705-BD4B-43AD-A6F2-C623FB01329C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2" name="Google Shape;5368;p86">
            <a:extLst>
              <a:ext uri="{FF2B5EF4-FFF2-40B4-BE49-F238E27FC236}">
                <a16:creationId xmlns:a16="http://schemas.microsoft.com/office/drawing/2014/main" id="{FA90B1A6-7F6D-4B8A-8B93-B1BCF8F655FE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3" name="Google Shape;5369;p86">
            <a:extLst>
              <a:ext uri="{FF2B5EF4-FFF2-40B4-BE49-F238E27FC236}">
                <a16:creationId xmlns:a16="http://schemas.microsoft.com/office/drawing/2014/main" id="{20F52916-8FD9-404C-B2D5-447E97E800A4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4" name="Google Shape;5370;p86">
            <a:extLst>
              <a:ext uri="{FF2B5EF4-FFF2-40B4-BE49-F238E27FC236}">
                <a16:creationId xmlns:a16="http://schemas.microsoft.com/office/drawing/2014/main" id="{2630EC44-A015-4A90-84ED-252D1EE3B128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5" name="Google Shape;5371;p86">
            <a:extLst>
              <a:ext uri="{FF2B5EF4-FFF2-40B4-BE49-F238E27FC236}">
                <a16:creationId xmlns:a16="http://schemas.microsoft.com/office/drawing/2014/main" id="{F4F90136-DA7B-4ED9-BF8D-66536E3EC6CA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6" name="Google Shape;5372;p86">
            <a:extLst>
              <a:ext uri="{FF2B5EF4-FFF2-40B4-BE49-F238E27FC236}">
                <a16:creationId xmlns:a16="http://schemas.microsoft.com/office/drawing/2014/main" id="{7DCE8F47-A92D-438E-A0D8-D801DCA5B22B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7" name="Google Shape;5373;p86">
            <a:extLst>
              <a:ext uri="{FF2B5EF4-FFF2-40B4-BE49-F238E27FC236}">
                <a16:creationId xmlns:a16="http://schemas.microsoft.com/office/drawing/2014/main" id="{68970FF0-03C3-4864-8624-6BBD4DA06BBE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8" name="Google Shape;5374;p86">
            <a:extLst>
              <a:ext uri="{FF2B5EF4-FFF2-40B4-BE49-F238E27FC236}">
                <a16:creationId xmlns:a16="http://schemas.microsoft.com/office/drawing/2014/main" id="{B519BC96-EAB3-4E43-9EDA-32E567001D40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9" name="Google Shape;5375;p86">
            <a:extLst>
              <a:ext uri="{FF2B5EF4-FFF2-40B4-BE49-F238E27FC236}">
                <a16:creationId xmlns:a16="http://schemas.microsoft.com/office/drawing/2014/main" id="{0B874702-D5C8-4E45-9B7D-524F3BEDB34F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0" name="Google Shape;5376;p86">
            <a:extLst>
              <a:ext uri="{FF2B5EF4-FFF2-40B4-BE49-F238E27FC236}">
                <a16:creationId xmlns:a16="http://schemas.microsoft.com/office/drawing/2014/main" id="{813C15F2-609B-4B8A-AA71-F00B8CE4C479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1" name="Google Shape;5377;p86">
            <a:extLst>
              <a:ext uri="{FF2B5EF4-FFF2-40B4-BE49-F238E27FC236}">
                <a16:creationId xmlns:a16="http://schemas.microsoft.com/office/drawing/2014/main" id="{0962DF7E-2AD2-4E64-BAAC-12E99B52BA4C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2" name="Google Shape;5378;p86">
            <a:extLst>
              <a:ext uri="{FF2B5EF4-FFF2-40B4-BE49-F238E27FC236}">
                <a16:creationId xmlns:a16="http://schemas.microsoft.com/office/drawing/2014/main" id="{60C1BEFF-D623-4982-B010-E3D891C35045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3" name="Google Shape;5379;p86">
            <a:extLst>
              <a:ext uri="{FF2B5EF4-FFF2-40B4-BE49-F238E27FC236}">
                <a16:creationId xmlns:a16="http://schemas.microsoft.com/office/drawing/2014/main" id="{9485C704-4028-4393-B324-8DF992B1DBBD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4" name="Google Shape;5380;p86">
            <a:extLst>
              <a:ext uri="{FF2B5EF4-FFF2-40B4-BE49-F238E27FC236}">
                <a16:creationId xmlns:a16="http://schemas.microsoft.com/office/drawing/2014/main" id="{7B657B1F-ED03-4B38-8B2E-351ABD76F92C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5" name="Google Shape;5381;p86">
            <a:extLst>
              <a:ext uri="{FF2B5EF4-FFF2-40B4-BE49-F238E27FC236}">
                <a16:creationId xmlns:a16="http://schemas.microsoft.com/office/drawing/2014/main" id="{1C2851F2-4798-434C-9726-89998DC9171C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6" name="Google Shape;5382;p86">
            <a:extLst>
              <a:ext uri="{FF2B5EF4-FFF2-40B4-BE49-F238E27FC236}">
                <a16:creationId xmlns:a16="http://schemas.microsoft.com/office/drawing/2014/main" id="{7EF54B51-42DA-456D-9EAA-BF03B5B0BA95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7" name="Google Shape;5383;p86">
            <a:extLst>
              <a:ext uri="{FF2B5EF4-FFF2-40B4-BE49-F238E27FC236}">
                <a16:creationId xmlns:a16="http://schemas.microsoft.com/office/drawing/2014/main" id="{FE1D9966-D3BD-4995-BED0-8F9940FD7FA0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8" name="Google Shape;5384;p86">
            <a:extLst>
              <a:ext uri="{FF2B5EF4-FFF2-40B4-BE49-F238E27FC236}">
                <a16:creationId xmlns:a16="http://schemas.microsoft.com/office/drawing/2014/main" id="{EAF6DC49-AF0C-43C0-8C54-AEF0AAF5D89D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9" name="Google Shape;5385;p86">
            <a:extLst>
              <a:ext uri="{FF2B5EF4-FFF2-40B4-BE49-F238E27FC236}">
                <a16:creationId xmlns:a16="http://schemas.microsoft.com/office/drawing/2014/main" id="{7C36FF30-10D3-4968-9BBC-28C3622D28DA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0" name="Google Shape;5386;p86">
            <a:extLst>
              <a:ext uri="{FF2B5EF4-FFF2-40B4-BE49-F238E27FC236}">
                <a16:creationId xmlns:a16="http://schemas.microsoft.com/office/drawing/2014/main" id="{77479B34-DF00-4C27-9573-220AFEBE4E2E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1" name="Google Shape;5387;p86">
            <a:extLst>
              <a:ext uri="{FF2B5EF4-FFF2-40B4-BE49-F238E27FC236}">
                <a16:creationId xmlns:a16="http://schemas.microsoft.com/office/drawing/2014/main" id="{DBEA5BCE-18BF-4D2A-B2A6-C47487137758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2" name="Google Shape;5388;p86">
            <a:extLst>
              <a:ext uri="{FF2B5EF4-FFF2-40B4-BE49-F238E27FC236}">
                <a16:creationId xmlns:a16="http://schemas.microsoft.com/office/drawing/2014/main" id="{739118CA-B2DC-4B8E-9EA4-835CEEC5E381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3" name="Google Shape;5389;p86">
            <a:extLst>
              <a:ext uri="{FF2B5EF4-FFF2-40B4-BE49-F238E27FC236}">
                <a16:creationId xmlns:a16="http://schemas.microsoft.com/office/drawing/2014/main" id="{9DDE72D6-2AD2-40EA-BDC7-B3D2F163A208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4" name="Google Shape;5390;p86">
            <a:extLst>
              <a:ext uri="{FF2B5EF4-FFF2-40B4-BE49-F238E27FC236}">
                <a16:creationId xmlns:a16="http://schemas.microsoft.com/office/drawing/2014/main" id="{69631CBC-D259-496C-8034-A8EEA6BBE31A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5" name="Google Shape;5391;p86">
            <a:extLst>
              <a:ext uri="{FF2B5EF4-FFF2-40B4-BE49-F238E27FC236}">
                <a16:creationId xmlns:a16="http://schemas.microsoft.com/office/drawing/2014/main" id="{1C1EEBC4-1DC4-4573-BE4C-85F233D361EF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6" name="Google Shape;5392;p86">
            <a:extLst>
              <a:ext uri="{FF2B5EF4-FFF2-40B4-BE49-F238E27FC236}">
                <a16:creationId xmlns:a16="http://schemas.microsoft.com/office/drawing/2014/main" id="{FFA92280-18C3-44C9-86DB-2B5FF207C7C1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7" name="Google Shape;5393;p86">
            <a:extLst>
              <a:ext uri="{FF2B5EF4-FFF2-40B4-BE49-F238E27FC236}">
                <a16:creationId xmlns:a16="http://schemas.microsoft.com/office/drawing/2014/main" id="{ACD7197B-ACE5-4254-9FC7-BB6CBB7F882B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8" name="Google Shape;5394;p86">
            <a:extLst>
              <a:ext uri="{FF2B5EF4-FFF2-40B4-BE49-F238E27FC236}">
                <a16:creationId xmlns:a16="http://schemas.microsoft.com/office/drawing/2014/main" id="{5B4014BE-2CE8-40EF-9708-EE713A8955D1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9" name="Google Shape;5395;p86">
            <a:extLst>
              <a:ext uri="{FF2B5EF4-FFF2-40B4-BE49-F238E27FC236}">
                <a16:creationId xmlns:a16="http://schemas.microsoft.com/office/drawing/2014/main" id="{710470CF-1CDA-44B1-9707-2B919EB4F5F9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0" name="Google Shape;5396;p86">
            <a:extLst>
              <a:ext uri="{FF2B5EF4-FFF2-40B4-BE49-F238E27FC236}">
                <a16:creationId xmlns:a16="http://schemas.microsoft.com/office/drawing/2014/main" id="{961A34E0-4C9D-4352-BA11-C367FEB61C03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1" name="Google Shape;5397;p86">
            <a:extLst>
              <a:ext uri="{FF2B5EF4-FFF2-40B4-BE49-F238E27FC236}">
                <a16:creationId xmlns:a16="http://schemas.microsoft.com/office/drawing/2014/main" id="{43B40C41-0CBA-4A1C-8D3E-322D1ACE2E49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2" name="Google Shape;5398;p86">
            <a:extLst>
              <a:ext uri="{FF2B5EF4-FFF2-40B4-BE49-F238E27FC236}">
                <a16:creationId xmlns:a16="http://schemas.microsoft.com/office/drawing/2014/main" id="{7EE0F65E-A06E-48F4-9208-2710B7B30D86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3" name="Google Shape;5399;p86">
            <a:extLst>
              <a:ext uri="{FF2B5EF4-FFF2-40B4-BE49-F238E27FC236}">
                <a16:creationId xmlns:a16="http://schemas.microsoft.com/office/drawing/2014/main" id="{FC37F2A2-ADEC-49A2-9811-884D249609E6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4" name="Google Shape;5400;p86">
            <a:extLst>
              <a:ext uri="{FF2B5EF4-FFF2-40B4-BE49-F238E27FC236}">
                <a16:creationId xmlns:a16="http://schemas.microsoft.com/office/drawing/2014/main" id="{29838B75-A50D-48F6-9C70-C969DA20317E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5" name="Google Shape;5401;p86">
            <a:extLst>
              <a:ext uri="{FF2B5EF4-FFF2-40B4-BE49-F238E27FC236}">
                <a16:creationId xmlns:a16="http://schemas.microsoft.com/office/drawing/2014/main" id="{865C434D-BF7E-4E70-B23B-9395543404D4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6" name="Google Shape;5402;p86">
            <a:extLst>
              <a:ext uri="{FF2B5EF4-FFF2-40B4-BE49-F238E27FC236}">
                <a16:creationId xmlns:a16="http://schemas.microsoft.com/office/drawing/2014/main" id="{0420B7AD-F431-4015-A49B-C199038FC8BC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7" name="Google Shape;5403;p86">
            <a:extLst>
              <a:ext uri="{FF2B5EF4-FFF2-40B4-BE49-F238E27FC236}">
                <a16:creationId xmlns:a16="http://schemas.microsoft.com/office/drawing/2014/main" id="{00B444D7-A591-4EC7-975D-12B8FB0761B6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8" name="Google Shape;5404;p86">
            <a:extLst>
              <a:ext uri="{FF2B5EF4-FFF2-40B4-BE49-F238E27FC236}">
                <a16:creationId xmlns:a16="http://schemas.microsoft.com/office/drawing/2014/main" id="{E7503FE7-296D-4762-BEA5-94F2CF1E974E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9" name="Google Shape;5405;p86">
            <a:extLst>
              <a:ext uri="{FF2B5EF4-FFF2-40B4-BE49-F238E27FC236}">
                <a16:creationId xmlns:a16="http://schemas.microsoft.com/office/drawing/2014/main" id="{92578704-9D6F-4AF5-BCD7-BD7C8C08F4C5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0" name="Google Shape;5406;p86">
            <a:extLst>
              <a:ext uri="{FF2B5EF4-FFF2-40B4-BE49-F238E27FC236}">
                <a16:creationId xmlns:a16="http://schemas.microsoft.com/office/drawing/2014/main" id="{6FAD6474-C614-4840-8AE3-9CE74AAE6E99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1" name="Google Shape;5407;p86">
            <a:extLst>
              <a:ext uri="{FF2B5EF4-FFF2-40B4-BE49-F238E27FC236}">
                <a16:creationId xmlns:a16="http://schemas.microsoft.com/office/drawing/2014/main" id="{43EB0F62-B3A4-4F32-B828-47D3459A69EF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2" name="Google Shape;5408;p86">
            <a:extLst>
              <a:ext uri="{FF2B5EF4-FFF2-40B4-BE49-F238E27FC236}">
                <a16:creationId xmlns:a16="http://schemas.microsoft.com/office/drawing/2014/main" id="{C455FB4C-7F34-4899-B732-2C7CE17B41EC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3" name="Google Shape;5409;p86">
            <a:extLst>
              <a:ext uri="{FF2B5EF4-FFF2-40B4-BE49-F238E27FC236}">
                <a16:creationId xmlns:a16="http://schemas.microsoft.com/office/drawing/2014/main" id="{0ED2743C-EA7F-4DB3-A0B9-AB840ACD73EB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4" name="Google Shape;5410;p86">
            <a:extLst>
              <a:ext uri="{FF2B5EF4-FFF2-40B4-BE49-F238E27FC236}">
                <a16:creationId xmlns:a16="http://schemas.microsoft.com/office/drawing/2014/main" id="{1C041472-A8DE-490A-B5B5-1D642E9F7FE1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5" name="Google Shape;5411;p86">
            <a:extLst>
              <a:ext uri="{FF2B5EF4-FFF2-40B4-BE49-F238E27FC236}">
                <a16:creationId xmlns:a16="http://schemas.microsoft.com/office/drawing/2014/main" id="{78B5317F-846A-4290-BE1E-A9DB1DAE4B31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6" name="Google Shape;5412;p86">
            <a:extLst>
              <a:ext uri="{FF2B5EF4-FFF2-40B4-BE49-F238E27FC236}">
                <a16:creationId xmlns:a16="http://schemas.microsoft.com/office/drawing/2014/main" id="{9621B995-7FEA-4233-962C-4D2D5DFF9AE7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7" name="Google Shape;5413;p86">
            <a:extLst>
              <a:ext uri="{FF2B5EF4-FFF2-40B4-BE49-F238E27FC236}">
                <a16:creationId xmlns:a16="http://schemas.microsoft.com/office/drawing/2014/main" id="{A953AAE6-588D-4928-9517-4183FFF96CC3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8" name="Google Shape;5414;p86">
            <a:extLst>
              <a:ext uri="{FF2B5EF4-FFF2-40B4-BE49-F238E27FC236}">
                <a16:creationId xmlns:a16="http://schemas.microsoft.com/office/drawing/2014/main" id="{58CD1B13-2AD8-40C0-B3A7-7D4489D94B50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9" name="Google Shape;5415;p86">
            <a:extLst>
              <a:ext uri="{FF2B5EF4-FFF2-40B4-BE49-F238E27FC236}">
                <a16:creationId xmlns:a16="http://schemas.microsoft.com/office/drawing/2014/main" id="{4D77EB1D-55B0-4229-878F-3C5F324EF832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0" name="Google Shape;5416;p86">
            <a:extLst>
              <a:ext uri="{FF2B5EF4-FFF2-40B4-BE49-F238E27FC236}">
                <a16:creationId xmlns:a16="http://schemas.microsoft.com/office/drawing/2014/main" id="{C353B19A-4770-430E-BCC8-18AE755ED2D9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1" name="Google Shape;5417;p86">
            <a:extLst>
              <a:ext uri="{FF2B5EF4-FFF2-40B4-BE49-F238E27FC236}">
                <a16:creationId xmlns:a16="http://schemas.microsoft.com/office/drawing/2014/main" id="{AE01299C-F378-4444-B115-83D159953ADA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2" name="Google Shape;5418;p86">
            <a:extLst>
              <a:ext uri="{FF2B5EF4-FFF2-40B4-BE49-F238E27FC236}">
                <a16:creationId xmlns:a16="http://schemas.microsoft.com/office/drawing/2014/main" id="{B324B615-D428-475B-83F1-5CF6B8D30CF5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3" name="Google Shape;5419;p86">
            <a:extLst>
              <a:ext uri="{FF2B5EF4-FFF2-40B4-BE49-F238E27FC236}">
                <a16:creationId xmlns:a16="http://schemas.microsoft.com/office/drawing/2014/main" id="{B1152184-4577-42ED-BB5D-ED9EE3B10F1F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4" name="Google Shape;5420;p86">
            <a:extLst>
              <a:ext uri="{FF2B5EF4-FFF2-40B4-BE49-F238E27FC236}">
                <a16:creationId xmlns:a16="http://schemas.microsoft.com/office/drawing/2014/main" id="{1DD197EA-3AE0-4DCD-B7B6-7B3AE6E225CE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5" name="Google Shape;5421;p86">
            <a:extLst>
              <a:ext uri="{FF2B5EF4-FFF2-40B4-BE49-F238E27FC236}">
                <a16:creationId xmlns:a16="http://schemas.microsoft.com/office/drawing/2014/main" id="{1E786323-F807-4F24-9151-CB2DDCEB5773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6" name="Google Shape;5422;p86">
            <a:extLst>
              <a:ext uri="{FF2B5EF4-FFF2-40B4-BE49-F238E27FC236}">
                <a16:creationId xmlns:a16="http://schemas.microsoft.com/office/drawing/2014/main" id="{16F83224-2144-4E72-8D9F-E0B7C21964AB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7" name="Google Shape;5423;p86">
            <a:extLst>
              <a:ext uri="{FF2B5EF4-FFF2-40B4-BE49-F238E27FC236}">
                <a16:creationId xmlns:a16="http://schemas.microsoft.com/office/drawing/2014/main" id="{150C4015-9147-4E95-AE8A-2A55544BF96E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8" name="Google Shape;5424;p86">
            <a:extLst>
              <a:ext uri="{FF2B5EF4-FFF2-40B4-BE49-F238E27FC236}">
                <a16:creationId xmlns:a16="http://schemas.microsoft.com/office/drawing/2014/main" id="{E33EBCB5-62BA-4270-A977-EBD26315A70E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A85112E9-6AAF-4C14-A71D-8F8B76F889B4}"/>
              </a:ext>
            </a:extLst>
          </p:cNvPr>
          <p:cNvSpPr/>
          <p:nvPr/>
        </p:nvSpPr>
        <p:spPr>
          <a:xfrm>
            <a:off x="5912990" y="1818800"/>
            <a:ext cx="1246999" cy="875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1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</a:p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sym typeface="Consolas"/>
              </a:rPr>
              <a:t>i</a:t>
            </a:r>
            <a:r>
              <a:rPr lang="nl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sym typeface="Consolas"/>
              </a:rPr>
              <a:t>=</a:t>
            </a:r>
            <a:r>
              <a:rPr lang="nl" dirty="0">
                <a:solidFill>
                  <a:srgbClr val="FF9100"/>
                </a:solidFill>
                <a:latin typeface="Consolas"/>
                <a:sym typeface="Consolas"/>
              </a:rPr>
              <a:t>0</a:t>
            </a:r>
            <a:endParaRPr lang="en-US" dirty="0">
              <a:solidFill>
                <a:srgbClr val="FF9100"/>
              </a:solidFill>
            </a:endParaRPr>
          </a:p>
        </p:txBody>
      </p:sp>
      <p:sp>
        <p:nvSpPr>
          <p:cNvPr id="79" name="Google Shape;5358;p86">
            <a:extLst>
              <a:ext uri="{FF2B5EF4-FFF2-40B4-BE49-F238E27FC236}">
                <a16:creationId xmlns:a16="http://schemas.microsoft.com/office/drawing/2014/main" id="{FB29A084-0943-4D71-A1F0-5CC7CD64E65F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80" name="Google Shape;5359;p86">
            <a:extLst>
              <a:ext uri="{FF2B5EF4-FFF2-40B4-BE49-F238E27FC236}">
                <a16:creationId xmlns:a16="http://schemas.microsoft.com/office/drawing/2014/main" id="{2A3A3F06-530A-46DA-8069-7FD153EFA4B4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3548682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67"/>
          <p:cNvSpPr/>
          <p:nvPr/>
        </p:nvSpPr>
        <p:spPr>
          <a:xfrm>
            <a:off x="7544689" y="1033328"/>
            <a:ext cx="4454144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61" name="Google Shape;1861;p6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Interchange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1DFEAC-6111-4A97-A6BA-DAC3B528C2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58</a:t>
            </a:fld>
            <a:endParaRPr lang="nl"/>
          </a:p>
        </p:txBody>
      </p:sp>
      <p:sp>
        <p:nvSpPr>
          <p:cNvPr id="1862" name="Google Shape;1862;p67"/>
          <p:cNvSpPr txBox="1"/>
          <p:nvPr/>
        </p:nvSpPr>
        <p:spPr>
          <a:xfrm>
            <a:off x="7822228" y="1583561"/>
            <a:ext cx="3911200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60958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		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" name="Google Shape;5357;p86">
            <a:extLst>
              <a:ext uri="{FF2B5EF4-FFF2-40B4-BE49-F238E27FC236}">
                <a16:creationId xmlns:a16="http://schemas.microsoft.com/office/drawing/2014/main" id="{1CD1C5B4-1C5B-4A73-B929-7E4963331978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95" name="Google Shape;3879;p77">
            <a:extLst>
              <a:ext uri="{FF2B5EF4-FFF2-40B4-BE49-F238E27FC236}">
                <a16:creationId xmlns:a16="http://schemas.microsoft.com/office/drawing/2014/main" id="{BC739681-48FC-4A6C-96B9-218F3E7B6D53}"/>
              </a:ext>
            </a:extLst>
          </p:cNvPr>
          <p:cNvSpPr/>
          <p:nvPr/>
        </p:nvSpPr>
        <p:spPr>
          <a:xfrm>
            <a:off x="7816162" y="3586151"/>
            <a:ext cx="3911199" cy="15968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dirty="0"/>
              <a:t>Let’s have a look at the uses of </a:t>
            </a:r>
            <a:endParaRPr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3200" dirty="0"/>
          </a:p>
        </p:txBody>
      </p:sp>
      <p:cxnSp>
        <p:nvCxnSpPr>
          <p:cNvPr id="96" name="Google Shape;5353;p86">
            <a:extLst>
              <a:ext uri="{FF2B5EF4-FFF2-40B4-BE49-F238E27FC236}">
                <a16:creationId xmlns:a16="http://schemas.microsoft.com/office/drawing/2014/main" id="{D7BD1623-8B1E-4986-ADC4-EE0627287FED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8" name="Google Shape;5354;p86">
            <a:extLst>
              <a:ext uri="{FF2B5EF4-FFF2-40B4-BE49-F238E27FC236}">
                <a16:creationId xmlns:a16="http://schemas.microsoft.com/office/drawing/2014/main" id="{6E6383E2-8A7D-457C-9D95-6E41701BA74A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9" name="Google Shape;5355;p86">
            <a:extLst>
              <a:ext uri="{FF2B5EF4-FFF2-40B4-BE49-F238E27FC236}">
                <a16:creationId xmlns:a16="http://schemas.microsoft.com/office/drawing/2014/main" id="{9155876B-9915-47CA-BE85-CD4DC3402B53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100" name="Google Shape;5356;p86">
            <a:extLst>
              <a:ext uri="{FF2B5EF4-FFF2-40B4-BE49-F238E27FC236}">
                <a16:creationId xmlns:a16="http://schemas.microsoft.com/office/drawing/2014/main" id="{E2D9998D-39D1-4416-B4EB-4D1742902B74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04" name="Google Shape;5360;p86">
            <a:extLst>
              <a:ext uri="{FF2B5EF4-FFF2-40B4-BE49-F238E27FC236}">
                <a16:creationId xmlns:a16="http://schemas.microsoft.com/office/drawing/2014/main" id="{E0D4724B-96D5-4A8F-B86B-501415D69921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05" name="Google Shape;5361;p86">
            <a:extLst>
              <a:ext uri="{FF2B5EF4-FFF2-40B4-BE49-F238E27FC236}">
                <a16:creationId xmlns:a16="http://schemas.microsoft.com/office/drawing/2014/main" id="{B1015C25-92ED-42DD-84D4-A839585E59BC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06" name="Google Shape;5362;p86">
            <a:extLst>
              <a:ext uri="{FF2B5EF4-FFF2-40B4-BE49-F238E27FC236}">
                <a16:creationId xmlns:a16="http://schemas.microsoft.com/office/drawing/2014/main" id="{B2A8892C-9FC7-4913-BD8E-5652C9757E4B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07" name="Google Shape;5363;p86">
            <a:extLst>
              <a:ext uri="{FF2B5EF4-FFF2-40B4-BE49-F238E27FC236}">
                <a16:creationId xmlns:a16="http://schemas.microsoft.com/office/drawing/2014/main" id="{1EDC8BA8-E644-480C-BC10-CA3F9FF6535A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08" name="Google Shape;5364;p86">
            <a:extLst>
              <a:ext uri="{FF2B5EF4-FFF2-40B4-BE49-F238E27FC236}">
                <a16:creationId xmlns:a16="http://schemas.microsoft.com/office/drawing/2014/main" id="{B4D2C435-9DD8-4C47-8C8C-B736A3FE9A8A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09" name="Google Shape;5365;p86">
            <a:extLst>
              <a:ext uri="{FF2B5EF4-FFF2-40B4-BE49-F238E27FC236}">
                <a16:creationId xmlns:a16="http://schemas.microsoft.com/office/drawing/2014/main" id="{61B8E2D4-4319-4555-A902-0C7086B8351C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0" name="Google Shape;5366;p86">
            <a:extLst>
              <a:ext uri="{FF2B5EF4-FFF2-40B4-BE49-F238E27FC236}">
                <a16:creationId xmlns:a16="http://schemas.microsoft.com/office/drawing/2014/main" id="{C1B4E9CB-5440-4EEF-9DB1-BB29438CCDDC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1" name="Google Shape;5367;p86">
            <a:extLst>
              <a:ext uri="{FF2B5EF4-FFF2-40B4-BE49-F238E27FC236}">
                <a16:creationId xmlns:a16="http://schemas.microsoft.com/office/drawing/2014/main" id="{A8682705-BD4B-43AD-A6F2-C623FB01329C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2" name="Google Shape;5368;p86">
            <a:extLst>
              <a:ext uri="{FF2B5EF4-FFF2-40B4-BE49-F238E27FC236}">
                <a16:creationId xmlns:a16="http://schemas.microsoft.com/office/drawing/2014/main" id="{FA90B1A6-7F6D-4B8A-8B93-B1BCF8F655FE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3" name="Google Shape;5369;p86">
            <a:extLst>
              <a:ext uri="{FF2B5EF4-FFF2-40B4-BE49-F238E27FC236}">
                <a16:creationId xmlns:a16="http://schemas.microsoft.com/office/drawing/2014/main" id="{20F52916-8FD9-404C-B2D5-447E97E800A4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4" name="Google Shape;5370;p86">
            <a:extLst>
              <a:ext uri="{FF2B5EF4-FFF2-40B4-BE49-F238E27FC236}">
                <a16:creationId xmlns:a16="http://schemas.microsoft.com/office/drawing/2014/main" id="{2630EC44-A015-4A90-84ED-252D1EE3B128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5" name="Google Shape;5371;p86">
            <a:extLst>
              <a:ext uri="{FF2B5EF4-FFF2-40B4-BE49-F238E27FC236}">
                <a16:creationId xmlns:a16="http://schemas.microsoft.com/office/drawing/2014/main" id="{F4F90136-DA7B-4ED9-BF8D-66536E3EC6CA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6" name="Google Shape;5372;p86">
            <a:extLst>
              <a:ext uri="{FF2B5EF4-FFF2-40B4-BE49-F238E27FC236}">
                <a16:creationId xmlns:a16="http://schemas.microsoft.com/office/drawing/2014/main" id="{7DCE8F47-A92D-438E-A0D8-D801DCA5B22B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7" name="Google Shape;5373;p86">
            <a:extLst>
              <a:ext uri="{FF2B5EF4-FFF2-40B4-BE49-F238E27FC236}">
                <a16:creationId xmlns:a16="http://schemas.microsoft.com/office/drawing/2014/main" id="{68970FF0-03C3-4864-8624-6BBD4DA06BBE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8" name="Google Shape;5374;p86">
            <a:extLst>
              <a:ext uri="{FF2B5EF4-FFF2-40B4-BE49-F238E27FC236}">
                <a16:creationId xmlns:a16="http://schemas.microsoft.com/office/drawing/2014/main" id="{B519BC96-EAB3-4E43-9EDA-32E567001D40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9" name="Google Shape;5375;p86">
            <a:extLst>
              <a:ext uri="{FF2B5EF4-FFF2-40B4-BE49-F238E27FC236}">
                <a16:creationId xmlns:a16="http://schemas.microsoft.com/office/drawing/2014/main" id="{0B874702-D5C8-4E45-9B7D-524F3BEDB34F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0" name="Google Shape;5376;p86">
            <a:extLst>
              <a:ext uri="{FF2B5EF4-FFF2-40B4-BE49-F238E27FC236}">
                <a16:creationId xmlns:a16="http://schemas.microsoft.com/office/drawing/2014/main" id="{813C15F2-609B-4B8A-AA71-F00B8CE4C479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1" name="Google Shape;5377;p86">
            <a:extLst>
              <a:ext uri="{FF2B5EF4-FFF2-40B4-BE49-F238E27FC236}">
                <a16:creationId xmlns:a16="http://schemas.microsoft.com/office/drawing/2014/main" id="{0962DF7E-2AD2-4E64-BAAC-12E99B52BA4C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2" name="Google Shape;5378;p86">
            <a:extLst>
              <a:ext uri="{FF2B5EF4-FFF2-40B4-BE49-F238E27FC236}">
                <a16:creationId xmlns:a16="http://schemas.microsoft.com/office/drawing/2014/main" id="{60C1BEFF-D623-4982-B010-E3D891C35045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3" name="Google Shape;5379;p86">
            <a:extLst>
              <a:ext uri="{FF2B5EF4-FFF2-40B4-BE49-F238E27FC236}">
                <a16:creationId xmlns:a16="http://schemas.microsoft.com/office/drawing/2014/main" id="{9485C704-4028-4393-B324-8DF992B1DBBD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4" name="Google Shape;5380;p86">
            <a:extLst>
              <a:ext uri="{FF2B5EF4-FFF2-40B4-BE49-F238E27FC236}">
                <a16:creationId xmlns:a16="http://schemas.microsoft.com/office/drawing/2014/main" id="{7B657B1F-ED03-4B38-8B2E-351ABD76F92C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5" name="Google Shape;5381;p86">
            <a:extLst>
              <a:ext uri="{FF2B5EF4-FFF2-40B4-BE49-F238E27FC236}">
                <a16:creationId xmlns:a16="http://schemas.microsoft.com/office/drawing/2014/main" id="{1C2851F2-4798-434C-9726-89998DC9171C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6" name="Google Shape;5382;p86">
            <a:extLst>
              <a:ext uri="{FF2B5EF4-FFF2-40B4-BE49-F238E27FC236}">
                <a16:creationId xmlns:a16="http://schemas.microsoft.com/office/drawing/2014/main" id="{7EF54B51-42DA-456D-9EAA-BF03B5B0BA95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7" name="Google Shape;5383;p86">
            <a:extLst>
              <a:ext uri="{FF2B5EF4-FFF2-40B4-BE49-F238E27FC236}">
                <a16:creationId xmlns:a16="http://schemas.microsoft.com/office/drawing/2014/main" id="{FE1D9966-D3BD-4995-BED0-8F9940FD7FA0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8" name="Google Shape;5384;p86">
            <a:extLst>
              <a:ext uri="{FF2B5EF4-FFF2-40B4-BE49-F238E27FC236}">
                <a16:creationId xmlns:a16="http://schemas.microsoft.com/office/drawing/2014/main" id="{EAF6DC49-AF0C-43C0-8C54-AEF0AAF5D89D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9" name="Google Shape;5385;p86">
            <a:extLst>
              <a:ext uri="{FF2B5EF4-FFF2-40B4-BE49-F238E27FC236}">
                <a16:creationId xmlns:a16="http://schemas.microsoft.com/office/drawing/2014/main" id="{7C36FF30-10D3-4968-9BBC-28C3622D28DA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0" name="Google Shape;5386;p86">
            <a:extLst>
              <a:ext uri="{FF2B5EF4-FFF2-40B4-BE49-F238E27FC236}">
                <a16:creationId xmlns:a16="http://schemas.microsoft.com/office/drawing/2014/main" id="{77479B34-DF00-4C27-9573-220AFEBE4E2E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1" name="Google Shape;5387;p86">
            <a:extLst>
              <a:ext uri="{FF2B5EF4-FFF2-40B4-BE49-F238E27FC236}">
                <a16:creationId xmlns:a16="http://schemas.microsoft.com/office/drawing/2014/main" id="{DBEA5BCE-18BF-4D2A-B2A6-C47487137758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2" name="Google Shape;5388;p86">
            <a:extLst>
              <a:ext uri="{FF2B5EF4-FFF2-40B4-BE49-F238E27FC236}">
                <a16:creationId xmlns:a16="http://schemas.microsoft.com/office/drawing/2014/main" id="{739118CA-B2DC-4B8E-9EA4-835CEEC5E381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3" name="Google Shape;5389;p86">
            <a:extLst>
              <a:ext uri="{FF2B5EF4-FFF2-40B4-BE49-F238E27FC236}">
                <a16:creationId xmlns:a16="http://schemas.microsoft.com/office/drawing/2014/main" id="{9DDE72D6-2AD2-40EA-BDC7-B3D2F163A208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4" name="Google Shape;5390;p86">
            <a:extLst>
              <a:ext uri="{FF2B5EF4-FFF2-40B4-BE49-F238E27FC236}">
                <a16:creationId xmlns:a16="http://schemas.microsoft.com/office/drawing/2014/main" id="{69631CBC-D259-496C-8034-A8EEA6BBE31A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5" name="Google Shape;5391;p86">
            <a:extLst>
              <a:ext uri="{FF2B5EF4-FFF2-40B4-BE49-F238E27FC236}">
                <a16:creationId xmlns:a16="http://schemas.microsoft.com/office/drawing/2014/main" id="{1C1EEBC4-1DC4-4573-BE4C-85F233D361EF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6" name="Google Shape;5392;p86">
            <a:extLst>
              <a:ext uri="{FF2B5EF4-FFF2-40B4-BE49-F238E27FC236}">
                <a16:creationId xmlns:a16="http://schemas.microsoft.com/office/drawing/2014/main" id="{FFA92280-18C3-44C9-86DB-2B5FF207C7C1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7" name="Google Shape;5393;p86">
            <a:extLst>
              <a:ext uri="{FF2B5EF4-FFF2-40B4-BE49-F238E27FC236}">
                <a16:creationId xmlns:a16="http://schemas.microsoft.com/office/drawing/2014/main" id="{ACD7197B-ACE5-4254-9FC7-BB6CBB7F882B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8" name="Google Shape;5394;p86">
            <a:extLst>
              <a:ext uri="{FF2B5EF4-FFF2-40B4-BE49-F238E27FC236}">
                <a16:creationId xmlns:a16="http://schemas.microsoft.com/office/drawing/2014/main" id="{5B4014BE-2CE8-40EF-9708-EE713A8955D1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9" name="Google Shape;5395;p86">
            <a:extLst>
              <a:ext uri="{FF2B5EF4-FFF2-40B4-BE49-F238E27FC236}">
                <a16:creationId xmlns:a16="http://schemas.microsoft.com/office/drawing/2014/main" id="{710470CF-1CDA-44B1-9707-2B919EB4F5F9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0" name="Google Shape;5396;p86">
            <a:extLst>
              <a:ext uri="{FF2B5EF4-FFF2-40B4-BE49-F238E27FC236}">
                <a16:creationId xmlns:a16="http://schemas.microsoft.com/office/drawing/2014/main" id="{961A34E0-4C9D-4352-BA11-C367FEB61C03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1" name="Google Shape;5397;p86">
            <a:extLst>
              <a:ext uri="{FF2B5EF4-FFF2-40B4-BE49-F238E27FC236}">
                <a16:creationId xmlns:a16="http://schemas.microsoft.com/office/drawing/2014/main" id="{43B40C41-0CBA-4A1C-8D3E-322D1ACE2E49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2" name="Google Shape;5398;p86">
            <a:extLst>
              <a:ext uri="{FF2B5EF4-FFF2-40B4-BE49-F238E27FC236}">
                <a16:creationId xmlns:a16="http://schemas.microsoft.com/office/drawing/2014/main" id="{7EE0F65E-A06E-48F4-9208-2710B7B30D86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3" name="Google Shape;5399;p86">
            <a:extLst>
              <a:ext uri="{FF2B5EF4-FFF2-40B4-BE49-F238E27FC236}">
                <a16:creationId xmlns:a16="http://schemas.microsoft.com/office/drawing/2014/main" id="{FC37F2A2-ADEC-49A2-9811-884D249609E6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4" name="Google Shape;5400;p86">
            <a:extLst>
              <a:ext uri="{FF2B5EF4-FFF2-40B4-BE49-F238E27FC236}">
                <a16:creationId xmlns:a16="http://schemas.microsoft.com/office/drawing/2014/main" id="{29838B75-A50D-48F6-9C70-C969DA20317E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5" name="Google Shape;5401;p86">
            <a:extLst>
              <a:ext uri="{FF2B5EF4-FFF2-40B4-BE49-F238E27FC236}">
                <a16:creationId xmlns:a16="http://schemas.microsoft.com/office/drawing/2014/main" id="{865C434D-BF7E-4E70-B23B-9395543404D4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6" name="Google Shape;5402;p86">
            <a:extLst>
              <a:ext uri="{FF2B5EF4-FFF2-40B4-BE49-F238E27FC236}">
                <a16:creationId xmlns:a16="http://schemas.microsoft.com/office/drawing/2014/main" id="{0420B7AD-F431-4015-A49B-C199038FC8BC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7" name="Google Shape;5403;p86">
            <a:extLst>
              <a:ext uri="{FF2B5EF4-FFF2-40B4-BE49-F238E27FC236}">
                <a16:creationId xmlns:a16="http://schemas.microsoft.com/office/drawing/2014/main" id="{00B444D7-A591-4EC7-975D-12B8FB0761B6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8" name="Google Shape;5404;p86">
            <a:extLst>
              <a:ext uri="{FF2B5EF4-FFF2-40B4-BE49-F238E27FC236}">
                <a16:creationId xmlns:a16="http://schemas.microsoft.com/office/drawing/2014/main" id="{E7503FE7-296D-4762-BEA5-94F2CF1E974E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9" name="Google Shape;5405;p86">
            <a:extLst>
              <a:ext uri="{FF2B5EF4-FFF2-40B4-BE49-F238E27FC236}">
                <a16:creationId xmlns:a16="http://schemas.microsoft.com/office/drawing/2014/main" id="{92578704-9D6F-4AF5-BCD7-BD7C8C08F4C5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0" name="Google Shape;5406;p86">
            <a:extLst>
              <a:ext uri="{FF2B5EF4-FFF2-40B4-BE49-F238E27FC236}">
                <a16:creationId xmlns:a16="http://schemas.microsoft.com/office/drawing/2014/main" id="{6FAD6474-C614-4840-8AE3-9CE74AAE6E99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1" name="Google Shape;5407;p86">
            <a:extLst>
              <a:ext uri="{FF2B5EF4-FFF2-40B4-BE49-F238E27FC236}">
                <a16:creationId xmlns:a16="http://schemas.microsoft.com/office/drawing/2014/main" id="{43EB0F62-B3A4-4F32-B828-47D3459A69EF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2" name="Google Shape;5408;p86">
            <a:extLst>
              <a:ext uri="{FF2B5EF4-FFF2-40B4-BE49-F238E27FC236}">
                <a16:creationId xmlns:a16="http://schemas.microsoft.com/office/drawing/2014/main" id="{C455FB4C-7F34-4899-B732-2C7CE17B41EC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3" name="Google Shape;5409;p86">
            <a:extLst>
              <a:ext uri="{FF2B5EF4-FFF2-40B4-BE49-F238E27FC236}">
                <a16:creationId xmlns:a16="http://schemas.microsoft.com/office/drawing/2014/main" id="{0ED2743C-EA7F-4DB3-A0B9-AB840ACD73EB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4" name="Google Shape;5410;p86">
            <a:extLst>
              <a:ext uri="{FF2B5EF4-FFF2-40B4-BE49-F238E27FC236}">
                <a16:creationId xmlns:a16="http://schemas.microsoft.com/office/drawing/2014/main" id="{1C041472-A8DE-490A-B5B5-1D642E9F7FE1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5" name="Google Shape;5411;p86">
            <a:extLst>
              <a:ext uri="{FF2B5EF4-FFF2-40B4-BE49-F238E27FC236}">
                <a16:creationId xmlns:a16="http://schemas.microsoft.com/office/drawing/2014/main" id="{78B5317F-846A-4290-BE1E-A9DB1DAE4B31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6" name="Google Shape;5412;p86">
            <a:extLst>
              <a:ext uri="{FF2B5EF4-FFF2-40B4-BE49-F238E27FC236}">
                <a16:creationId xmlns:a16="http://schemas.microsoft.com/office/drawing/2014/main" id="{9621B995-7FEA-4233-962C-4D2D5DFF9AE7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7" name="Google Shape;5413;p86">
            <a:extLst>
              <a:ext uri="{FF2B5EF4-FFF2-40B4-BE49-F238E27FC236}">
                <a16:creationId xmlns:a16="http://schemas.microsoft.com/office/drawing/2014/main" id="{A953AAE6-588D-4928-9517-4183FFF96CC3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8" name="Google Shape;5414;p86">
            <a:extLst>
              <a:ext uri="{FF2B5EF4-FFF2-40B4-BE49-F238E27FC236}">
                <a16:creationId xmlns:a16="http://schemas.microsoft.com/office/drawing/2014/main" id="{58CD1B13-2AD8-40C0-B3A7-7D4489D94B50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9" name="Google Shape;5415;p86">
            <a:extLst>
              <a:ext uri="{FF2B5EF4-FFF2-40B4-BE49-F238E27FC236}">
                <a16:creationId xmlns:a16="http://schemas.microsoft.com/office/drawing/2014/main" id="{4D77EB1D-55B0-4229-878F-3C5F324EF832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0" name="Google Shape;5416;p86">
            <a:extLst>
              <a:ext uri="{FF2B5EF4-FFF2-40B4-BE49-F238E27FC236}">
                <a16:creationId xmlns:a16="http://schemas.microsoft.com/office/drawing/2014/main" id="{C353B19A-4770-430E-BCC8-18AE755ED2D9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1" name="Google Shape;5417;p86">
            <a:extLst>
              <a:ext uri="{FF2B5EF4-FFF2-40B4-BE49-F238E27FC236}">
                <a16:creationId xmlns:a16="http://schemas.microsoft.com/office/drawing/2014/main" id="{AE01299C-F378-4444-B115-83D159953ADA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2" name="Google Shape;5418;p86">
            <a:extLst>
              <a:ext uri="{FF2B5EF4-FFF2-40B4-BE49-F238E27FC236}">
                <a16:creationId xmlns:a16="http://schemas.microsoft.com/office/drawing/2014/main" id="{B324B615-D428-475B-83F1-5CF6B8D30CF5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3" name="Google Shape;5419;p86">
            <a:extLst>
              <a:ext uri="{FF2B5EF4-FFF2-40B4-BE49-F238E27FC236}">
                <a16:creationId xmlns:a16="http://schemas.microsoft.com/office/drawing/2014/main" id="{B1152184-4577-42ED-BB5D-ED9EE3B10F1F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4" name="Google Shape;5420;p86">
            <a:extLst>
              <a:ext uri="{FF2B5EF4-FFF2-40B4-BE49-F238E27FC236}">
                <a16:creationId xmlns:a16="http://schemas.microsoft.com/office/drawing/2014/main" id="{1DD197EA-3AE0-4DCD-B7B6-7B3AE6E225CE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5" name="Google Shape;5421;p86">
            <a:extLst>
              <a:ext uri="{FF2B5EF4-FFF2-40B4-BE49-F238E27FC236}">
                <a16:creationId xmlns:a16="http://schemas.microsoft.com/office/drawing/2014/main" id="{1E786323-F807-4F24-9151-CB2DDCEB5773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6" name="Google Shape;5422;p86">
            <a:extLst>
              <a:ext uri="{FF2B5EF4-FFF2-40B4-BE49-F238E27FC236}">
                <a16:creationId xmlns:a16="http://schemas.microsoft.com/office/drawing/2014/main" id="{16F83224-2144-4E72-8D9F-E0B7C21964AB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7" name="Google Shape;5423;p86">
            <a:extLst>
              <a:ext uri="{FF2B5EF4-FFF2-40B4-BE49-F238E27FC236}">
                <a16:creationId xmlns:a16="http://schemas.microsoft.com/office/drawing/2014/main" id="{150C4015-9147-4E95-AE8A-2A55544BF96E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8" name="Google Shape;5424;p86">
            <a:extLst>
              <a:ext uri="{FF2B5EF4-FFF2-40B4-BE49-F238E27FC236}">
                <a16:creationId xmlns:a16="http://schemas.microsoft.com/office/drawing/2014/main" id="{E33EBCB5-62BA-4270-A977-EBD26315A70E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A85112E9-6AAF-4C14-A71D-8F8B76F889B4}"/>
              </a:ext>
            </a:extLst>
          </p:cNvPr>
          <p:cNvSpPr/>
          <p:nvPr/>
        </p:nvSpPr>
        <p:spPr>
          <a:xfrm>
            <a:off x="5912990" y="1818800"/>
            <a:ext cx="1246999" cy="875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10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</a:p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sym typeface="Consolas"/>
              </a:rPr>
              <a:t>i</a:t>
            </a:r>
            <a:r>
              <a:rPr lang="nl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sym typeface="Consolas"/>
              </a:rPr>
              <a:t>=</a:t>
            </a:r>
            <a:r>
              <a:rPr lang="nl" dirty="0">
                <a:solidFill>
                  <a:srgbClr val="FF9100"/>
                </a:solidFill>
                <a:latin typeface="Consolas"/>
                <a:sym typeface="Consolas"/>
              </a:rPr>
              <a:t>0</a:t>
            </a:r>
            <a:endParaRPr lang="en-US" dirty="0">
              <a:solidFill>
                <a:srgbClr val="FF9100"/>
              </a:solidFill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F3A52BB-061A-4942-BCDB-F792F3DEA996}"/>
              </a:ext>
            </a:extLst>
          </p:cNvPr>
          <p:cNvCxnSpPr>
            <a:cxnSpLocks/>
          </p:cNvCxnSpPr>
          <p:nvPr/>
        </p:nvCxnSpPr>
        <p:spPr>
          <a:xfrm flipV="1">
            <a:off x="2317792" y="4073752"/>
            <a:ext cx="0" cy="2589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Google Shape;5358;p86">
            <a:extLst>
              <a:ext uri="{FF2B5EF4-FFF2-40B4-BE49-F238E27FC236}">
                <a16:creationId xmlns:a16="http://schemas.microsoft.com/office/drawing/2014/main" id="{D53F9B39-0238-4270-B8D5-C55E66CB1DD7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82" name="Google Shape;5359;p86">
            <a:extLst>
              <a:ext uri="{FF2B5EF4-FFF2-40B4-BE49-F238E27FC236}">
                <a16:creationId xmlns:a16="http://schemas.microsoft.com/office/drawing/2014/main" id="{C5173226-794A-44B9-9A27-0D01BF77532E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42571374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67"/>
          <p:cNvSpPr/>
          <p:nvPr/>
        </p:nvSpPr>
        <p:spPr>
          <a:xfrm>
            <a:off x="7544689" y="1033328"/>
            <a:ext cx="4454144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61" name="Google Shape;1861;p6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Interchange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4B60D2-77AE-492C-A208-060ADC6C36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59</a:t>
            </a:fld>
            <a:endParaRPr lang="nl"/>
          </a:p>
        </p:txBody>
      </p:sp>
      <p:sp>
        <p:nvSpPr>
          <p:cNvPr id="1862" name="Google Shape;1862;p67"/>
          <p:cNvSpPr txBox="1"/>
          <p:nvPr/>
        </p:nvSpPr>
        <p:spPr>
          <a:xfrm>
            <a:off x="7822228" y="1583561"/>
            <a:ext cx="3911200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60958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		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" name="Google Shape;5357;p86">
            <a:extLst>
              <a:ext uri="{FF2B5EF4-FFF2-40B4-BE49-F238E27FC236}">
                <a16:creationId xmlns:a16="http://schemas.microsoft.com/office/drawing/2014/main" id="{1CD1C5B4-1C5B-4A73-B929-7E4963331978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95" name="Google Shape;3879;p77">
            <a:extLst>
              <a:ext uri="{FF2B5EF4-FFF2-40B4-BE49-F238E27FC236}">
                <a16:creationId xmlns:a16="http://schemas.microsoft.com/office/drawing/2014/main" id="{BC739681-48FC-4A6C-96B9-218F3E7B6D53}"/>
              </a:ext>
            </a:extLst>
          </p:cNvPr>
          <p:cNvSpPr/>
          <p:nvPr/>
        </p:nvSpPr>
        <p:spPr>
          <a:xfrm>
            <a:off x="7816162" y="3586151"/>
            <a:ext cx="3911199" cy="15968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dirty="0"/>
              <a:t>Let’s have a look at the uses of </a:t>
            </a:r>
            <a:endParaRPr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3200" dirty="0"/>
          </a:p>
        </p:txBody>
      </p:sp>
      <p:cxnSp>
        <p:nvCxnSpPr>
          <p:cNvPr id="96" name="Google Shape;5353;p86">
            <a:extLst>
              <a:ext uri="{FF2B5EF4-FFF2-40B4-BE49-F238E27FC236}">
                <a16:creationId xmlns:a16="http://schemas.microsoft.com/office/drawing/2014/main" id="{D7BD1623-8B1E-4986-ADC4-EE0627287FED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8" name="Google Shape;5354;p86">
            <a:extLst>
              <a:ext uri="{FF2B5EF4-FFF2-40B4-BE49-F238E27FC236}">
                <a16:creationId xmlns:a16="http://schemas.microsoft.com/office/drawing/2014/main" id="{6E6383E2-8A7D-457C-9D95-6E41701BA74A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9" name="Google Shape;5355;p86">
            <a:extLst>
              <a:ext uri="{FF2B5EF4-FFF2-40B4-BE49-F238E27FC236}">
                <a16:creationId xmlns:a16="http://schemas.microsoft.com/office/drawing/2014/main" id="{9155876B-9915-47CA-BE85-CD4DC3402B53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100" name="Google Shape;5356;p86">
            <a:extLst>
              <a:ext uri="{FF2B5EF4-FFF2-40B4-BE49-F238E27FC236}">
                <a16:creationId xmlns:a16="http://schemas.microsoft.com/office/drawing/2014/main" id="{E2D9998D-39D1-4416-B4EB-4D1742902B74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04" name="Google Shape;5360;p86">
            <a:extLst>
              <a:ext uri="{FF2B5EF4-FFF2-40B4-BE49-F238E27FC236}">
                <a16:creationId xmlns:a16="http://schemas.microsoft.com/office/drawing/2014/main" id="{E0D4724B-96D5-4A8F-B86B-501415D69921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05" name="Google Shape;5361;p86">
            <a:extLst>
              <a:ext uri="{FF2B5EF4-FFF2-40B4-BE49-F238E27FC236}">
                <a16:creationId xmlns:a16="http://schemas.microsoft.com/office/drawing/2014/main" id="{B1015C25-92ED-42DD-84D4-A839585E59BC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06" name="Google Shape;5362;p86">
            <a:extLst>
              <a:ext uri="{FF2B5EF4-FFF2-40B4-BE49-F238E27FC236}">
                <a16:creationId xmlns:a16="http://schemas.microsoft.com/office/drawing/2014/main" id="{B2A8892C-9FC7-4913-BD8E-5652C9757E4B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07" name="Google Shape;5363;p86">
            <a:extLst>
              <a:ext uri="{FF2B5EF4-FFF2-40B4-BE49-F238E27FC236}">
                <a16:creationId xmlns:a16="http://schemas.microsoft.com/office/drawing/2014/main" id="{1EDC8BA8-E644-480C-BC10-CA3F9FF6535A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08" name="Google Shape;5364;p86">
            <a:extLst>
              <a:ext uri="{FF2B5EF4-FFF2-40B4-BE49-F238E27FC236}">
                <a16:creationId xmlns:a16="http://schemas.microsoft.com/office/drawing/2014/main" id="{B4D2C435-9DD8-4C47-8C8C-B736A3FE9A8A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09" name="Google Shape;5365;p86">
            <a:extLst>
              <a:ext uri="{FF2B5EF4-FFF2-40B4-BE49-F238E27FC236}">
                <a16:creationId xmlns:a16="http://schemas.microsoft.com/office/drawing/2014/main" id="{61B8E2D4-4319-4555-A902-0C7086B8351C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0" name="Google Shape;5366;p86">
            <a:extLst>
              <a:ext uri="{FF2B5EF4-FFF2-40B4-BE49-F238E27FC236}">
                <a16:creationId xmlns:a16="http://schemas.microsoft.com/office/drawing/2014/main" id="{C1B4E9CB-5440-4EEF-9DB1-BB29438CCDDC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1" name="Google Shape;5367;p86">
            <a:extLst>
              <a:ext uri="{FF2B5EF4-FFF2-40B4-BE49-F238E27FC236}">
                <a16:creationId xmlns:a16="http://schemas.microsoft.com/office/drawing/2014/main" id="{A8682705-BD4B-43AD-A6F2-C623FB01329C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2" name="Google Shape;5368;p86">
            <a:extLst>
              <a:ext uri="{FF2B5EF4-FFF2-40B4-BE49-F238E27FC236}">
                <a16:creationId xmlns:a16="http://schemas.microsoft.com/office/drawing/2014/main" id="{FA90B1A6-7F6D-4B8A-8B93-B1BCF8F655FE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3" name="Google Shape;5369;p86">
            <a:extLst>
              <a:ext uri="{FF2B5EF4-FFF2-40B4-BE49-F238E27FC236}">
                <a16:creationId xmlns:a16="http://schemas.microsoft.com/office/drawing/2014/main" id="{20F52916-8FD9-404C-B2D5-447E97E800A4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4" name="Google Shape;5370;p86">
            <a:extLst>
              <a:ext uri="{FF2B5EF4-FFF2-40B4-BE49-F238E27FC236}">
                <a16:creationId xmlns:a16="http://schemas.microsoft.com/office/drawing/2014/main" id="{2630EC44-A015-4A90-84ED-252D1EE3B128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5" name="Google Shape;5371;p86">
            <a:extLst>
              <a:ext uri="{FF2B5EF4-FFF2-40B4-BE49-F238E27FC236}">
                <a16:creationId xmlns:a16="http://schemas.microsoft.com/office/drawing/2014/main" id="{F4F90136-DA7B-4ED9-BF8D-66536E3EC6CA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6" name="Google Shape;5372;p86">
            <a:extLst>
              <a:ext uri="{FF2B5EF4-FFF2-40B4-BE49-F238E27FC236}">
                <a16:creationId xmlns:a16="http://schemas.microsoft.com/office/drawing/2014/main" id="{7DCE8F47-A92D-438E-A0D8-D801DCA5B22B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7" name="Google Shape;5373;p86">
            <a:extLst>
              <a:ext uri="{FF2B5EF4-FFF2-40B4-BE49-F238E27FC236}">
                <a16:creationId xmlns:a16="http://schemas.microsoft.com/office/drawing/2014/main" id="{68970FF0-03C3-4864-8624-6BBD4DA06BBE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8" name="Google Shape;5374;p86">
            <a:extLst>
              <a:ext uri="{FF2B5EF4-FFF2-40B4-BE49-F238E27FC236}">
                <a16:creationId xmlns:a16="http://schemas.microsoft.com/office/drawing/2014/main" id="{B519BC96-EAB3-4E43-9EDA-32E567001D40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9" name="Google Shape;5375;p86">
            <a:extLst>
              <a:ext uri="{FF2B5EF4-FFF2-40B4-BE49-F238E27FC236}">
                <a16:creationId xmlns:a16="http://schemas.microsoft.com/office/drawing/2014/main" id="{0B874702-D5C8-4E45-9B7D-524F3BEDB34F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0" name="Google Shape;5376;p86">
            <a:extLst>
              <a:ext uri="{FF2B5EF4-FFF2-40B4-BE49-F238E27FC236}">
                <a16:creationId xmlns:a16="http://schemas.microsoft.com/office/drawing/2014/main" id="{813C15F2-609B-4B8A-AA71-F00B8CE4C479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1" name="Google Shape;5377;p86">
            <a:extLst>
              <a:ext uri="{FF2B5EF4-FFF2-40B4-BE49-F238E27FC236}">
                <a16:creationId xmlns:a16="http://schemas.microsoft.com/office/drawing/2014/main" id="{0962DF7E-2AD2-4E64-BAAC-12E99B52BA4C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2" name="Google Shape;5378;p86">
            <a:extLst>
              <a:ext uri="{FF2B5EF4-FFF2-40B4-BE49-F238E27FC236}">
                <a16:creationId xmlns:a16="http://schemas.microsoft.com/office/drawing/2014/main" id="{60C1BEFF-D623-4982-B010-E3D891C35045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3" name="Google Shape;5379;p86">
            <a:extLst>
              <a:ext uri="{FF2B5EF4-FFF2-40B4-BE49-F238E27FC236}">
                <a16:creationId xmlns:a16="http://schemas.microsoft.com/office/drawing/2014/main" id="{9485C704-4028-4393-B324-8DF992B1DBBD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4" name="Google Shape;5380;p86">
            <a:extLst>
              <a:ext uri="{FF2B5EF4-FFF2-40B4-BE49-F238E27FC236}">
                <a16:creationId xmlns:a16="http://schemas.microsoft.com/office/drawing/2014/main" id="{7B657B1F-ED03-4B38-8B2E-351ABD76F92C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5" name="Google Shape;5381;p86">
            <a:extLst>
              <a:ext uri="{FF2B5EF4-FFF2-40B4-BE49-F238E27FC236}">
                <a16:creationId xmlns:a16="http://schemas.microsoft.com/office/drawing/2014/main" id="{1C2851F2-4798-434C-9726-89998DC9171C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6" name="Google Shape;5382;p86">
            <a:extLst>
              <a:ext uri="{FF2B5EF4-FFF2-40B4-BE49-F238E27FC236}">
                <a16:creationId xmlns:a16="http://schemas.microsoft.com/office/drawing/2014/main" id="{7EF54B51-42DA-456D-9EAA-BF03B5B0BA95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7" name="Google Shape;5383;p86">
            <a:extLst>
              <a:ext uri="{FF2B5EF4-FFF2-40B4-BE49-F238E27FC236}">
                <a16:creationId xmlns:a16="http://schemas.microsoft.com/office/drawing/2014/main" id="{FE1D9966-D3BD-4995-BED0-8F9940FD7FA0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8" name="Google Shape;5384;p86">
            <a:extLst>
              <a:ext uri="{FF2B5EF4-FFF2-40B4-BE49-F238E27FC236}">
                <a16:creationId xmlns:a16="http://schemas.microsoft.com/office/drawing/2014/main" id="{EAF6DC49-AF0C-43C0-8C54-AEF0AAF5D89D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9" name="Google Shape;5385;p86">
            <a:extLst>
              <a:ext uri="{FF2B5EF4-FFF2-40B4-BE49-F238E27FC236}">
                <a16:creationId xmlns:a16="http://schemas.microsoft.com/office/drawing/2014/main" id="{7C36FF30-10D3-4968-9BBC-28C3622D28DA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0" name="Google Shape;5386;p86">
            <a:extLst>
              <a:ext uri="{FF2B5EF4-FFF2-40B4-BE49-F238E27FC236}">
                <a16:creationId xmlns:a16="http://schemas.microsoft.com/office/drawing/2014/main" id="{77479B34-DF00-4C27-9573-220AFEBE4E2E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1" name="Google Shape;5387;p86">
            <a:extLst>
              <a:ext uri="{FF2B5EF4-FFF2-40B4-BE49-F238E27FC236}">
                <a16:creationId xmlns:a16="http://schemas.microsoft.com/office/drawing/2014/main" id="{DBEA5BCE-18BF-4D2A-B2A6-C47487137758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2" name="Google Shape;5388;p86">
            <a:extLst>
              <a:ext uri="{FF2B5EF4-FFF2-40B4-BE49-F238E27FC236}">
                <a16:creationId xmlns:a16="http://schemas.microsoft.com/office/drawing/2014/main" id="{739118CA-B2DC-4B8E-9EA4-835CEEC5E381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3" name="Google Shape;5389;p86">
            <a:extLst>
              <a:ext uri="{FF2B5EF4-FFF2-40B4-BE49-F238E27FC236}">
                <a16:creationId xmlns:a16="http://schemas.microsoft.com/office/drawing/2014/main" id="{9DDE72D6-2AD2-40EA-BDC7-B3D2F163A208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4" name="Google Shape;5390;p86">
            <a:extLst>
              <a:ext uri="{FF2B5EF4-FFF2-40B4-BE49-F238E27FC236}">
                <a16:creationId xmlns:a16="http://schemas.microsoft.com/office/drawing/2014/main" id="{69631CBC-D259-496C-8034-A8EEA6BBE31A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5" name="Google Shape;5391;p86">
            <a:extLst>
              <a:ext uri="{FF2B5EF4-FFF2-40B4-BE49-F238E27FC236}">
                <a16:creationId xmlns:a16="http://schemas.microsoft.com/office/drawing/2014/main" id="{1C1EEBC4-1DC4-4573-BE4C-85F233D361EF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6" name="Google Shape;5392;p86">
            <a:extLst>
              <a:ext uri="{FF2B5EF4-FFF2-40B4-BE49-F238E27FC236}">
                <a16:creationId xmlns:a16="http://schemas.microsoft.com/office/drawing/2014/main" id="{FFA92280-18C3-44C9-86DB-2B5FF207C7C1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7" name="Google Shape;5393;p86">
            <a:extLst>
              <a:ext uri="{FF2B5EF4-FFF2-40B4-BE49-F238E27FC236}">
                <a16:creationId xmlns:a16="http://schemas.microsoft.com/office/drawing/2014/main" id="{ACD7197B-ACE5-4254-9FC7-BB6CBB7F882B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8" name="Google Shape;5394;p86">
            <a:extLst>
              <a:ext uri="{FF2B5EF4-FFF2-40B4-BE49-F238E27FC236}">
                <a16:creationId xmlns:a16="http://schemas.microsoft.com/office/drawing/2014/main" id="{5B4014BE-2CE8-40EF-9708-EE713A8955D1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9" name="Google Shape;5395;p86">
            <a:extLst>
              <a:ext uri="{FF2B5EF4-FFF2-40B4-BE49-F238E27FC236}">
                <a16:creationId xmlns:a16="http://schemas.microsoft.com/office/drawing/2014/main" id="{710470CF-1CDA-44B1-9707-2B919EB4F5F9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0" name="Google Shape;5396;p86">
            <a:extLst>
              <a:ext uri="{FF2B5EF4-FFF2-40B4-BE49-F238E27FC236}">
                <a16:creationId xmlns:a16="http://schemas.microsoft.com/office/drawing/2014/main" id="{961A34E0-4C9D-4352-BA11-C367FEB61C03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1" name="Google Shape;5397;p86">
            <a:extLst>
              <a:ext uri="{FF2B5EF4-FFF2-40B4-BE49-F238E27FC236}">
                <a16:creationId xmlns:a16="http://schemas.microsoft.com/office/drawing/2014/main" id="{43B40C41-0CBA-4A1C-8D3E-322D1ACE2E49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2" name="Google Shape;5398;p86">
            <a:extLst>
              <a:ext uri="{FF2B5EF4-FFF2-40B4-BE49-F238E27FC236}">
                <a16:creationId xmlns:a16="http://schemas.microsoft.com/office/drawing/2014/main" id="{7EE0F65E-A06E-48F4-9208-2710B7B30D86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3" name="Google Shape;5399;p86">
            <a:extLst>
              <a:ext uri="{FF2B5EF4-FFF2-40B4-BE49-F238E27FC236}">
                <a16:creationId xmlns:a16="http://schemas.microsoft.com/office/drawing/2014/main" id="{FC37F2A2-ADEC-49A2-9811-884D249609E6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4" name="Google Shape;5400;p86">
            <a:extLst>
              <a:ext uri="{FF2B5EF4-FFF2-40B4-BE49-F238E27FC236}">
                <a16:creationId xmlns:a16="http://schemas.microsoft.com/office/drawing/2014/main" id="{29838B75-A50D-48F6-9C70-C969DA20317E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5" name="Google Shape;5401;p86">
            <a:extLst>
              <a:ext uri="{FF2B5EF4-FFF2-40B4-BE49-F238E27FC236}">
                <a16:creationId xmlns:a16="http://schemas.microsoft.com/office/drawing/2014/main" id="{865C434D-BF7E-4E70-B23B-9395543404D4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6" name="Google Shape;5402;p86">
            <a:extLst>
              <a:ext uri="{FF2B5EF4-FFF2-40B4-BE49-F238E27FC236}">
                <a16:creationId xmlns:a16="http://schemas.microsoft.com/office/drawing/2014/main" id="{0420B7AD-F431-4015-A49B-C199038FC8BC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7" name="Google Shape;5403;p86">
            <a:extLst>
              <a:ext uri="{FF2B5EF4-FFF2-40B4-BE49-F238E27FC236}">
                <a16:creationId xmlns:a16="http://schemas.microsoft.com/office/drawing/2014/main" id="{00B444D7-A591-4EC7-975D-12B8FB0761B6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8" name="Google Shape;5404;p86">
            <a:extLst>
              <a:ext uri="{FF2B5EF4-FFF2-40B4-BE49-F238E27FC236}">
                <a16:creationId xmlns:a16="http://schemas.microsoft.com/office/drawing/2014/main" id="{E7503FE7-296D-4762-BEA5-94F2CF1E974E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9" name="Google Shape;5405;p86">
            <a:extLst>
              <a:ext uri="{FF2B5EF4-FFF2-40B4-BE49-F238E27FC236}">
                <a16:creationId xmlns:a16="http://schemas.microsoft.com/office/drawing/2014/main" id="{92578704-9D6F-4AF5-BCD7-BD7C8C08F4C5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0" name="Google Shape;5406;p86">
            <a:extLst>
              <a:ext uri="{FF2B5EF4-FFF2-40B4-BE49-F238E27FC236}">
                <a16:creationId xmlns:a16="http://schemas.microsoft.com/office/drawing/2014/main" id="{6FAD6474-C614-4840-8AE3-9CE74AAE6E99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1" name="Google Shape;5407;p86">
            <a:extLst>
              <a:ext uri="{FF2B5EF4-FFF2-40B4-BE49-F238E27FC236}">
                <a16:creationId xmlns:a16="http://schemas.microsoft.com/office/drawing/2014/main" id="{43EB0F62-B3A4-4F32-B828-47D3459A69EF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2" name="Google Shape;5408;p86">
            <a:extLst>
              <a:ext uri="{FF2B5EF4-FFF2-40B4-BE49-F238E27FC236}">
                <a16:creationId xmlns:a16="http://schemas.microsoft.com/office/drawing/2014/main" id="{C455FB4C-7F34-4899-B732-2C7CE17B41EC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3" name="Google Shape;5409;p86">
            <a:extLst>
              <a:ext uri="{FF2B5EF4-FFF2-40B4-BE49-F238E27FC236}">
                <a16:creationId xmlns:a16="http://schemas.microsoft.com/office/drawing/2014/main" id="{0ED2743C-EA7F-4DB3-A0B9-AB840ACD73EB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4" name="Google Shape;5410;p86">
            <a:extLst>
              <a:ext uri="{FF2B5EF4-FFF2-40B4-BE49-F238E27FC236}">
                <a16:creationId xmlns:a16="http://schemas.microsoft.com/office/drawing/2014/main" id="{1C041472-A8DE-490A-B5B5-1D642E9F7FE1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5" name="Google Shape;5411;p86">
            <a:extLst>
              <a:ext uri="{FF2B5EF4-FFF2-40B4-BE49-F238E27FC236}">
                <a16:creationId xmlns:a16="http://schemas.microsoft.com/office/drawing/2014/main" id="{78B5317F-846A-4290-BE1E-A9DB1DAE4B31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6" name="Google Shape;5412;p86">
            <a:extLst>
              <a:ext uri="{FF2B5EF4-FFF2-40B4-BE49-F238E27FC236}">
                <a16:creationId xmlns:a16="http://schemas.microsoft.com/office/drawing/2014/main" id="{9621B995-7FEA-4233-962C-4D2D5DFF9AE7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7" name="Google Shape;5413;p86">
            <a:extLst>
              <a:ext uri="{FF2B5EF4-FFF2-40B4-BE49-F238E27FC236}">
                <a16:creationId xmlns:a16="http://schemas.microsoft.com/office/drawing/2014/main" id="{A953AAE6-588D-4928-9517-4183FFF96CC3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8" name="Google Shape;5414;p86">
            <a:extLst>
              <a:ext uri="{FF2B5EF4-FFF2-40B4-BE49-F238E27FC236}">
                <a16:creationId xmlns:a16="http://schemas.microsoft.com/office/drawing/2014/main" id="{58CD1B13-2AD8-40C0-B3A7-7D4489D94B50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9" name="Google Shape;5415;p86">
            <a:extLst>
              <a:ext uri="{FF2B5EF4-FFF2-40B4-BE49-F238E27FC236}">
                <a16:creationId xmlns:a16="http://schemas.microsoft.com/office/drawing/2014/main" id="{4D77EB1D-55B0-4229-878F-3C5F324EF832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0" name="Google Shape;5416;p86">
            <a:extLst>
              <a:ext uri="{FF2B5EF4-FFF2-40B4-BE49-F238E27FC236}">
                <a16:creationId xmlns:a16="http://schemas.microsoft.com/office/drawing/2014/main" id="{C353B19A-4770-430E-BCC8-18AE755ED2D9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1" name="Google Shape;5417;p86">
            <a:extLst>
              <a:ext uri="{FF2B5EF4-FFF2-40B4-BE49-F238E27FC236}">
                <a16:creationId xmlns:a16="http://schemas.microsoft.com/office/drawing/2014/main" id="{AE01299C-F378-4444-B115-83D159953ADA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2" name="Google Shape;5418;p86">
            <a:extLst>
              <a:ext uri="{FF2B5EF4-FFF2-40B4-BE49-F238E27FC236}">
                <a16:creationId xmlns:a16="http://schemas.microsoft.com/office/drawing/2014/main" id="{B324B615-D428-475B-83F1-5CF6B8D30CF5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3" name="Google Shape;5419;p86">
            <a:extLst>
              <a:ext uri="{FF2B5EF4-FFF2-40B4-BE49-F238E27FC236}">
                <a16:creationId xmlns:a16="http://schemas.microsoft.com/office/drawing/2014/main" id="{B1152184-4577-42ED-BB5D-ED9EE3B10F1F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4" name="Google Shape;5420;p86">
            <a:extLst>
              <a:ext uri="{FF2B5EF4-FFF2-40B4-BE49-F238E27FC236}">
                <a16:creationId xmlns:a16="http://schemas.microsoft.com/office/drawing/2014/main" id="{1DD197EA-3AE0-4DCD-B7B6-7B3AE6E225CE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5" name="Google Shape;5421;p86">
            <a:extLst>
              <a:ext uri="{FF2B5EF4-FFF2-40B4-BE49-F238E27FC236}">
                <a16:creationId xmlns:a16="http://schemas.microsoft.com/office/drawing/2014/main" id="{1E786323-F807-4F24-9151-CB2DDCEB5773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6" name="Google Shape;5422;p86">
            <a:extLst>
              <a:ext uri="{FF2B5EF4-FFF2-40B4-BE49-F238E27FC236}">
                <a16:creationId xmlns:a16="http://schemas.microsoft.com/office/drawing/2014/main" id="{16F83224-2144-4E72-8D9F-E0B7C21964AB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7" name="Google Shape;5423;p86">
            <a:extLst>
              <a:ext uri="{FF2B5EF4-FFF2-40B4-BE49-F238E27FC236}">
                <a16:creationId xmlns:a16="http://schemas.microsoft.com/office/drawing/2014/main" id="{150C4015-9147-4E95-AE8A-2A55544BF96E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8" name="Google Shape;5424;p86">
            <a:extLst>
              <a:ext uri="{FF2B5EF4-FFF2-40B4-BE49-F238E27FC236}">
                <a16:creationId xmlns:a16="http://schemas.microsoft.com/office/drawing/2014/main" id="{E33EBCB5-62BA-4270-A977-EBD26315A70E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A85112E9-6AAF-4C14-A71D-8F8B76F889B4}"/>
              </a:ext>
            </a:extLst>
          </p:cNvPr>
          <p:cNvSpPr/>
          <p:nvPr/>
        </p:nvSpPr>
        <p:spPr>
          <a:xfrm>
            <a:off x="5912990" y="1818800"/>
            <a:ext cx="1246999" cy="875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b="1" dirty="0">
                <a:solidFill>
                  <a:srgbClr val="FF9100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lang="nl" dirty="0">
              <a:solidFill>
                <a:srgbClr val="FF91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sym typeface="Consolas"/>
              </a:rPr>
              <a:t>i</a:t>
            </a:r>
            <a:r>
              <a:rPr lang="nl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sym typeface="Consolas"/>
              </a:rPr>
              <a:t>=</a:t>
            </a:r>
            <a:r>
              <a:rPr lang="nl" dirty="0">
                <a:solidFill>
                  <a:srgbClr val="FF9100"/>
                </a:solidFill>
                <a:latin typeface="Consolas"/>
                <a:sym typeface="Consolas"/>
              </a:rPr>
              <a:t>0</a:t>
            </a:r>
            <a:endParaRPr lang="en-US" dirty="0">
              <a:solidFill>
                <a:srgbClr val="FF9100"/>
              </a:solidFill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F3A52BB-061A-4942-BCDB-F792F3DEA996}"/>
              </a:ext>
            </a:extLst>
          </p:cNvPr>
          <p:cNvCxnSpPr>
            <a:cxnSpLocks/>
          </p:cNvCxnSpPr>
          <p:nvPr/>
        </p:nvCxnSpPr>
        <p:spPr>
          <a:xfrm flipV="1">
            <a:off x="2317792" y="4073752"/>
            <a:ext cx="0" cy="2589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0A9616C-756E-4318-954C-9C402E64E926}"/>
              </a:ext>
            </a:extLst>
          </p:cNvPr>
          <p:cNvCxnSpPr>
            <a:cxnSpLocks/>
          </p:cNvCxnSpPr>
          <p:nvPr/>
        </p:nvCxnSpPr>
        <p:spPr>
          <a:xfrm flipV="1">
            <a:off x="2317792" y="3665922"/>
            <a:ext cx="0" cy="2589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Google Shape;5358;p86">
            <a:extLst>
              <a:ext uri="{FF2B5EF4-FFF2-40B4-BE49-F238E27FC236}">
                <a16:creationId xmlns:a16="http://schemas.microsoft.com/office/drawing/2014/main" id="{E5042CE5-5837-4087-BB0B-A3497F37CF49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83" name="Google Shape;5359;p86">
            <a:extLst>
              <a:ext uri="{FF2B5EF4-FFF2-40B4-BE49-F238E27FC236}">
                <a16:creationId xmlns:a16="http://schemas.microsoft.com/office/drawing/2014/main" id="{7D1A30AA-1857-4BDE-B469-05F9D2305F5B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760509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 txBox="1">
            <a:spLocks noGrp="1"/>
          </p:cNvSpPr>
          <p:nvPr>
            <p:ph type="title"/>
          </p:nvPr>
        </p:nvSpPr>
        <p:spPr>
          <a:xfrm>
            <a:off x="816000" y="319237"/>
            <a:ext cx="10564400" cy="526000"/>
          </a:xfrm>
          <a:prstGeom prst="rect">
            <a:avLst/>
          </a:prstGeom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/>
              <a:t>Artificial Neuron Model</a:t>
            </a:r>
            <a:endParaRPr/>
          </a:p>
        </p:txBody>
      </p:sp>
      <p:sp>
        <p:nvSpPr>
          <p:cNvPr id="214" name="Google Shape;214;p18"/>
          <p:cNvSpPr/>
          <p:nvPr/>
        </p:nvSpPr>
        <p:spPr>
          <a:xfrm>
            <a:off x="3556551" y="1835000"/>
            <a:ext cx="2882800" cy="27228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50" cap="flat" cmpd="sng">
            <a:solidFill>
              <a:srgbClr val="59595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15" name="Google Shape;215;p18"/>
          <p:cNvSpPr/>
          <p:nvPr/>
        </p:nvSpPr>
        <p:spPr>
          <a:xfrm>
            <a:off x="3830312" y="3026332"/>
            <a:ext cx="1144349" cy="208701"/>
          </a:xfrm>
          <a:custGeom>
            <a:avLst/>
            <a:gdLst/>
            <a:ahLst/>
            <a:cxnLst/>
            <a:rect l="l" t="t" r="r" b="b"/>
            <a:pathLst>
              <a:path w="44326" h="8084" extrusionOk="0">
                <a:moveTo>
                  <a:pt x="0" y="0"/>
                </a:moveTo>
                <a:lnTo>
                  <a:pt x="27878" y="0"/>
                </a:lnTo>
                <a:lnTo>
                  <a:pt x="44326" y="8084"/>
                </a:lnTo>
              </a:path>
            </a:pathLst>
          </a:cu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16" name="Google Shape;216;p18"/>
          <p:cNvSpPr/>
          <p:nvPr/>
        </p:nvSpPr>
        <p:spPr>
          <a:xfrm rot="10800000" flipH="1">
            <a:off x="3823110" y="3889454"/>
            <a:ext cx="1317089" cy="345479"/>
          </a:xfrm>
          <a:custGeom>
            <a:avLst/>
            <a:gdLst/>
            <a:ahLst/>
            <a:cxnLst/>
            <a:rect l="l" t="t" r="r" b="b"/>
            <a:pathLst>
              <a:path w="51017" h="13382" extrusionOk="0">
                <a:moveTo>
                  <a:pt x="0" y="0"/>
                </a:moveTo>
                <a:lnTo>
                  <a:pt x="28436" y="0"/>
                </a:lnTo>
                <a:lnTo>
                  <a:pt x="51017" y="13382"/>
                </a:lnTo>
              </a:path>
            </a:pathLst>
          </a:cu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17" name="Google Shape;217;p18"/>
          <p:cNvSpPr/>
          <p:nvPr/>
        </p:nvSpPr>
        <p:spPr>
          <a:xfrm>
            <a:off x="3823110" y="2616095"/>
            <a:ext cx="1317089" cy="345479"/>
          </a:xfrm>
          <a:custGeom>
            <a:avLst/>
            <a:gdLst/>
            <a:ahLst/>
            <a:cxnLst/>
            <a:rect l="l" t="t" r="r" b="b"/>
            <a:pathLst>
              <a:path w="51017" h="13382" extrusionOk="0">
                <a:moveTo>
                  <a:pt x="0" y="0"/>
                </a:moveTo>
                <a:lnTo>
                  <a:pt x="28436" y="0"/>
                </a:lnTo>
                <a:lnTo>
                  <a:pt x="51017" y="13382"/>
                </a:lnTo>
              </a:path>
            </a:pathLst>
          </a:cu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18" name="Google Shape;218;p18"/>
          <p:cNvSpPr/>
          <p:nvPr/>
        </p:nvSpPr>
        <p:spPr>
          <a:xfrm>
            <a:off x="4965539" y="2789653"/>
            <a:ext cx="1270400" cy="1270400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pic>
        <p:nvPicPr>
          <p:cNvPr id="219" name="Google Shape;2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3217" y="3867312"/>
            <a:ext cx="930835" cy="25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3217" y="2284868"/>
            <a:ext cx="930835" cy="266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3217" y="2730888"/>
            <a:ext cx="930835" cy="266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43067" y="3143271"/>
            <a:ext cx="524504" cy="563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p18"/>
          <p:cNvCxnSpPr>
            <a:stCxn id="218" idx="6"/>
          </p:cNvCxnSpPr>
          <p:nvPr/>
        </p:nvCxnSpPr>
        <p:spPr>
          <a:xfrm>
            <a:off x="6235939" y="3424853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4" name="Google Shape;224;p18"/>
          <p:cNvSpPr/>
          <p:nvPr/>
        </p:nvSpPr>
        <p:spPr>
          <a:xfrm>
            <a:off x="6802595" y="2777249"/>
            <a:ext cx="1270400" cy="1295200"/>
          </a:xfrm>
          <a:prstGeom prst="roundRect">
            <a:avLst>
              <a:gd name="adj" fmla="val 16667"/>
            </a:avLst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225" name="Google Shape;225;p18"/>
          <p:cNvCxnSpPr/>
          <p:nvPr/>
        </p:nvCxnSpPr>
        <p:spPr>
          <a:xfrm>
            <a:off x="7437819" y="2961560"/>
            <a:ext cx="0" cy="8636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6" name="Google Shape;226;p18"/>
          <p:cNvCxnSpPr/>
          <p:nvPr/>
        </p:nvCxnSpPr>
        <p:spPr>
          <a:xfrm rot="10800000">
            <a:off x="7437772" y="2993075"/>
            <a:ext cx="0" cy="8636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8"/>
          <p:cNvCxnSpPr/>
          <p:nvPr/>
        </p:nvCxnSpPr>
        <p:spPr>
          <a:xfrm rot="10800000" flipH="1">
            <a:off x="7047355" y="3421301"/>
            <a:ext cx="394400" cy="1160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8"/>
          <p:cNvCxnSpPr/>
          <p:nvPr/>
        </p:nvCxnSpPr>
        <p:spPr>
          <a:xfrm rot="10800000" flipH="1">
            <a:off x="7437819" y="2977207"/>
            <a:ext cx="438400" cy="4384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8"/>
          <p:cNvCxnSpPr/>
          <p:nvPr/>
        </p:nvCxnSpPr>
        <p:spPr>
          <a:xfrm>
            <a:off x="8073044" y="3424861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0" name="Google Shape;230;p18"/>
          <p:cNvSpPr txBox="1"/>
          <p:nvPr/>
        </p:nvSpPr>
        <p:spPr>
          <a:xfrm>
            <a:off x="6858000" y="4495800"/>
            <a:ext cx="2628383" cy="6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sz="2800">
                <a:latin typeface="Cambria"/>
                <a:ea typeface="Cambria"/>
                <a:cs typeface="Cambria"/>
                <a:sym typeface="Cambria"/>
              </a:rPr>
              <a:t>Activation function: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sz="2800">
                <a:latin typeface="Cambria"/>
                <a:ea typeface="Cambria"/>
                <a:cs typeface="Cambria"/>
                <a:sym typeface="Cambria"/>
              </a:rPr>
              <a:t>Non Linear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sz="2800">
                <a:latin typeface="Cambria"/>
                <a:ea typeface="Cambria"/>
                <a:cs typeface="Cambria"/>
                <a:sym typeface="Cambria"/>
              </a:rPr>
              <a:t>Transformation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31" name="Google Shape;231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48127" y="3434134"/>
            <a:ext cx="228093" cy="2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24678" y="2910993"/>
            <a:ext cx="365349" cy="2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5400000">
            <a:off x="3939333" y="3373900"/>
            <a:ext cx="498632" cy="13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8"/>
          <p:cNvSpPr txBox="1"/>
          <p:nvPr/>
        </p:nvSpPr>
        <p:spPr>
          <a:xfrm>
            <a:off x="4419600" y="4572000"/>
            <a:ext cx="1996800" cy="4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sz="2800">
                <a:latin typeface="Cambria"/>
                <a:ea typeface="Cambria"/>
                <a:cs typeface="Cambria"/>
                <a:sym typeface="Cambria"/>
              </a:rPr>
              <a:t>Dot Product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CD5F29-0E44-417F-BBD2-2D8693B4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F9A0A-E562-4FCF-93B4-6017FF4F2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603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67"/>
          <p:cNvSpPr/>
          <p:nvPr/>
        </p:nvSpPr>
        <p:spPr>
          <a:xfrm>
            <a:off x="7544689" y="1033328"/>
            <a:ext cx="4454144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61" name="Google Shape;1861;p6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Interchange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138ED8-DF6F-4AD9-BF28-9D816DAB29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60</a:t>
            </a:fld>
            <a:endParaRPr lang="nl"/>
          </a:p>
        </p:txBody>
      </p:sp>
      <p:sp>
        <p:nvSpPr>
          <p:cNvPr id="1862" name="Google Shape;1862;p67"/>
          <p:cNvSpPr txBox="1"/>
          <p:nvPr/>
        </p:nvSpPr>
        <p:spPr>
          <a:xfrm>
            <a:off x="7822228" y="1583561"/>
            <a:ext cx="3911200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60958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		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" name="Google Shape;5357;p86">
            <a:extLst>
              <a:ext uri="{FF2B5EF4-FFF2-40B4-BE49-F238E27FC236}">
                <a16:creationId xmlns:a16="http://schemas.microsoft.com/office/drawing/2014/main" id="{1CD1C5B4-1C5B-4A73-B929-7E4963331978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95" name="Google Shape;3879;p77">
            <a:extLst>
              <a:ext uri="{FF2B5EF4-FFF2-40B4-BE49-F238E27FC236}">
                <a16:creationId xmlns:a16="http://schemas.microsoft.com/office/drawing/2014/main" id="{BC739681-48FC-4A6C-96B9-218F3E7B6D53}"/>
              </a:ext>
            </a:extLst>
          </p:cNvPr>
          <p:cNvSpPr/>
          <p:nvPr/>
        </p:nvSpPr>
        <p:spPr>
          <a:xfrm>
            <a:off x="7816162" y="3586151"/>
            <a:ext cx="3911199" cy="15968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dirty="0"/>
              <a:t>Let’s have a look at the uses of </a:t>
            </a:r>
            <a:endParaRPr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3200" dirty="0"/>
          </a:p>
        </p:txBody>
      </p:sp>
      <p:cxnSp>
        <p:nvCxnSpPr>
          <p:cNvPr id="96" name="Google Shape;5353;p86">
            <a:extLst>
              <a:ext uri="{FF2B5EF4-FFF2-40B4-BE49-F238E27FC236}">
                <a16:creationId xmlns:a16="http://schemas.microsoft.com/office/drawing/2014/main" id="{D7BD1623-8B1E-4986-ADC4-EE0627287FED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8" name="Google Shape;5354;p86">
            <a:extLst>
              <a:ext uri="{FF2B5EF4-FFF2-40B4-BE49-F238E27FC236}">
                <a16:creationId xmlns:a16="http://schemas.microsoft.com/office/drawing/2014/main" id="{6E6383E2-8A7D-457C-9D95-6E41701BA74A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9" name="Google Shape;5355;p86">
            <a:extLst>
              <a:ext uri="{FF2B5EF4-FFF2-40B4-BE49-F238E27FC236}">
                <a16:creationId xmlns:a16="http://schemas.microsoft.com/office/drawing/2014/main" id="{9155876B-9915-47CA-BE85-CD4DC3402B53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100" name="Google Shape;5356;p86">
            <a:extLst>
              <a:ext uri="{FF2B5EF4-FFF2-40B4-BE49-F238E27FC236}">
                <a16:creationId xmlns:a16="http://schemas.microsoft.com/office/drawing/2014/main" id="{E2D9998D-39D1-4416-B4EB-4D1742902B74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04" name="Google Shape;5360;p86">
            <a:extLst>
              <a:ext uri="{FF2B5EF4-FFF2-40B4-BE49-F238E27FC236}">
                <a16:creationId xmlns:a16="http://schemas.microsoft.com/office/drawing/2014/main" id="{E0D4724B-96D5-4A8F-B86B-501415D69921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05" name="Google Shape;5361;p86">
            <a:extLst>
              <a:ext uri="{FF2B5EF4-FFF2-40B4-BE49-F238E27FC236}">
                <a16:creationId xmlns:a16="http://schemas.microsoft.com/office/drawing/2014/main" id="{B1015C25-92ED-42DD-84D4-A839585E59BC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06" name="Google Shape;5362;p86">
            <a:extLst>
              <a:ext uri="{FF2B5EF4-FFF2-40B4-BE49-F238E27FC236}">
                <a16:creationId xmlns:a16="http://schemas.microsoft.com/office/drawing/2014/main" id="{B2A8892C-9FC7-4913-BD8E-5652C9757E4B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07" name="Google Shape;5363;p86">
            <a:extLst>
              <a:ext uri="{FF2B5EF4-FFF2-40B4-BE49-F238E27FC236}">
                <a16:creationId xmlns:a16="http://schemas.microsoft.com/office/drawing/2014/main" id="{1EDC8BA8-E644-480C-BC10-CA3F9FF6535A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08" name="Google Shape;5364;p86">
            <a:extLst>
              <a:ext uri="{FF2B5EF4-FFF2-40B4-BE49-F238E27FC236}">
                <a16:creationId xmlns:a16="http://schemas.microsoft.com/office/drawing/2014/main" id="{B4D2C435-9DD8-4C47-8C8C-B736A3FE9A8A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09" name="Google Shape;5365;p86">
            <a:extLst>
              <a:ext uri="{FF2B5EF4-FFF2-40B4-BE49-F238E27FC236}">
                <a16:creationId xmlns:a16="http://schemas.microsoft.com/office/drawing/2014/main" id="{61B8E2D4-4319-4555-A902-0C7086B8351C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0" name="Google Shape;5366;p86">
            <a:extLst>
              <a:ext uri="{FF2B5EF4-FFF2-40B4-BE49-F238E27FC236}">
                <a16:creationId xmlns:a16="http://schemas.microsoft.com/office/drawing/2014/main" id="{C1B4E9CB-5440-4EEF-9DB1-BB29438CCDDC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1" name="Google Shape;5367;p86">
            <a:extLst>
              <a:ext uri="{FF2B5EF4-FFF2-40B4-BE49-F238E27FC236}">
                <a16:creationId xmlns:a16="http://schemas.microsoft.com/office/drawing/2014/main" id="{A8682705-BD4B-43AD-A6F2-C623FB01329C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2" name="Google Shape;5368;p86">
            <a:extLst>
              <a:ext uri="{FF2B5EF4-FFF2-40B4-BE49-F238E27FC236}">
                <a16:creationId xmlns:a16="http://schemas.microsoft.com/office/drawing/2014/main" id="{FA90B1A6-7F6D-4B8A-8B93-B1BCF8F655FE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3" name="Google Shape;5369;p86">
            <a:extLst>
              <a:ext uri="{FF2B5EF4-FFF2-40B4-BE49-F238E27FC236}">
                <a16:creationId xmlns:a16="http://schemas.microsoft.com/office/drawing/2014/main" id="{20F52916-8FD9-404C-B2D5-447E97E800A4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4" name="Google Shape;5370;p86">
            <a:extLst>
              <a:ext uri="{FF2B5EF4-FFF2-40B4-BE49-F238E27FC236}">
                <a16:creationId xmlns:a16="http://schemas.microsoft.com/office/drawing/2014/main" id="{2630EC44-A015-4A90-84ED-252D1EE3B128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5" name="Google Shape;5371;p86">
            <a:extLst>
              <a:ext uri="{FF2B5EF4-FFF2-40B4-BE49-F238E27FC236}">
                <a16:creationId xmlns:a16="http://schemas.microsoft.com/office/drawing/2014/main" id="{F4F90136-DA7B-4ED9-BF8D-66536E3EC6CA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6" name="Google Shape;5372;p86">
            <a:extLst>
              <a:ext uri="{FF2B5EF4-FFF2-40B4-BE49-F238E27FC236}">
                <a16:creationId xmlns:a16="http://schemas.microsoft.com/office/drawing/2014/main" id="{7DCE8F47-A92D-438E-A0D8-D801DCA5B22B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7" name="Google Shape;5373;p86">
            <a:extLst>
              <a:ext uri="{FF2B5EF4-FFF2-40B4-BE49-F238E27FC236}">
                <a16:creationId xmlns:a16="http://schemas.microsoft.com/office/drawing/2014/main" id="{68970FF0-03C3-4864-8624-6BBD4DA06BBE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8" name="Google Shape;5374;p86">
            <a:extLst>
              <a:ext uri="{FF2B5EF4-FFF2-40B4-BE49-F238E27FC236}">
                <a16:creationId xmlns:a16="http://schemas.microsoft.com/office/drawing/2014/main" id="{B519BC96-EAB3-4E43-9EDA-32E567001D40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19" name="Google Shape;5375;p86">
            <a:extLst>
              <a:ext uri="{FF2B5EF4-FFF2-40B4-BE49-F238E27FC236}">
                <a16:creationId xmlns:a16="http://schemas.microsoft.com/office/drawing/2014/main" id="{0B874702-D5C8-4E45-9B7D-524F3BEDB34F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0" name="Google Shape;5376;p86">
            <a:extLst>
              <a:ext uri="{FF2B5EF4-FFF2-40B4-BE49-F238E27FC236}">
                <a16:creationId xmlns:a16="http://schemas.microsoft.com/office/drawing/2014/main" id="{813C15F2-609B-4B8A-AA71-F00B8CE4C479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1" name="Google Shape;5377;p86">
            <a:extLst>
              <a:ext uri="{FF2B5EF4-FFF2-40B4-BE49-F238E27FC236}">
                <a16:creationId xmlns:a16="http://schemas.microsoft.com/office/drawing/2014/main" id="{0962DF7E-2AD2-4E64-BAAC-12E99B52BA4C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2" name="Google Shape;5378;p86">
            <a:extLst>
              <a:ext uri="{FF2B5EF4-FFF2-40B4-BE49-F238E27FC236}">
                <a16:creationId xmlns:a16="http://schemas.microsoft.com/office/drawing/2014/main" id="{60C1BEFF-D623-4982-B010-E3D891C35045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3" name="Google Shape;5379;p86">
            <a:extLst>
              <a:ext uri="{FF2B5EF4-FFF2-40B4-BE49-F238E27FC236}">
                <a16:creationId xmlns:a16="http://schemas.microsoft.com/office/drawing/2014/main" id="{9485C704-4028-4393-B324-8DF992B1DBBD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4" name="Google Shape;5380;p86">
            <a:extLst>
              <a:ext uri="{FF2B5EF4-FFF2-40B4-BE49-F238E27FC236}">
                <a16:creationId xmlns:a16="http://schemas.microsoft.com/office/drawing/2014/main" id="{7B657B1F-ED03-4B38-8B2E-351ABD76F92C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5" name="Google Shape;5381;p86">
            <a:extLst>
              <a:ext uri="{FF2B5EF4-FFF2-40B4-BE49-F238E27FC236}">
                <a16:creationId xmlns:a16="http://schemas.microsoft.com/office/drawing/2014/main" id="{1C2851F2-4798-434C-9726-89998DC9171C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6" name="Google Shape;5382;p86">
            <a:extLst>
              <a:ext uri="{FF2B5EF4-FFF2-40B4-BE49-F238E27FC236}">
                <a16:creationId xmlns:a16="http://schemas.microsoft.com/office/drawing/2014/main" id="{7EF54B51-42DA-456D-9EAA-BF03B5B0BA95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7" name="Google Shape;5383;p86">
            <a:extLst>
              <a:ext uri="{FF2B5EF4-FFF2-40B4-BE49-F238E27FC236}">
                <a16:creationId xmlns:a16="http://schemas.microsoft.com/office/drawing/2014/main" id="{FE1D9966-D3BD-4995-BED0-8F9940FD7FA0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8" name="Google Shape;5384;p86">
            <a:extLst>
              <a:ext uri="{FF2B5EF4-FFF2-40B4-BE49-F238E27FC236}">
                <a16:creationId xmlns:a16="http://schemas.microsoft.com/office/drawing/2014/main" id="{EAF6DC49-AF0C-43C0-8C54-AEF0AAF5D89D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9" name="Google Shape;5385;p86">
            <a:extLst>
              <a:ext uri="{FF2B5EF4-FFF2-40B4-BE49-F238E27FC236}">
                <a16:creationId xmlns:a16="http://schemas.microsoft.com/office/drawing/2014/main" id="{7C36FF30-10D3-4968-9BBC-28C3622D28DA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0" name="Google Shape;5386;p86">
            <a:extLst>
              <a:ext uri="{FF2B5EF4-FFF2-40B4-BE49-F238E27FC236}">
                <a16:creationId xmlns:a16="http://schemas.microsoft.com/office/drawing/2014/main" id="{77479B34-DF00-4C27-9573-220AFEBE4E2E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1" name="Google Shape;5387;p86">
            <a:extLst>
              <a:ext uri="{FF2B5EF4-FFF2-40B4-BE49-F238E27FC236}">
                <a16:creationId xmlns:a16="http://schemas.microsoft.com/office/drawing/2014/main" id="{DBEA5BCE-18BF-4D2A-B2A6-C47487137758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2" name="Google Shape;5388;p86">
            <a:extLst>
              <a:ext uri="{FF2B5EF4-FFF2-40B4-BE49-F238E27FC236}">
                <a16:creationId xmlns:a16="http://schemas.microsoft.com/office/drawing/2014/main" id="{739118CA-B2DC-4B8E-9EA4-835CEEC5E381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3" name="Google Shape;5389;p86">
            <a:extLst>
              <a:ext uri="{FF2B5EF4-FFF2-40B4-BE49-F238E27FC236}">
                <a16:creationId xmlns:a16="http://schemas.microsoft.com/office/drawing/2014/main" id="{9DDE72D6-2AD2-40EA-BDC7-B3D2F163A208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4" name="Google Shape;5390;p86">
            <a:extLst>
              <a:ext uri="{FF2B5EF4-FFF2-40B4-BE49-F238E27FC236}">
                <a16:creationId xmlns:a16="http://schemas.microsoft.com/office/drawing/2014/main" id="{69631CBC-D259-496C-8034-A8EEA6BBE31A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5" name="Google Shape;5391;p86">
            <a:extLst>
              <a:ext uri="{FF2B5EF4-FFF2-40B4-BE49-F238E27FC236}">
                <a16:creationId xmlns:a16="http://schemas.microsoft.com/office/drawing/2014/main" id="{1C1EEBC4-1DC4-4573-BE4C-85F233D361EF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6" name="Google Shape;5392;p86">
            <a:extLst>
              <a:ext uri="{FF2B5EF4-FFF2-40B4-BE49-F238E27FC236}">
                <a16:creationId xmlns:a16="http://schemas.microsoft.com/office/drawing/2014/main" id="{FFA92280-18C3-44C9-86DB-2B5FF207C7C1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7" name="Google Shape;5393;p86">
            <a:extLst>
              <a:ext uri="{FF2B5EF4-FFF2-40B4-BE49-F238E27FC236}">
                <a16:creationId xmlns:a16="http://schemas.microsoft.com/office/drawing/2014/main" id="{ACD7197B-ACE5-4254-9FC7-BB6CBB7F882B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8" name="Google Shape;5394;p86">
            <a:extLst>
              <a:ext uri="{FF2B5EF4-FFF2-40B4-BE49-F238E27FC236}">
                <a16:creationId xmlns:a16="http://schemas.microsoft.com/office/drawing/2014/main" id="{5B4014BE-2CE8-40EF-9708-EE713A8955D1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9" name="Google Shape;5395;p86">
            <a:extLst>
              <a:ext uri="{FF2B5EF4-FFF2-40B4-BE49-F238E27FC236}">
                <a16:creationId xmlns:a16="http://schemas.microsoft.com/office/drawing/2014/main" id="{710470CF-1CDA-44B1-9707-2B919EB4F5F9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0" name="Google Shape;5396;p86">
            <a:extLst>
              <a:ext uri="{FF2B5EF4-FFF2-40B4-BE49-F238E27FC236}">
                <a16:creationId xmlns:a16="http://schemas.microsoft.com/office/drawing/2014/main" id="{961A34E0-4C9D-4352-BA11-C367FEB61C03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1" name="Google Shape;5397;p86">
            <a:extLst>
              <a:ext uri="{FF2B5EF4-FFF2-40B4-BE49-F238E27FC236}">
                <a16:creationId xmlns:a16="http://schemas.microsoft.com/office/drawing/2014/main" id="{43B40C41-0CBA-4A1C-8D3E-322D1ACE2E49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2" name="Google Shape;5398;p86">
            <a:extLst>
              <a:ext uri="{FF2B5EF4-FFF2-40B4-BE49-F238E27FC236}">
                <a16:creationId xmlns:a16="http://schemas.microsoft.com/office/drawing/2014/main" id="{7EE0F65E-A06E-48F4-9208-2710B7B30D86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3" name="Google Shape;5399;p86">
            <a:extLst>
              <a:ext uri="{FF2B5EF4-FFF2-40B4-BE49-F238E27FC236}">
                <a16:creationId xmlns:a16="http://schemas.microsoft.com/office/drawing/2014/main" id="{FC37F2A2-ADEC-49A2-9811-884D249609E6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4" name="Google Shape;5400;p86">
            <a:extLst>
              <a:ext uri="{FF2B5EF4-FFF2-40B4-BE49-F238E27FC236}">
                <a16:creationId xmlns:a16="http://schemas.microsoft.com/office/drawing/2014/main" id="{29838B75-A50D-48F6-9C70-C969DA20317E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5" name="Google Shape;5401;p86">
            <a:extLst>
              <a:ext uri="{FF2B5EF4-FFF2-40B4-BE49-F238E27FC236}">
                <a16:creationId xmlns:a16="http://schemas.microsoft.com/office/drawing/2014/main" id="{865C434D-BF7E-4E70-B23B-9395543404D4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6" name="Google Shape;5402;p86">
            <a:extLst>
              <a:ext uri="{FF2B5EF4-FFF2-40B4-BE49-F238E27FC236}">
                <a16:creationId xmlns:a16="http://schemas.microsoft.com/office/drawing/2014/main" id="{0420B7AD-F431-4015-A49B-C199038FC8BC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7" name="Google Shape;5403;p86">
            <a:extLst>
              <a:ext uri="{FF2B5EF4-FFF2-40B4-BE49-F238E27FC236}">
                <a16:creationId xmlns:a16="http://schemas.microsoft.com/office/drawing/2014/main" id="{00B444D7-A591-4EC7-975D-12B8FB0761B6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8" name="Google Shape;5404;p86">
            <a:extLst>
              <a:ext uri="{FF2B5EF4-FFF2-40B4-BE49-F238E27FC236}">
                <a16:creationId xmlns:a16="http://schemas.microsoft.com/office/drawing/2014/main" id="{E7503FE7-296D-4762-BEA5-94F2CF1E974E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9" name="Google Shape;5405;p86">
            <a:extLst>
              <a:ext uri="{FF2B5EF4-FFF2-40B4-BE49-F238E27FC236}">
                <a16:creationId xmlns:a16="http://schemas.microsoft.com/office/drawing/2014/main" id="{92578704-9D6F-4AF5-BCD7-BD7C8C08F4C5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0" name="Google Shape;5406;p86">
            <a:extLst>
              <a:ext uri="{FF2B5EF4-FFF2-40B4-BE49-F238E27FC236}">
                <a16:creationId xmlns:a16="http://schemas.microsoft.com/office/drawing/2014/main" id="{6FAD6474-C614-4840-8AE3-9CE74AAE6E99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1" name="Google Shape;5407;p86">
            <a:extLst>
              <a:ext uri="{FF2B5EF4-FFF2-40B4-BE49-F238E27FC236}">
                <a16:creationId xmlns:a16="http://schemas.microsoft.com/office/drawing/2014/main" id="{43EB0F62-B3A4-4F32-B828-47D3459A69EF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2" name="Google Shape;5408;p86">
            <a:extLst>
              <a:ext uri="{FF2B5EF4-FFF2-40B4-BE49-F238E27FC236}">
                <a16:creationId xmlns:a16="http://schemas.microsoft.com/office/drawing/2014/main" id="{C455FB4C-7F34-4899-B732-2C7CE17B41EC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3" name="Google Shape;5409;p86">
            <a:extLst>
              <a:ext uri="{FF2B5EF4-FFF2-40B4-BE49-F238E27FC236}">
                <a16:creationId xmlns:a16="http://schemas.microsoft.com/office/drawing/2014/main" id="{0ED2743C-EA7F-4DB3-A0B9-AB840ACD73EB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4" name="Google Shape;5410;p86">
            <a:extLst>
              <a:ext uri="{FF2B5EF4-FFF2-40B4-BE49-F238E27FC236}">
                <a16:creationId xmlns:a16="http://schemas.microsoft.com/office/drawing/2014/main" id="{1C041472-A8DE-490A-B5B5-1D642E9F7FE1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5" name="Google Shape;5411;p86">
            <a:extLst>
              <a:ext uri="{FF2B5EF4-FFF2-40B4-BE49-F238E27FC236}">
                <a16:creationId xmlns:a16="http://schemas.microsoft.com/office/drawing/2014/main" id="{78B5317F-846A-4290-BE1E-A9DB1DAE4B31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6" name="Google Shape;5412;p86">
            <a:extLst>
              <a:ext uri="{FF2B5EF4-FFF2-40B4-BE49-F238E27FC236}">
                <a16:creationId xmlns:a16="http://schemas.microsoft.com/office/drawing/2014/main" id="{9621B995-7FEA-4233-962C-4D2D5DFF9AE7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7" name="Google Shape;5413;p86">
            <a:extLst>
              <a:ext uri="{FF2B5EF4-FFF2-40B4-BE49-F238E27FC236}">
                <a16:creationId xmlns:a16="http://schemas.microsoft.com/office/drawing/2014/main" id="{A953AAE6-588D-4928-9517-4183FFF96CC3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8" name="Google Shape;5414;p86">
            <a:extLst>
              <a:ext uri="{FF2B5EF4-FFF2-40B4-BE49-F238E27FC236}">
                <a16:creationId xmlns:a16="http://schemas.microsoft.com/office/drawing/2014/main" id="{58CD1B13-2AD8-40C0-B3A7-7D4489D94B50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9" name="Google Shape;5415;p86">
            <a:extLst>
              <a:ext uri="{FF2B5EF4-FFF2-40B4-BE49-F238E27FC236}">
                <a16:creationId xmlns:a16="http://schemas.microsoft.com/office/drawing/2014/main" id="{4D77EB1D-55B0-4229-878F-3C5F324EF832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0" name="Google Shape;5416;p86">
            <a:extLst>
              <a:ext uri="{FF2B5EF4-FFF2-40B4-BE49-F238E27FC236}">
                <a16:creationId xmlns:a16="http://schemas.microsoft.com/office/drawing/2014/main" id="{C353B19A-4770-430E-BCC8-18AE755ED2D9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1" name="Google Shape;5417;p86">
            <a:extLst>
              <a:ext uri="{FF2B5EF4-FFF2-40B4-BE49-F238E27FC236}">
                <a16:creationId xmlns:a16="http://schemas.microsoft.com/office/drawing/2014/main" id="{AE01299C-F378-4444-B115-83D159953ADA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2" name="Google Shape;5418;p86">
            <a:extLst>
              <a:ext uri="{FF2B5EF4-FFF2-40B4-BE49-F238E27FC236}">
                <a16:creationId xmlns:a16="http://schemas.microsoft.com/office/drawing/2014/main" id="{B324B615-D428-475B-83F1-5CF6B8D30CF5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3" name="Google Shape;5419;p86">
            <a:extLst>
              <a:ext uri="{FF2B5EF4-FFF2-40B4-BE49-F238E27FC236}">
                <a16:creationId xmlns:a16="http://schemas.microsoft.com/office/drawing/2014/main" id="{B1152184-4577-42ED-BB5D-ED9EE3B10F1F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4" name="Google Shape;5420;p86">
            <a:extLst>
              <a:ext uri="{FF2B5EF4-FFF2-40B4-BE49-F238E27FC236}">
                <a16:creationId xmlns:a16="http://schemas.microsoft.com/office/drawing/2014/main" id="{1DD197EA-3AE0-4DCD-B7B6-7B3AE6E225CE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5" name="Google Shape;5421;p86">
            <a:extLst>
              <a:ext uri="{FF2B5EF4-FFF2-40B4-BE49-F238E27FC236}">
                <a16:creationId xmlns:a16="http://schemas.microsoft.com/office/drawing/2014/main" id="{1E786323-F807-4F24-9151-CB2DDCEB5773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6" name="Google Shape;5422;p86">
            <a:extLst>
              <a:ext uri="{FF2B5EF4-FFF2-40B4-BE49-F238E27FC236}">
                <a16:creationId xmlns:a16="http://schemas.microsoft.com/office/drawing/2014/main" id="{16F83224-2144-4E72-8D9F-E0B7C21964AB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7" name="Google Shape;5423;p86">
            <a:extLst>
              <a:ext uri="{FF2B5EF4-FFF2-40B4-BE49-F238E27FC236}">
                <a16:creationId xmlns:a16="http://schemas.microsoft.com/office/drawing/2014/main" id="{150C4015-9147-4E95-AE8A-2A55544BF96E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8" name="Google Shape;5424;p86">
            <a:extLst>
              <a:ext uri="{FF2B5EF4-FFF2-40B4-BE49-F238E27FC236}">
                <a16:creationId xmlns:a16="http://schemas.microsoft.com/office/drawing/2014/main" id="{E33EBCB5-62BA-4270-A977-EBD26315A70E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A85112E9-6AAF-4C14-A71D-8F8B76F889B4}"/>
              </a:ext>
            </a:extLst>
          </p:cNvPr>
          <p:cNvSpPr/>
          <p:nvPr/>
        </p:nvSpPr>
        <p:spPr>
          <a:xfrm>
            <a:off x="5912990" y="1818800"/>
            <a:ext cx="1246999" cy="875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b="1" dirty="0">
                <a:solidFill>
                  <a:srgbClr val="FF91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lang="nl" dirty="0">
              <a:solidFill>
                <a:srgbClr val="FF91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algn="ctr"/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sym typeface="Consolas"/>
              </a:rPr>
              <a:t>i</a:t>
            </a:r>
            <a:r>
              <a:rPr lang="nl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sym typeface="Consolas"/>
              </a:rPr>
              <a:t>=</a:t>
            </a:r>
            <a:r>
              <a:rPr lang="nl" dirty="0">
                <a:solidFill>
                  <a:srgbClr val="FF9100"/>
                </a:solidFill>
                <a:latin typeface="Consolas"/>
                <a:sym typeface="Consolas"/>
              </a:rPr>
              <a:t>1</a:t>
            </a:r>
            <a:endParaRPr lang="en-US" dirty="0">
              <a:solidFill>
                <a:srgbClr val="FF9100"/>
              </a:solidFill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F3A52BB-061A-4942-BCDB-F792F3DEA996}"/>
              </a:ext>
            </a:extLst>
          </p:cNvPr>
          <p:cNvCxnSpPr>
            <a:cxnSpLocks/>
          </p:cNvCxnSpPr>
          <p:nvPr/>
        </p:nvCxnSpPr>
        <p:spPr>
          <a:xfrm flipV="1">
            <a:off x="2317792" y="4073752"/>
            <a:ext cx="0" cy="2589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0A9616C-756E-4318-954C-9C402E64E926}"/>
              </a:ext>
            </a:extLst>
          </p:cNvPr>
          <p:cNvCxnSpPr>
            <a:cxnSpLocks/>
          </p:cNvCxnSpPr>
          <p:nvPr/>
        </p:nvCxnSpPr>
        <p:spPr>
          <a:xfrm flipV="1">
            <a:off x="2317792" y="3665922"/>
            <a:ext cx="0" cy="2589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9AE3DDD-F4D2-4DEA-BFFC-318C1C046C41}"/>
              </a:ext>
            </a:extLst>
          </p:cNvPr>
          <p:cNvCxnSpPr>
            <a:cxnSpLocks/>
          </p:cNvCxnSpPr>
          <p:nvPr/>
        </p:nvCxnSpPr>
        <p:spPr>
          <a:xfrm flipV="1">
            <a:off x="2317792" y="3264003"/>
            <a:ext cx="0" cy="2589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36E783B8-A315-48C9-BA00-03751197AB25}"/>
              </a:ext>
            </a:extLst>
          </p:cNvPr>
          <p:cNvCxnSpPr>
            <a:cxnSpLocks/>
          </p:cNvCxnSpPr>
          <p:nvPr/>
        </p:nvCxnSpPr>
        <p:spPr>
          <a:xfrm flipV="1">
            <a:off x="2323768" y="2869482"/>
            <a:ext cx="0" cy="2589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C67C02B1-A6D1-4448-836D-29411C4EDF4F}"/>
              </a:ext>
            </a:extLst>
          </p:cNvPr>
          <p:cNvCxnSpPr>
            <a:cxnSpLocks/>
          </p:cNvCxnSpPr>
          <p:nvPr/>
        </p:nvCxnSpPr>
        <p:spPr>
          <a:xfrm flipV="1">
            <a:off x="2323768" y="2461651"/>
            <a:ext cx="0" cy="2589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6853A83-99FF-4B2A-84BA-4CB712CC86CB}"/>
              </a:ext>
            </a:extLst>
          </p:cNvPr>
          <p:cNvCxnSpPr>
            <a:cxnSpLocks/>
          </p:cNvCxnSpPr>
          <p:nvPr/>
        </p:nvCxnSpPr>
        <p:spPr>
          <a:xfrm flipV="1">
            <a:off x="2323768" y="2059732"/>
            <a:ext cx="0" cy="2589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7C24BD0B-E57D-41FA-BE8D-7CF1FF86EB04}"/>
              </a:ext>
            </a:extLst>
          </p:cNvPr>
          <p:cNvCxnSpPr>
            <a:cxnSpLocks/>
          </p:cNvCxnSpPr>
          <p:nvPr/>
        </p:nvCxnSpPr>
        <p:spPr>
          <a:xfrm flipV="1">
            <a:off x="2317792" y="1651287"/>
            <a:ext cx="0" cy="2589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6DF636EE-FF40-4E5B-BEFF-AFF49DA6830F}"/>
              </a:ext>
            </a:extLst>
          </p:cNvPr>
          <p:cNvCxnSpPr>
            <a:cxnSpLocks/>
            <a:stCxn id="154" idx="6"/>
            <a:endCxn id="106" idx="4"/>
          </p:cNvCxnSpPr>
          <p:nvPr/>
        </p:nvCxnSpPr>
        <p:spPr>
          <a:xfrm>
            <a:off x="2478067" y="1561000"/>
            <a:ext cx="257800" cy="29934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Google Shape;5358;p86">
            <a:extLst>
              <a:ext uri="{FF2B5EF4-FFF2-40B4-BE49-F238E27FC236}">
                <a16:creationId xmlns:a16="http://schemas.microsoft.com/office/drawing/2014/main" id="{321BD894-960C-4038-BDE4-C319F2451289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90" name="Google Shape;5359;p86">
            <a:extLst>
              <a:ext uri="{FF2B5EF4-FFF2-40B4-BE49-F238E27FC236}">
                <a16:creationId xmlns:a16="http://schemas.microsoft.com/office/drawing/2014/main" id="{28AD5C82-7D09-445B-881A-DF72D3BFAEFC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  <p:sp>
        <p:nvSpPr>
          <p:cNvPr id="92" name="Google Shape;4225;p78">
            <a:extLst>
              <a:ext uri="{FF2B5EF4-FFF2-40B4-BE49-F238E27FC236}">
                <a16:creationId xmlns:a16="http://schemas.microsoft.com/office/drawing/2014/main" id="{58742E6B-9C8E-4B75-A9C6-E49605C2C9DB}"/>
              </a:ext>
            </a:extLst>
          </p:cNvPr>
          <p:cNvSpPr/>
          <p:nvPr/>
        </p:nvSpPr>
        <p:spPr>
          <a:xfrm>
            <a:off x="7816162" y="5349159"/>
            <a:ext cx="3911197" cy="7112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dirty="0"/>
              <a:t>Reuse distance </a:t>
            </a:r>
            <a:r>
              <a:rPr lang="nl"/>
              <a:t>of </a:t>
            </a:r>
            <a:r>
              <a:rPr lang="nl" b="1">
                <a:solidFill>
                  <a:srgbClr val="0070C0"/>
                </a:solidFill>
              </a:rPr>
              <a:t>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30891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CustomShape 1"/>
          <p:cNvSpPr/>
          <p:nvPr/>
        </p:nvSpPr>
        <p:spPr>
          <a:xfrm>
            <a:off x="816000" y="319200"/>
            <a:ext cx="10563360" cy="52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en-US" sz="3600" spc="-1">
              <a:latin typeface="Arial"/>
            </a:endParaRPr>
          </a:p>
        </p:txBody>
      </p:sp>
      <p:grpSp>
        <p:nvGrpSpPr>
          <p:cNvPr id="2321" name="Group 3"/>
          <p:cNvGrpSpPr/>
          <p:nvPr/>
        </p:nvGrpSpPr>
        <p:grpSpPr>
          <a:xfrm>
            <a:off x="767520" y="1455360"/>
            <a:ext cx="10413600" cy="3574560"/>
            <a:chOff x="575640" y="1091520"/>
            <a:chExt cx="7810200" cy="2680920"/>
          </a:xfrm>
        </p:grpSpPr>
        <p:sp>
          <p:nvSpPr>
            <p:cNvPr id="2322" name="CustomShape 4"/>
            <p:cNvSpPr/>
            <p:nvPr/>
          </p:nvSpPr>
          <p:spPr>
            <a:xfrm>
              <a:off x="575640" y="1091520"/>
              <a:ext cx="7810200" cy="2680920"/>
            </a:xfrm>
            <a:prstGeom prst="roundRect">
              <a:avLst>
                <a:gd name="adj" fmla="val 16667"/>
              </a:avLst>
            </a:prstGeom>
            <a:solidFill>
              <a:srgbClr val="EEE8D5"/>
            </a:solidFill>
            <a:ln w="19080">
              <a:solidFill>
                <a:srgbClr val="4F81BD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3" name="CustomShape 5"/>
            <p:cNvSpPr/>
            <p:nvPr/>
          </p:nvSpPr>
          <p:spPr>
            <a:xfrm>
              <a:off x="795960" y="1184040"/>
              <a:ext cx="7424640" cy="24087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2400" b="1" spc="-1">
                  <a:solidFill>
                    <a:srgbClr val="4F81BD"/>
                  </a:solidFill>
                  <a:latin typeface="Courier New"/>
                  <a:ea typeface="Courier New"/>
                </a:rPr>
                <a:t>for</a:t>
              </a: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 l </a:t>
              </a:r>
              <a:r>
                <a:rPr lang="en-US" sz="2400" b="1" spc="-1">
                  <a:solidFill>
                    <a:srgbClr val="4F81BD"/>
                  </a:solidFill>
                  <a:latin typeface="Courier New"/>
                  <a:ea typeface="Courier New"/>
                </a:rPr>
                <a:t>in</a:t>
              </a: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 layers:</a:t>
              </a:r>
              <a:endParaRPr lang="en-US" sz="2400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  </a:t>
              </a:r>
              <a:r>
                <a:rPr lang="en-US" sz="2400" b="1" spc="-1">
                  <a:solidFill>
                    <a:srgbClr val="4F81BD"/>
                  </a:solidFill>
                  <a:latin typeface="Courier New"/>
                  <a:ea typeface="Courier New"/>
                </a:rPr>
                <a:t>for</a:t>
              </a: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 z </a:t>
              </a:r>
              <a:r>
                <a:rPr lang="en-US" sz="2400" b="1" spc="-1">
                  <a:solidFill>
                    <a:srgbClr val="4F81BD"/>
                  </a:solidFill>
                  <a:latin typeface="Courier New"/>
                  <a:ea typeface="Courier New"/>
                </a:rPr>
                <a:t>in</a:t>
              </a: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 output_maps[l]:</a:t>
              </a:r>
              <a:endParaRPr lang="en-US" sz="2400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    </a:t>
              </a:r>
              <a:r>
                <a:rPr lang="en-US" sz="2400" b="1" spc="-1">
                  <a:solidFill>
                    <a:srgbClr val="4F81BD"/>
                  </a:solidFill>
                  <a:latin typeface="Courier New"/>
                  <a:ea typeface="Courier New"/>
                </a:rPr>
                <a:t>for</a:t>
              </a: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 i </a:t>
              </a:r>
              <a:r>
                <a:rPr lang="en-US" sz="2400" b="1" spc="-1">
                  <a:solidFill>
                    <a:srgbClr val="4F81BD"/>
                  </a:solidFill>
                  <a:latin typeface="Courier New"/>
                  <a:ea typeface="Courier New"/>
                </a:rPr>
                <a:t>in</a:t>
              </a: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 input_maps[l]:</a:t>
              </a:r>
              <a:endParaRPr lang="en-US" sz="2400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      </a:t>
              </a:r>
              <a:r>
                <a:rPr lang="en-US" sz="2400" b="1" spc="-1">
                  <a:solidFill>
                    <a:srgbClr val="4F81BD"/>
                  </a:solidFill>
                  <a:latin typeface="Courier New"/>
                  <a:ea typeface="Courier New"/>
                </a:rPr>
                <a:t>for</a:t>
              </a: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 x </a:t>
              </a:r>
              <a:r>
                <a:rPr lang="en-US" sz="2400" b="1" spc="-1">
                  <a:solidFill>
                    <a:srgbClr val="4F81BD"/>
                  </a:solidFill>
                  <a:latin typeface="Courier New"/>
                  <a:ea typeface="Courier New"/>
                </a:rPr>
                <a:t>in</a:t>
              </a: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 columns[l]:</a:t>
              </a:r>
              <a:endParaRPr lang="en-US" sz="2400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2400" b="1" spc="-1">
                  <a:solidFill>
                    <a:srgbClr val="4F81BD"/>
                  </a:solidFill>
                  <a:latin typeface="Courier New"/>
                  <a:ea typeface="Courier New"/>
                </a:rPr>
                <a:t>        for</a:t>
              </a: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 y </a:t>
              </a:r>
              <a:r>
                <a:rPr lang="en-US" sz="2400" b="1" spc="-1">
                  <a:solidFill>
                    <a:srgbClr val="4F81BD"/>
                  </a:solidFill>
                  <a:latin typeface="Courier New"/>
                  <a:ea typeface="Courier New"/>
                </a:rPr>
                <a:t>in </a:t>
              </a: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rows[l]:</a:t>
              </a:r>
              <a:endParaRPr lang="en-US" sz="2400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          </a:t>
              </a:r>
              <a:r>
                <a:rPr lang="en-US" sz="2400" b="1" spc="-1">
                  <a:solidFill>
                    <a:srgbClr val="4F81BD"/>
                  </a:solidFill>
                  <a:latin typeface="Courier New"/>
                  <a:ea typeface="Courier New"/>
                </a:rPr>
                <a:t>for</a:t>
              </a: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 ky </a:t>
              </a:r>
              <a:r>
                <a:rPr lang="en-US" sz="2400" b="1" spc="-1">
                  <a:solidFill>
                    <a:srgbClr val="4F81BD"/>
                  </a:solidFill>
                  <a:latin typeface="Courier New"/>
                  <a:ea typeface="Courier New"/>
                </a:rPr>
                <a:t>in </a:t>
              </a: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kernel_height[l]:</a:t>
              </a:r>
              <a:endParaRPr lang="en-US" sz="2400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            </a:t>
              </a:r>
              <a:r>
                <a:rPr lang="en-US" sz="2400" b="1" spc="-1">
                  <a:solidFill>
                    <a:srgbClr val="4F81BD"/>
                  </a:solidFill>
                  <a:latin typeface="Courier New"/>
                  <a:ea typeface="Courier New"/>
                </a:rPr>
                <a:t>for</a:t>
              </a: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 kx </a:t>
              </a:r>
              <a:r>
                <a:rPr lang="en-US" sz="2400" b="1" spc="-1">
                  <a:solidFill>
                    <a:srgbClr val="4F81BD"/>
                  </a:solidFill>
                  <a:latin typeface="Courier New"/>
                  <a:ea typeface="Courier New"/>
                </a:rPr>
                <a:t>in</a:t>
              </a: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 kernel_widht[l]:</a:t>
              </a:r>
              <a:endParaRPr lang="en-US" sz="2400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              </a:t>
              </a:r>
              <a:r>
                <a:rPr lang="en-US" sz="2400" b="1" spc="-1">
                  <a:solidFill>
                    <a:srgbClr val="9BBB59"/>
                  </a:solidFill>
                  <a:latin typeface="Courier New"/>
                  <a:ea typeface="Courier New"/>
                </a:rPr>
                <a:t>Y</a:t>
              </a: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[l][z][x][y]+= </a:t>
              </a:r>
              <a:r>
                <a:rPr lang="en-US" sz="2400" b="1" spc="-1">
                  <a:solidFill>
                    <a:srgbClr val="9BBB59"/>
                  </a:solidFill>
                  <a:latin typeface="Courier New"/>
                  <a:ea typeface="Courier New"/>
                </a:rPr>
                <a:t>X</a:t>
              </a: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[l][i][x+kx][y+ky]* </a:t>
              </a:r>
              <a:r>
                <a:rPr lang="en-US" sz="2400" b="1" spc="-1">
                  <a:solidFill>
                    <a:srgbClr val="C81919"/>
                  </a:solidFill>
                  <a:latin typeface="Courier New"/>
                  <a:ea typeface="Courier New"/>
                </a:rPr>
                <a:t>\</a:t>
              </a:r>
              <a:endParaRPr lang="en-US" sz="2400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2400" b="1" spc="-1">
                  <a:solidFill>
                    <a:srgbClr val="9BBB59"/>
                  </a:solidFill>
                  <a:latin typeface="Courier New"/>
                  <a:ea typeface="Courier New"/>
                </a:rPr>
                <a:t>                              W</a:t>
              </a:r>
              <a:r>
                <a:rPr lang="en-US" sz="2400" spc="-1">
                  <a:solidFill>
                    <a:srgbClr val="000000"/>
                  </a:solidFill>
                  <a:latin typeface="Courier New"/>
                  <a:ea typeface="Courier New"/>
                </a:rPr>
                <a:t>[l][i][z][kx][ky]</a:t>
              </a:r>
              <a:endParaRPr lang="en-US" sz="2400" spc="-1">
                <a:latin typeface="Arial"/>
              </a:endParaRPr>
            </a:p>
          </p:txBody>
        </p:sp>
      </p:grpSp>
      <p:sp>
        <p:nvSpPr>
          <p:cNvPr id="2324" name="CustomShape 6"/>
          <p:cNvSpPr/>
          <p:nvPr/>
        </p:nvSpPr>
        <p:spPr>
          <a:xfrm>
            <a:off x="6827520" y="1210080"/>
            <a:ext cx="3900960" cy="1471680"/>
          </a:xfrm>
          <a:prstGeom prst="wedgeRoundRectCallout">
            <a:avLst>
              <a:gd name="adj1" fmla="val -71600"/>
              <a:gd name="adj2" fmla="val 11147"/>
              <a:gd name="adj3" fmla="val 16667"/>
            </a:avLst>
          </a:prstGeom>
          <a:solidFill>
            <a:srgbClr val="F9CCCC"/>
          </a:solidFill>
          <a:ln w="25560">
            <a:solidFill>
              <a:srgbClr val="93121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en-US" sz="2400" spc="-1">
                <a:solidFill>
                  <a:srgbClr val="000000"/>
                </a:solidFill>
                <a:latin typeface="Arial"/>
                <a:ea typeface="Arial"/>
              </a:rPr>
              <a:t>keep weights, input or outputs stationary</a:t>
            </a:r>
            <a:endParaRPr lang="en-US" sz="2400" spc="-1"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5E2CC-C19C-4CD3-BC43-C1F4493CD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loop interchange help CNNs ?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6D3CE-E224-4766-8CD9-25CB115F0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IA 5LIL0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47DADC-0B68-48B3-8C9D-C20C4A00A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336B-20D1-45C1-B051-DBFD0EF58A0F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CustomShape 1"/>
          <p:cNvSpPr/>
          <p:nvPr/>
        </p:nvSpPr>
        <p:spPr>
          <a:xfrm>
            <a:off x="816000" y="319200"/>
            <a:ext cx="10563360" cy="52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en-US" sz="3600" spc="-1">
              <a:latin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9A5CF6-B7CC-419B-93BF-2D53CD044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reuse in CNNs</a:t>
            </a:r>
            <a:endParaRPr lang="nl-NL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BDDFEF-D60C-4E47-BAD6-EEDE6CF24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334" y="2971800"/>
            <a:ext cx="3199905" cy="22098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A014D-A2D6-4A92-8796-CAD910BA7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646DCA-EF3F-4967-B384-765F63709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4336B-20D1-45C1-B051-DBFD0EF58A0F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1A1A53-2011-4CE8-937B-04E4A6A3E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1" y="2679632"/>
            <a:ext cx="3619500" cy="2900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CF5874-7D7C-4E2C-A9AC-DFFF09338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728" y="2227532"/>
            <a:ext cx="3614364" cy="37160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E1DA32-D842-4169-9901-2722AF8ACF07}"/>
              </a:ext>
            </a:extLst>
          </p:cNvPr>
          <p:cNvSpPr txBox="1"/>
          <p:nvPr/>
        </p:nvSpPr>
        <p:spPr>
          <a:xfrm>
            <a:off x="477152" y="1219360"/>
            <a:ext cx="32607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Convolutional reuse</a:t>
            </a:r>
          </a:p>
          <a:p>
            <a:r>
              <a:rPr lang="en-US" sz="2800" b="1">
                <a:solidFill>
                  <a:schemeClr val="accent2"/>
                </a:solidFill>
              </a:rPr>
              <a:t>(sliding window)</a:t>
            </a:r>
            <a:endParaRPr lang="nl-NL" sz="2800" b="1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D81CB5-DF10-4078-AEEE-503343DFCB88}"/>
              </a:ext>
            </a:extLst>
          </p:cNvPr>
          <p:cNvSpPr txBox="1"/>
          <p:nvPr/>
        </p:nvSpPr>
        <p:spPr>
          <a:xfrm>
            <a:off x="4566506" y="1255116"/>
            <a:ext cx="2714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Input map reuse</a:t>
            </a:r>
            <a:endParaRPr lang="nl-NL" sz="2800" b="1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CFDEE3-C1F1-4C01-888D-7C1E065A810F}"/>
              </a:ext>
            </a:extLst>
          </p:cNvPr>
          <p:cNvSpPr txBox="1"/>
          <p:nvPr/>
        </p:nvSpPr>
        <p:spPr>
          <a:xfrm>
            <a:off x="8940246" y="1255116"/>
            <a:ext cx="281205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Filter reuse</a:t>
            </a:r>
            <a:br>
              <a:rPr lang="en-US" sz="2800" b="1">
                <a:solidFill>
                  <a:schemeClr val="accent2"/>
                </a:solidFill>
              </a:rPr>
            </a:br>
            <a:r>
              <a:rPr lang="en-US" b="1">
                <a:solidFill>
                  <a:schemeClr val="accent2"/>
                </a:solidFill>
              </a:rPr>
              <a:t>for larger batch size</a:t>
            </a:r>
            <a:endParaRPr lang="nl-NL" sz="2800" b="1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73C69A-F385-4B3B-B920-D9C5FB04954A}"/>
              </a:ext>
            </a:extLst>
          </p:cNvPr>
          <p:cNvSpPr txBox="1"/>
          <p:nvPr/>
        </p:nvSpPr>
        <p:spPr>
          <a:xfrm>
            <a:off x="530723" y="5581471"/>
            <a:ext cx="18614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Reuse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activations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weights</a:t>
            </a:r>
            <a:endParaRPr lang="nl-NL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675565-663B-4E89-BC50-F954B922C34C}"/>
              </a:ext>
            </a:extLst>
          </p:cNvPr>
          <p:cNvSpPr txBox="1"/>
          <p:nvPr/>
        </p:nvSpPr>
        <p:spPr>
          <a:xfrm>
            <a:off x="3904575" y="5579872"/>
            <a:ext cx="1861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Reuse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activations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4D97A7-6140-4FDA-B7C8-005B49020637}"/>
              </a:ext>
            </a:extLst>
          </p:cNvPr>
          <p:cNvSpPr txBox="1"/>
          <p:nvPr/>
        </p:nvSpPr>
        <p:spPr>
          <a:xfrm>
            <a:off x="8231854" y="5562812"/>
            <a:ext cx="1487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Reuse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weights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6" grpId="0"/>
      <p:bldP spid="1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RECAP: Constructing a DNN / CNN</a:t>
            </a:r>
          </a:p>
          <a:p>
            <a:pPr lvl="1"/>
            <a:r>
              <a:rPr lang="nl-NL"/>
              <a:t>Neuron &amp; Single layer</a:t>
            </a:r>
          </a:p>
          <a:p>
            <a:pPr lvl="1"/>
            <a:r>
              <a:rPr lang="nl-NL"/>
              <a:t>Network: multiple layers</a:t>
            </a:r>
          </a:p>
          <a:p>
            <a:r>
              <a:rPr lang="nl-NL"/>
              <a:t>Energy</a:t>
            </a:r>
          </a:p>
          <a:p>
            <a:r>
              <a:rPr lang="nl-NL" b="1"/>
              <a:t>Loop transformations</a:t>
            </a:r>
          </a:p>
          <a:p>
            <a:pPr lvl="1"/>
            <a:r>
              <a:rPr lang="nl-NL"/>
              <a:t>data flow</a:t>
            </a:r>
          </a:p>
          <a:p>
            <a:pPr lvl="1"/>
            <a:r>
              <a:rPr lang="nl-NL"/>
              <a:t>reordering</a:t>
            </a:r>
          </a:p>
          <a:p>
            <a:pPr lvl="1"/>
            <a:r>
              <a:rPr lang="nl-NL" b="1"/>
              <a:t>restructuring: tiling</a:t>
            </a:r>
          </a:p>
          <a:p>
            <a:r>
              <a:rPr lang="nl-NL"/>
              <a:t>Buffer management</a:t>
            </a:r>
          </a:p>
          <a:p>
            <a:pPr lvl="1"/>
            <a:r>
              <a:rPr lang="nl-NL"/>
              <a:t> Store and Compute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842" y="-1"/>
            <a:ext cx="1879157" cy="690162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F9FBB-161F-4649-99C6-D2A877ED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BE59558-21F6-4D62-923F-0D09F3CF4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267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3" name="Google Shape;5343;p8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Tiling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0A8C6D-276E-40B1-B674-AEDE7B7330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64</a:t>
            </a:fld>
            <a:endParaRPr lang="nl"/>
          </a:p>
        </p:txBody>
      </p:sp>
      <p:sp>
        <p:nvSpPr>
          <p:cNvPr id="5" name="Google Shape;1860;p67">
            <a:extLst>
              <a:ext uri="{FF2B5EF4-FFF2-40B4-BE49-F238E27FC236}">
                <a16:creationId xmlns:a16="http://schemas.microsoft.com/office/drawing/2014/main" id="{8DA90965-C0CC-4D9B-97B4-C7ED32F5026B}"/>
              </a:ext>
            </a:extLst>
          </p:cNvPr>
          <p:cNvSpPr/>
          <p:nvPr/>
        </p:nvSpPr>
        <p:spPr>
          <a:xfrm>
            <a:off x="3822490" y="1870968"/>
            <a:ext cx="4547020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" name="Google Shape;1862;p67">
            <a:extLst>
              <a:ext uri="{FF2B5EF4-FFF2-40B4-BE49-F238E27FC236}">
                <a16:creationId xmlns:a16="http://schemas.microsoft.com/office/drawing/2014/main" id="{30351427-EA93-44B2-9F4F-06C82AA810E4}"/>
              </a:ext>
            </a:extLst>
          </p:cNvPr>
          <p:cNvSpPr txBox="1"/>
          <p:nvPr/>
        </p:nvSpPr>
        <p:spPr>
          <a:xfrm>
            <a:off x="4082097" y="2421201"/>
            <a:ext cx="4708752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N; 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endParaRPr lang="nl"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  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M; 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</a:t>
            </a:r>
            <a:r>
              <a:rPr lang="en-US" dirty="0">
                <a:solidFill>
                  <a:schemeClr val="dk1"/>
                </a:solidFill>
                <a:latin typeface="Consolas"/>
                <a:sym typeface="Consolas"/>
              </a:rPr>
              <a:t>C</a:t>
            </a:r>
            <a:r>
              <a:rPr lang="en-US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dirty="0">
                <a:solidFill>
                  <a:schemeClr val="dk1"/>
                </a:solidFill>
                <a:latin typeface="Consolas"/>
                <a:sym typeface="Consolas"/>
              </a:rPr>
              <a:t>j</a:t>
            </a:r>
            <a:r>
              <a:rPr lang="en-US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sym typeface="Consolas"/>
              </a:rPr>
              <a:t>;</a:t>
            </a:r>
            <a:endParaRPr dirty="0">
              <a:solidFill>
                <a:schemeClr val="dk1"/>
              </a:solidFill>
              <a:latin typeface="Consola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3" name="Google Shape;5343;p8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Tiling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62D441-1896-4D67-B28C-24E1A5776E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65</a:t>
            </a:fld>
            <a:endParaRPr lang="nl"/>
          </a:p>
        </p:txBody>
      </p:sp>
      <p:sp>
        <p:nvSpPr>
          <p:cNvPr id="5" name="Google Shape;1860;p67">
            <a:extLst>
              <a:ext uri="{FF2B5EF4-FFF2-40B4-BE49-F238E27FC236}">
                <a16:creationId xmlns:a16="http://schemas.microsoft.com/office/drawing/2014/main" id="{8DA90965-C0CC-4D9B-97B4-C7ED32F5026B}"/>
              </a:ext>
            </a:extLst>
          </p:cNvPr>
          <p:cNvSpPr/>
          <p:nvPr/>
        </p:nvSpPr>
        <p:spPr>
          <a:xfrm>
            <a:off x="7471125" y="1010356"/>
            <a:ext cx="4547020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" name="Google Shape;1862;p67">
            <a:extLst>
              <a:ext uri="{FF2B5EF4-FFF2-40B4-BE49-F238E27FC236}">
                <a16:creationId xmlns:a16="http://schemas.microsoft.com/office/drawing/2014/main" id="{30351427-EA93-44B2-9F4F-06C82AA810E4}"/>
              </a:ext>
            </a:extLst>
          </p:cNvPr>
          <p:cNvSpPr txBox="1"/>
          <p:nvPr/>
        </p:nvSpPr>
        <p:spPr>
          <a:xfrm>
            <a:off x="7730732" y="1560589"/>
            <a:ext cx="4708752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endParaRPr lang="nl"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  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</a:t>
            </a:r>
            <a:r>
              <a:rPr lang="en-US" dirty="0">
                <a:solidFill>
                  <a:schemeClr val="dk1"/>
                </a:solidFill>
                <a:latin typeface="Consolas"/>
                <a:sym typeface="Consolas"/>
              </a:rPr>
              <a:t>C</a:t>
            </a:r>
            <a:r>
              <a:rPr lang="en-US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dirty="0">
                <a:solidFill>
                  <a:schemeClr val="dk1"/>
                </a:solidFill>
                <a:latin typeface="Consolas"/>
                <a:sym typeface="Consolas"/>
              </a:rPr>
              <a:t>j</a:t>
            </a:r>
            <a:r>
              <a:rPr lang="en-US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sym typeface="Consolas"/>
              </a:rPr>
              <a:t>;</a:t>
            </a:r>
            <a:endParaRPr dirty="0">
              <a:solidFill>
                <a:schemeClr val="dk1"/>
              </a:solidFill>
              <a:latin typeface="Consola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" name="Google Shape;5353;p86">
            <a:extLst>
              <a:ext uri="{FF2B5EF4-FFF2-40B4-BE49-F238E27FC236}">
                <a16:creationId xmlns:a16="http://schemas.microsoft.com/office/drawing/2014/main" id="{07FFB53A-A389-4636-B0B1-2BF90FAE9BB5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5354;p86">
            <a:extLst>
              <a:ext uri="{FF2B5EF4-FFF2-40B4-BE49-F238E27FC236}">
                <a16:creationId xmlns:a16="http://schemas.microsoft.com/office/drawing/2014/main" id="{D00DE414-3D49-404B-AD13-720806E9473A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5355;p86">
            <a:extLst>
              <a:ext uri="{FF2B5EF4-FFF2-40B4-BE49-F238E27FC236}">
                <a16:creationId xmlns:a16="http://schemas.microsoft.com/office/drawing/2014/main" id="{9C6C38D1-E00B-44B0-B5F2-63F624F2AC38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10" name="Google Shape;5356;p86">
            <a:extLst>
              <a:ext uri="{FF2B5EF4-FFF2-40B4-BE49-F238E27FC236}">
                <a16:creationId xmlns:a16="http://schemas.microsoft.com/office/drawing/2014/main" id="{A48B5B46-8B0E-4166-8779-7C026B174AAF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1" name="Google Shape;5357;p86">
            <a:extLst>
              <a:ext uri="{FF2B5EF4-FFF2-40B4-BE49-F238E27FC236}">
                <a16:creationId xmlns:a16="http://schemas.microsoft.com/office/drawing/2014/main" id="{C6C7D6A2-8BFC-429D-B1F0-5F162FC9666F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4" name="Google Shape;5360;p86">
            <a:extLst>
              <a:ext uri="{FF2B5EF4-FFF2-40B4-BE49-F238E27FC236}">
                <a16:creationId xmlns:a16="http://schemas.microsoft.com/office/drawing/2014/main" id="{1EF15463-C7B5-4FFD-8C2B-DF8574D76CEA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5" name="Google Shape;5361;p86">
            <a:extLst>
              <a:ext uri="{FF2B5EF4-FFF2-40B4-BE49-F238E27FC236}">
                <a16:creationId xmlns:a16="http://schemas.microsoft.com/office/drawing/2014/main" id="{C260E1AA-9D55-4222-A3CB-0803042A7909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" name="Google Shape;5362;p86">
            <a:extLst>
              <a:ext uri="{FF2B5EF4-FFF2-40B4-BE49-F238E27FC236}">
                <a16:creationId xmlns:a16="http://schemas.microsoft.com/office/drawing/2014/main" id="{A91FBA6A-7389-44F4-867B-8EF458CB5FBC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" name="Google Shape;5363;p86">
            <a:extLst>
              <a:ext uri="{FF2B5EF4-FFF2-40B4-BE49-F238E27FC236}">
                <a16:creationId xmlns:a16="http://schemas.microsoft.com/office/drawing/2014/main" id="{BE25D1CC-7969-45FB-AFFD-7AA3E7348092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" name="Google Shape;5364;p86">
            <a:extLst>
              <a:ext uri="{FF2B5EF4-FFF2-40B4-BE49-F238E27FC236}">
                <a16:creationId xmlns:a16="http://schemas.microsoft.com/office/drawing/2014/main" id="{13386A35-69C3-4C23-9197-0661C6263684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9" name="Google Shape;5365;p86">
            <a:extLst>
              <a:ext uri="{FF2B5EF4-FFF2-40B4-BE49-F238E27FC236}">
                <a16:creationId xmlns:a16="http://schemas.microsoft.com/office/drawing/2014/main" id="{239502FB-A338-4978-ABE2-35EE8A7222E8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0" name="Google Shape;5366;p86">
            <a:extLst>
              <a:ext uri="{FF2B5EF4-FFF2-40B4-BE49-F238E27FC236}">
                <a16:creationId xmlns:a16="http://schemas.microsoft.com/office/drawing/2014/main" id="{57A82631-0DB5-4BE3-BB1D-E8328D04EDAB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1" name="Google Shape;5367;p86">
            <a:extLst>
              <a:ext uri="{FF2B5EF4-FFF2-40B4-BE49-F238E27FC236}">
                <a16:creationId xmlns:a16="http://schemas.microsoft.com/office/drawing/2014/main" id="{582B58BE-31A3-4383-954C-BBBD5AE1A602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2" name="Google Shape;5368;p86">
            <a:extLst>
              <a:ext uri="{FF2B5EF4-FFF2-40B4-BE49-F238E27FC236}">
                <a16:creationId xmlns:a16="http://schemas.microsoft.com/office/drawing/2014/main" id="{6FF19CC8-4F84-46A3-B1B5-894C3DB22A24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3" name="Google Shape;5369;p86">
            <a:extLst>
              <a:ext uri="{FF2B5EF4-FFF2-40B4-BE49-F238E27FC236}">
                <a16:creationId xmlns:a16="http://schemas.microsoft.com/office/drawing/2014/main" id="{97E4CF0B-BC48-41CC-B9D9-50B7A43E0DA8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4" name="Google Shape;5370;p86">
            <a:extLst>
              <a:ext uri="{FF2B5EF4-FFF2-40B4-BE49-F238E27FC236}">
                <a16:creationId xmlns:a16="http://schemas.microsoft.com/office/drawing/2014/main" id="{35662F22-FD89-4F0D-9E46-24351D441AAE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5" name="Google Shape;5371;p86">
            <a:extLst>
              <a:ext uri="{FF2B5EF4-FFF2-40B4-BE49-F238E27FC236}">
                <a16:creationId xmlns:a16="http://schemas.microsoft.com/office/drawing/2014/main" id="{0DB5212A-F1E4-4022-9972-C5121B4EACEA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6" name="Google Shape;5372;p86">
            <a:extLst>
              <a:ext uri="{FF2B5EF4-FFF2-40B4-BE49-F238E27FC236}">
                <a16:creationId xmlns:a16="http://schemas.microsoft.com/office/drawing/2014/main" id="{657BC1E7-BD76-4B73-A4C9-389751CD3333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7" name="Google Shape;5373;p86">
            <a:extLst>
              <a:ext uri="{FF2B5EF4-FFF2-40B4-BE49-F238E27FC236}">
                <a16:creationId xmlns:a16="http://schemas.microsoft.com/office/drawing/2014/main" id="{0EC8FD31-032F-4465-950E-5867127B3A63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8" name="Google Shape;5374;p86">
            <a:extLst>
              <a:ext uri="{FF2B5EF4-FFF2-40B4-BE49-F238E27FC236}">
                <a16:creationId xmlns:a16="http://schemas.microsoft.com/office/drawing/2014/main" id="{435C54D5-BC42-4D97-9074-45A1186D6F3C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9" name="Google Shape;5375;p86">
            <a:extLst>
              <a:ext uri="{FF2B5EF4-FFF2-40B4-BE49-F238E27FC236}">
                <a16:creationId xmlns:a16="http://schemas.microsoft.com/office/drawing/2014/main" id="{6B2EBB57-72B1-4CAE-9874-8A52872B6B5B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0" name="Google Shape;5376;p86">
            <a:extLst>
              <a:ext uri="{FF2B5EF4-FFF2-40B4-BE49-F238E27FC236}">
                <a16:creationId xmlns:a16="http://schemas.microsoft.com/office/drawing/2014/main" id="{4971B4F1-B3FB-4E5F-9BCC-0EB491210887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1" name="Google Shape;5377;p86">
            <a:extLst>
              <a:ext uri="{FF2B5EF4-FFF2-40B4-BE49-F238E27FC236}">
                <a16:creationId xmlns:a16="http://schemas.microsoft.com/office/drawing/2014/main" id="{B1EA427D-8536-4AD2-8CC9-68F7CF23F573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2" name="Google Shape;5378;p86">
            <a:extLst>
              <a:ext uri="{FF2B5EF4-FFF2-40B4-BE49-F238E27FC236}">
                <a16:creationId xmlns:a16="http://schemas.microsoft.com/office/drawing/2014/main" id="{824191CD-3E77-4B04-8D1B-A4A79C68435C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" name="Google Shape;5379;p86">
            <a:extLst>
              <a:ext uri="{FF2B5EF4-FFF2-40B4-BE49-F238E27FC236}">
                <a16:creationId xmlns:a16="http://schemas.microsoft.com/office/drawing/2014/main" id="{90172AFC-36E3-4820-B6E1-28240E6ECB6B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" name="Google Shape;5380;p86">
            <a:extLst>
              <a:ext uri="{FF2B5EF4-FFF2-40B4-BE49-F238E27FC236}">
                <a16:creationId xmlns:a16="http://schemas.microsoft.com/office/drawing/2014/main" id="{2471E649-BCF6-4BA1-8CB0-3D3DA6C8D847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5" name="Google Shape;5381;p86">
            <a:extLst>
              <a:ext uri="{FF2B5EF4-FFF2-40B4-BE49-F238E27FC236}">
                <a16:creationId xmlns:a16="http://schemas.microsoft.com/office/drawing/2014/main" id="{34B74B98-0361-4495-AFAA-58017F44A13E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6" name="Google Shape;5382;p86">
            <a:extLst>
              <a:ext uri="{FF2B5EF4-FFF2-40B4-BE49-F238E27FC236}">
                <a16:creationId xmlns:a16="http://schemas.microsoft.com/office/drawing/2014/main" id="{90BFB89F-4F19-4E83-998B-9FF525CB9025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7" name="Google Shape;5383;p86">
            <a:extLst>
              <a:ext uri="{FF2B5EF4-FFF2-40B4-BE49-F238E27FC236}">
                <a16:creationId xmlns:a16="http://schemas.microsoft.com/office/drawing/2014/main" id="{5108B6D2-F16E-4BA0-8810-AEA930D8991F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8" name="Google Shape;5384;p86">
            <a:extLst>
              <a:ext uri="{FF2B5EF4-FFF2-40B4-BE49-F238E27FC236}">
                <a16:creationId xmlns:a16="http://schemas.microsoft.com/office/drawing/2014/main" id="{C43846FB-73BA-4522-8FD7-01AFACFE2C7B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9" name="Google Shape;5385;p86">
            <a:extLst>
              <a:ext uri="{FF2B5EF4-FFF2-40B4-BE49-F238E27FC236}">
                <a16:creationId xmlns:a16="http://schemas.microsoft.com/office/drawing/2014/main" id="{1288CB20-9FBF-4AD2-A007-551BCE64AB88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0" name="Google Shape;5386;p86">
            <a:extLst>
              <a:ext uri="{FF2B5EF4-FFF2-40B4-BE49-F238E27FC236}">
                <a16:creationId xmlns:a16="http://schemas.microsoft.com/office/drawing/2014/main" id="{1073423B-3781-4CCC-80C1-6DDAF4A72FA9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1" name="Google Shape;5387;p86">
            <a:extLst>
              <a:ext uri="{FF2B5EF4-FFF2-40B4-BE49-F238E27FC236}">
                <a16:creationId xmlns:a16="http://schemas.microsoft.com/office/drawing/2014/main" id="{E2F8323D-E8DB-48F7-AA54-A3E2307E4F27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2" name="Google Shape;5388;p86">
            <a:extLst>
              <a:ext uri="{FF2B5EF4-FFF2-40B4-BE49-F238E27FC236}">
                <a16:creationId xmlns:a16="http://schemas.microsoft.com/office/drawing/2014/main" id="{B89CC9D2-E594-429F-B5C1-71D60B46C19E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3" name="Google Shape;5389;p86">
            <a:extLst>
              <a:ext uri="{FF2B5EF4-FFF2-40B4-BE49-F238E27FC236}">
                <a16:creationId xmlns:a16="http://schemas.microsoft.com/office/drawing/2014/main" id="{4561D73B-F96C-4185-A585-750974EE90D6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4" name="Google Shape;5390;p86">
            <a:extLst>
              <a:ext uri="{FF2B5EF4-FFF2-40B4-BE49-F238E27FC236}">
                <a16:creationId xmlns:a16="http://schemas.microsoft.com/office/drawing/2014/main" id="{A95A287E-0F6F-45EB-B9CF-1070FB1A155E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5" name="Google Shape;5391;p86">
            <a:extLst>
              <a:ext uri="{FF2B5EF4-FFF2-40B4-BE49-F238E27FC236}">
                <a16:creationId xmlns:a16="http://schemas.microsoft.com/office/drawing/2014/main" id="{6F9ED66A-6702-40FA-B9C1-4071D734DB58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6" name="Google Shape;5392;p86">
            <a:extLst>
              <a:ext uri="{FF2B5EF4-FFF2-40B4-BE49-F238E27FC236}">
                <a16:creationId xmlns:a16="http://schemas.microsoft.com/office/drawing/2014/main" id="{3E936AC3-AB7F-4967-8F2B-A6108752215E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7" name="Google Shape;5393;p86">
            <a:extLst>
              <a:ext uri="{FF2B5EF4-FFF2-40B4-BE49-F238E27FC236}">
                <a16:creationId xmlns:a16="http://schemas.microsoft.com/office/drawing/2014/main" id="{B6FFE913-8C3D-4242-A0B2-E5CD0BC35546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8" name="Google Shape;5394;p86">
            <a:extLst>
              <a:ext uri="{FF2B5EF4-FFF2-40B4-BE49-F238E27FC236}">
                <a16:creationId xmlns:a16="http://schemas.microsoft.com/office/drawing/2014/main" id="{08C498D6-7401-4887-B740-FCEDBD87C6CB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9" name="Google Shape;5395;p86">
            <a:extLst>
              <a:ext uri="{FF2B5EF4-FFF2-40B4-BE49-F238E27FC236}">
                <a16:creationId xmlns:a16="http://schemas.microsoft.com/office/drawing/2014/main" id="{44A5A5CD-D531-41D4-984A-7597F2FBF75C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0" name="Google Shape;5396;p86">
            <a:extLst>
              <a:ext uri="{FF2B5EF4-FFF2-40B4-BE49-F238E27FC236}">
                <a16:creationId xmlns:a16="http://schemas.microsoft.com/office/drawing/2014/main" id="{90C9A6C2-2065-4CB4-B712-F9FA5DB70923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1" name="Google Shape;5397;p86">
            <a:extLst>
              <a:ext uri="{FF2B5EF4-FFF2-40B4-BE49-F238E27FC236}">
                <a16:creationId xmlns:a16="http://schemas.microsoft.com/office/drawing/2014/main" id="{8B76C936-24D8-4A5D-8F1F-6F16EAD9EFB4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2" name="Google Shape;5398;p86">
            <a:extLst>
              <a:ext uri="{FF2B5EF4-FFF2-40B4-BE49-F238E27FC236}">
                <a16:creationId xmlns:a16="http://schemas.microsoft.com/office/drawing/2014/main" id="{A38C2798-BC0A-4ED5-B938-C1E928526918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3" name="Google Shape;5399;p86">
            <a:extLst>
              <a:ext uri="{FF2B5EF4-FFF2-40B4-BE49-F238E27FC236}">
                <a16:creationId xmlns:a16="http://schemas.microsoft.com/office/drawing/2014/main" id="{CD4E593A-0578-4470-8B25-635FBFDDE804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4" name="Google Shape;5400;p86">
            <a:extLst>
              <a:ext uri="{FF2B5EF4-FFF2-40B4-BE49-F238E27FC236}">
                <a16:creationId xmlns:a16="http://schemas.microsoft.com/office/drawing/2014/main" id="{ECE2FED0-760E-4BB3-9927-519EEE29098E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5" name="Google Shape;5401;p86">
            <a:extLst>
              <a:ext uri="{FF2B5EF4-FFF2-40B4-BE49-F238E27FC236}">
                <a16:creationId xmlns:a16="http://schemas.microsoft.com/office/drawing/2014/main" id="{EABB6BF9-8A9F-4A2A-BC65-57D7154E8716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6" name="Google Shape;5402;p86">
            <a:extLst>
              <a:ext uri="{FF2B5EF4-FFF2-40B4-BE49-F238E27FC236}">
                <a16:creationId xmlns:a16="http://schemas.microsoft.com/office/drawing/2014/main" id="{EB81697F-C7CA-449D-9CB8-18D5D113F869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7" name="Google Shape;5403;p86">
            <a:extLst>
              <a:ext uri="{FF2B5EF4-FFF2-40B4-BE49-F238E27FC236}">
                <a16:creationId xmlns:a16="http://schemas.microsoft.com/office/drawing/2014/main" id="{8E3D410E-D3B1-4FFF-8ABB-8C0F29E974E7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8" name="Google Shape;5404;p86">
            <a:extLst>
              <a:ext uri="{FF2B5EF4-FFF2-40B4-BE49-F238E27FC236}">
                <a16:creationId xmlns:a16="http://schemas.microsoft.com/office/drawing/2014/main" id="{F972AD83-6DA6-4373-86E0-60C35509AB12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9" name="Google Shape;5405;p86">
            <a:extLst>
              <a:ext uri="{FF2B5EF4-FFF2-40B4-BE49-F238E27FC236}">
                <a16:creationId xmlns:a16="http://schemas.microsoft.com/office/drawing/2014/main" id="{189CE698-7B93-4E8E-B0A1-9CEF9E7168FE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0" name="Google Shape;5406;p86">
            <a:extLst>
              <a:ext uri="{FF2B5EF4-FFF2-40B4-BE49-F238E27FC236}">
                <a16:creationId xmlns:a16="http://schemas.microsoft.com/office/drawing/2014/main" id="{346137A6-F05A-4F82-9467-7D6084D0D78E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1" name="Google Shape;5407;p86">
            <a:extLst>
              <a:ext uri="{FF2B5EF4-FFF2-40B4-BE49-F238E27FC236}">
                <a16:creationId xmlns:a16="http://schemas.microsoft.com/office/drawing/2014/main" id="{5FC4C4B3-D606-4937-A3BA-900EFF5DCCA3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2" name="Google Shape;5408;p86">
            <a:extLst>
              <a:ext uri="{FF2B5EF4-FFF2-40B4-BE49-F238E27FC236}">
                <a16:creationId xmlns:a16="http://schemas.microsoft.com/office/drawing/2014/main" id="{9B1322DA-2423-4555-9C17-FCD2471BE61A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3" name="Google Shape;5409;p86">
            <a:extLst>
              <a:ext uri="{FF2B5EF4-FFF2-40B4-BE49-F238E27FC236}">
                <a16:creationId xmlns:a16="http://schemas.microsoft.com/office/drawing/2014/main" id="{188173C4-9A86-4A33-9E2C-1FEC3D02E7D2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4" name="Google Shape;5410;p86">
            <a:extLst>
              <a:ext uri="{FF2B5EF4-FFF2-40B4-BE49-F238E27FC236}">
                <a16:creationId xmlns:a16="http://schemas.microsoft.com/office/drawing/2014/main" id="{ADF744A7-0F11-4FB0-9149-5260CBD0238D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5" name="Google Shape;5411;p86">
            <a:extLst>
              <a:ext uri="{FF2B5EF4-FFF2-40B4-BE49-F238E27FC236}">
                <a16:creationId xmlns:a16="http://schemas.microsoft.com/office/drawing/2014/main" id="{F0EF5A72-49BB-49EC-BD13-6E85CCC6DA4F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6" name="Google Shape;5412;p86">
            <a:extLst>
              <a:ext uri="{FF2B5EF4-FFF2-40B4-BE49-F238E27FC236}">
                <a16:creationId xmlns:a16="http://schemas.microsoft.com/office/drawing/2014/main" id="{A07848A3-4F8C-4948-8C8A-2901F40FC58F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7" name="Google Shape;5413;p86">
            <a:extLst>
              <a:ext uri="{FF2B5EF4-FFF2-40B4-BE49-F238E27FC236}">
                <a16:creationId xmlns:a16="http://schemas.microsoft.com/office/drawing/2014/main" id="{3AE05EA5-1895-497B-883C-181770D5F46F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8" name="Google Shape;5414;p86">
            <a:extLst>
              <a:ext uri="{FF2B5EF4-FFF2-40B4-BE49-F238E27FC236}">
                <a16:creationId xmlns:a16="http://schemas.microsoft.com/office/drawing/2014/main" id="{BAC39628-0357-4443-B4D5-C2E564FB3C98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9" name="Google Shape;5415;p86">
            <a:extLst>
              <a:ext uri="{FF2B5EF4-FFF2-40B4-BE49-F238E27FC236}">
                <a16:creationId xmlns:a16="http://schemas.microsoft.com/office/drawing/2014/main" id="{9D5C3656-787A-41E6-AE23-7230DF2389CA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0" name="Google Shape;5416;p86">
            <a:extLst>
              <a:ext uri="{FF2B5EF4-FFF2-40B4-BE49-F238E27FC236}">
                <a16:creationId xmlns:a16="http://schemas.microsoft.com/office/drawing/2014/main" id="{958D0F11-B37E-4884-BF11-ACE90A9C315A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1" name="Google Shape;5417;p86">
            <a:extLst>
              <a:ext uri="{FF2B5EF4-FFF2-40B4-BE49-F238E27FC236}">
                <a16:creationId xmlns:a16="http://schemas.microsoft.com/office/drawing/2014/main" id="{BF750F73-32A7-4D36-954B-A616E10C201F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2" name="Google Shape;5418;p86">
            <a:extLst>
              <a:ext uri="{FF2B5EF4-FFF2-40B4-BE49-F238E27FC236}">
                <a16:creationId xmlns:a16="http://schemas.microsoft.com/office/drawing/2014/main" id="{A8857CDF-6787-46F7-9BF5-B56E5055B955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3" name="Google Shape;5419;p86">
            <a:extLst>
              <a:ext uri="{FF2B5EF4-FFF2-40B4-BE49-F238E27FC236}">
                <a16:creationId xmlns:a16="http://schemas.microsoft.com/office/drawing/2014/main" id="{DFD2ADEF-6A25-4A75-9703-27BAFDCBBAC5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4" name="Google Shape;5420;p86">
            <a:extLst>
              <a:ext uri="{FF2B5EF4-FFF2-40B4-BE49-F238E27FC236}">
                <a16:creationId xmlns:a16="http://schemas.microsoft.com/office/drawing/2014/main" id="{E48370C3-72A5-4091-B57B-EDCFD83377FD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5" name="Google Shape;5421;p86">
            <a:extLst>
              <a:ext uri="{FF2B5EF4-FFF2-40B4-BE49-F238E27FC236}">
                <a16:creationId xmlns:a16="http://schemas.microsoft.com/office/drawing/2014/main" id="{E454A18A-FCB2-4316-B25E-CF66A0A13CFC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6" name="Google Shape;5422;p86">
            <a:extLst>
              <a:ext uri="{FF2B5EF4-FFF2-40B4-BE49-F238E27FC236}">
                <a16:creationId xmlns:a16="http://schemas.microsoft.com/office/drawing/2014/main" id="{D21C0C61-677D-437C-8A49-9AFD0A74E923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7" name="Google Shape;5423;p86">
            <a:extLst>
              <a:ext uri="{FF2B5EF4-FFF2-40B4-BE49-F238E27FC236}">
                <a16:creationId xmlns:a16="http://schemas.microsoft.com/office/drawing/2014/main" id="{B78079BB-1463-413A-B6CA-C6DD8CF9C5D9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8" name="Google Shape;5424;p86">
            <a:extLst>
              <a:ext uri="{FF2B5EF4-FFF2-40B4-BE49-F238E27FC236}">
                <a16:creationId xmlns:a16="http://schemas.microsoft.com/office/drawing/2014/main" id="{93D3A28A-FF8D-471B-878C-0F2A775B3C02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9" name="Google Shape;5358;p86">
            <a:extLst>
              <a:ext uri="{FF2B5EF4-FFF2-40B4-BE49-F238E27FC236}">
                <a16:creationId xmlns:a16="http://schemas.microsoft.com/office/drawing/2014/main" id="{6443B29C-0514-44B7-A64F-9250EFDF0E99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81" name="Google Shape;5359;p86">
            <a:extLst>
              <a:ext uri="{FF2B5EF4-FFF2-40B4-BE49-F238E27FC236}">
                <a16:creationId xmlns:a16="http://schemas.microsoft.com/office/drawing/2014/main" id="{C5D2C69A-7F20-4890-9151-E1867C45CFEA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1890869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3" name="Google Shape;5343;p8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Tiling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CD8E98-CAEA-4F2B-AF69-84DC5780FE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66</a:t>
            </a:fld>
            <a:endParaRPr lang="nl"/>
          </a:p>
        </p:txBody>
      </p:sp>
      <p:sp>
        <p:nvSpPr>
          <p:cNvPr id="5" name="Google Shape;1860;p67">
            <a:extLst>
              <a:ext uri="{FF2B5EF4-FFF2-40B4-BE49-F238E27FC236}">
                <a16:creationId xmlns:a16="http://schemas.microsoft.com/office/drawing/2014/main" id="{8DA90965-C0CC-4D9B-97B4-C7ED32F5026B}"/>
              </a:ext>
            </a:extLst>
          </p:cNvPr>
          <p:cNvSpPr/>
          <p:nvPr/>
        </p:nvSpPr>
        <p:spPr>
          <a:xfrm>
            <a:off x="7471125" y="1010356"/>
            <a:ext cx="4547020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" name="Google Shape;1862;p67">
            <a:extLst>
              <a:ext uri="{FF2B5EF4-FFF2-40B4-BE49-F238E27FC236}">
                <a16:creationId xmlns:a16="http://schemas.microsoft.com/office/drawing/2014/main" id="{30351427-EA93-44B2-9F4F-06C82AA810E4}"/>
              </a:ext>
            </a:extLst>
          </p:cNvPr>
          <p:cNvSpPr txBox="1"/>
          <p:nvPr/>
        </p:nvSpPr>
        <p:spPr>
          <a:xfrm>
            <a:off x="7730732" y="1560589"/>
            <a:ext cx="4708752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endParaRPr lang="nl"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  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</a:t>
            </a:r>
            <a:r>
              <a:rPr lang="en-US" dirty="0">
                <a:solidFill>
                  <a:schemeClr val="dk1"/>
                </a:solidFill>
                <a:latin typeface="Consolas"/>
                <a:sym typeface="Consolas"/>
              </a:rPr>
              <a:t>C</a:t>
            </a:r>
            <a:r>
              <a:rPr lang="en-US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dirty="0">
                <a:solidFill>
                  <a:schemeClr val="dk1"/>
                </a:solidFill>
                <a:latin typeface="Consolas"/>
                <a:sym typeface="Consolas"/>
              </a:rPr>
              <a:t>j</a:t>
            </a:r>
            <a:r>
              <a:rPr lang="en-US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sym typeface="Consolas"/>
              </a:rPr>
              <a:t>;</a:t>
            </a:r>
            <a:endParaRPr dirty="0">
              <a:solidFill>
                <a:schemeClr val="dk1"/>
              </a:solidFill>
              <a:latin typeface="Consola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" name="Google Shape;5353;p86">
            <a:extLst>
              <a:ext uri="{FF2B5EF4-FFF2-40B4-BE49-F238E27FC236}">
                <a16:creationId xmlns:a16="http://schemas.microsoft.com/office/drawing/2014/main" id="{07FFB53A-A389-4636-B0B1-2BF90FAE9BB5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5354;p86">
            <a:extLst>
              <a:ext uri="{FF2B5EF4-FFF2-40B4-BE49-F238E27FC236}">
                <a16:creationId xmlns:a16="http://schemas.microsoft.com/office/drawing/2014/main" id="{D00DE414-3D49-404B-AD13-720806E9473A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5355;p86">
            <a:extLst>
              <a:ext uri="{FF2B5EF4-FFF2-40B4-BE49-F238E27FC236}">
                <a16:creationId xmlns:a16="http://schemas.microsoft.com/office/drawing/2014/main" id="{9C6C38D1-E00B-44B0-B5F2-63F624F2AC38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10" name="Google Shape;5356;p86">
            <a:extLst>
              <a:ext uri="{FF2B5EF4-FFF2-40B4-BE49-F238E27FC236}">
                <a16:creationId xmlns:a16="http://schemas.microsoft.com/office/drawing/2014/main" id="{A48B5B46-8B0E-4166-8779-7C026B174AAF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1" name="Google Shape;5357;p86">
            <a:extLst>
              <a:ext uri="{FF2B5EF4-FFF2-40B4-BE49-F238E27FC236}">
                <a16:creationId xmlns:a16="http://schemas.microsoft.com/office/drawing/2014/main" id="{C6C7D6A2-8BFC-429D-B1F0-5F162FC9666F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4" name="Google Shape;5360;p86">
            <a:extLst>
              <a:ext uri="{FF2B5EF4-FFF2-40B4-BE49-F238E27FC236}">
                <a16:creationId xmlns:a16="http://schemas.microsoft.com/office/drawing/2014/main" id="{1EF15463-C7B5-4FFD-8C2B-DF8574D76CEA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5" name="Google Shape;5361;p86">
            <a:extLst>
              <a:ext uri="{FF2B5EF4-FFF2-40B4-BE49-F238E27FC236}">
                <a16:creationId xmlns:a16="http://schemas.microsoft.com/office/drawing/2014/main" id="{C260E1AA-9D55-4222-A3CB-0803042A7909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" name="Google Shape;5362;p86">
            <a:extLst>
              <a:ext uri="{FF2B5EF4-FFF2-40B4-BE49-F238E27FC236}">
                <a16:creationId xmlns:a16="http://schemas.microsoft.com/office/drawing/2014/main" id="{A91FBA6A-7389-44F4-867B-8EF458CB5FBC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" name="Google Shape;5363;p86">
            <a:extLst>
              <a:ext uri="{FF2B5EF4-FFF2-40B4-BE49-F238E27FC236}">
                <a16:creationId xmlns:a16="http://schemas.microsoft.com/office/drawing/2014/main" id="{BE25D1CC-7969-45FB-AFFD-7AA3E7348092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" name="Google Shape;5364;p86">
            <a:extLst>
              <a:ext uri="{FF2B5EF4-FFF2-40B4-BE49-F238E27FC236}">
                <a16:creationId xmlns:a16="http://schemas.microsoft.com/office/drawing/2014/main" id="{13386A35-69C3-4C23-9197-0661C6263684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9" name="Google Shape;5365;p86">
            <a:extLst>
              <a:ext uri="{FF2B5EF4-FFF2-40B4-BE49-F238E27FC236}">
                <a16:creationId xmlns:a16="http://schemas.microsoft.com/office/drawing/2014/main" id="{239502FB-A338-4978-ABE2-35EE8A7222E8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0" name="Google Shape;5366;p86">
            <a:extLst>
              <a:ext uri="{FF2B5EF4-FFF2-40B4-BE49-F238E27FC236}">
                <a16:creationId xmlns:a16="http://schemas.microsoft.com/office/drawing/2014/main" id="{57A82631-0DB5-4BE3-BB1D-E8328D04EDAB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1" name="Google Shape;5367;p86">
            <a:extLst>
              <a:ext uri="{FF2B5EF4-FFF2-40B4-BE49-F238E27FC236}">
                <a16:creationId xmlns:a16="http://schemas.microsoft.com/office/drawing/2014/main" id="{582B58BE-31A3-4383-954C-BBBD5AE1A602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2" name="Google Shape;5368;p86">
            <a:extLst>
              <a:ext uri="{FF2B5EF4-FFF2-40B4-BE49-F238E27FC236}">
                <a16:creationId xmlns:a16="http://schemas.microsoft.com/office/drawing/2014/main" id="{6FF19CC8-4F84-46A3-B1B5-894C3DB22A24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3" name="Google Shape;5369;p86">
            <a:extLst>
              <a:ext uri="{FF2B5EF4-FFF2-40B4-BE49-F238E27FC236}">
                <a16:creationId xmlns:a16="http://schemas.microsoft.com/office/drawing/2014/main" id="{97E4CF0B-BC48-41CC-B9D9-50B7A43E0DA8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4" name="Google Shape;5370;p86">
            <a:extLst>
              <a:ext uri="{FF2B5EF4-FFF2-40B4-BE49-F238E27FC236}">
                <a16:creationId xmlns:a16="http://schemas.microsoft.com/office/drawing/2014/main" id="{35662F22-FD89-4F0D-9E46-24351D441AAE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5" name="Google Shape;5371;p86">
            <a:extLst>
              <a:ext uri="{FF2B5EF4-FFF2-40B4-BE49-F238E27FC236}">
                <a16:creationId xmlns:a16="http://schemas.microsoft.com/office/drawing/2014/main" id="{0DB5212A-F1E4-4022-9972-C5121B4EACEA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6" name="Google Shape;5372;p86">
            <a:extLst>
              <a:ext uri="{FF2B5EF4-FFF2-40B4-BE49-F238E27FC236}">
                <a16:creationId xmlns:a16="http://schemas.microsoft.com/office/drawing/2014/main" id="{657BC1E7-BD76-4B73-A4C9-389751CD3333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7" name="Google Shape;5373;p86">
            <a:extLst>
              <a:ext uri="{FF2B5EF4-FFF2-40B4-BE49-F238E27FC236}">
                <a16:creationId xmlns:a16="http://schemas.microsoft.com/office/drawing/2014/main" id="{0EC8FD31-032F-4465-950E-5867127B3A63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8" name="Google Shape;5374;p86">
            <a:extLst>
              <a:ext uri="{FF2B5EF4-FFF2-40B4-BE49-F238E27FC236}">
                <a16:creationId xmlns:a16="http://schemas.microsoft.com/office/drawing/2014/main" id="{435C54D5-BC42-4D97-9074-45A1186D6F3C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9" name="Google Shape;5375;p86">
            <a:extLst>
              <a:ext uri="{FF2B5EF4-FFF2-40B4-BE49-F238E27FC236}">
                <a16:creationId xmlns:a16="http://schemas.microsoft.com/office/drawing/2014/main" id="{6B2EBB57-72B1-4CAE-9874-8A52872B6B5B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0" name="Google Shape;5376;p86">
            <a:extLst>
              <a:ext uri="{FF2B5EF4-FFF2-40B4-BE49-F238E27FC236}">
                <a16:creationId xmlns:a16="http://schemas.microsoft.com/office/drawing/2014/main" id="{4971B4F1-B3FB-4E5F-9BCC-0EB491210887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1" name="Google Shape;5377;p86">
            <a:extLst>
              <a:ext uri="{FF2B5EF4-FFF2-40B4-BE49-F238E27FC236}">
                <a16:creationId xmlns:a16="http://schemas.microsoft.com/office/drawing/2014/main" id="{B1EA427D-8536-4AD2-8CC9-68F7CF23F573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2" name="Google Shape;5378;p86">
            <a:extLst>
              <a:ext uri="{FF2B5EF4-FFF2-40B4-BE49-F238E27FC236}">
                <a16:creationId xmlns:a16="http://schemas.microsoft.com/office/drawing/2014/main" id="{824191CD-3E77-4B04-8D1B-A4A79C68435C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" name="Google Shape;5379;p86">
            <a:extLst>
              <a:ext uri="{FF2B5EF4-FFF2-40B4-BE49-F238E27FC236}">
                <a16:creationId xmlns:a16="http://schemas.microsoft.com/office/drawing/2014/main" id="{90172AFC-36E3-4820-B6E1-28240E6ECB6B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" name="Google Shape;5380;p86">
            <a:extLst>
              <a:ext uri="{FF2B5EF4-FFF2-40B4-BE49-F238E27FC236}">
                <a16:creationId xmlns:a16="http://schemas.microsoft.com/office/drawing/2014/main" id="{2471E649-BCF6-4BA1-8CB0-3D3DA6C8D847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5" name="Google Shape;5381;p86">
            <a:extLst>
              <a:ext uri="{FF2B5EF4-FFF2-40B4-BE49-F238E27FC236}">
                <a16:creationId xmlns:a16="http://schemas.microsoft.com/office/drawing/2014/main" id="{34B74B98-0361-4495-AFAA-58017F44A13E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6" name="Google Shape;5382;p86">
            <a:extLst>
              <a:ext uri="{FF2B5EF4-FFF2-40B4-BE49-F238E27FC236}">
                <a16:creationId xmlns:a16="http://schemas.microsoft.com/office/drawing/2014/main" id="{90BFB89F-4F19-4E83-998B-9FF525CB9025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7" name="Google Shape;5383;p86">
            <a:extLst>
              <a:ext uri="{FF2B5EF4-FFF2-40B4-BE49-F238E27FC236}">
                <a16:creationId xmlns:a16="http://schemas.microsoft.com/office/drawing/2014/main" id="{5108B6D2-F16E-4BA0-8810-AEA930D8991F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8" name="Google Shape;5384;p86">
            <a:extLst>
              <a:ext uri="{FF2B5EF4-FFF2-40B4-BE49-F238E27FC236}">
                <a16:creationId xmlns:a16="http://schemas.microsoft.com/office/drawing/2014/main" id="{C43846FB-73BA-4522-8FD7-01AFACFE2C7B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9" name="Google Shape;5385;p86">
            <a:extLst>
              <a:ext uri="{FF2B5EF4-FFF2-40B4-BE49-F238E27FC236}">
                <a16:creationId xmlns:a16="http://schemas.microsoft.com/office/drawing/2014/main" id="{1288CB20-9FBF-4AD2-A007-551BCE64AB88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0" name="Google Shape;5386;p86">
            <a:extLst>
              <a:ext uri="{FF2B5EF4-FFF2-40B4-BE49-F238E27FC236}">
                <a16:creationId xmlns:a16="http://schemas.microsoft.com/office/drawing/2014/main" id="{1073423B-3781-4CCC-80C1-6DDAF4A72FA9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1" name="Google Shape;5387;p86">
            <a:extLst>
              <a:ext uri="{FF2B5EF4-FFF2-40B4-BE49-F238E27FC236}">
                <a16:creationId xmlns:a16="http://schemas.microsoft.com/office/drawing/2014/main" id="{E2F8323D-E8DB-48F7-AA54-A3E2307E4F27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2" name="Google Shape;5388;p86">
            <a:extLst>
              <a:ext uri="{FF2B5EF4-FFF2-40B4-BE49-F238E27FC236}">
                <a16:creationId xmlns:a16="http://schemas.microsoft.com/office/drawing/2014/main" id="{B89CC9D2-E594-429F-B5C1-71D60B46C19E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3" name="Google Shape;5389;p86">
            <a:extLst>
              <a:ext uri="{FF2B5EF4-FFF2-40B4-BE49-F238E27FC236}">
                <a16:creationId xmlns:a16="http://schemas.microsoft.com/office/drawing/2014/main" id="{4561D73B-F96C-4185-A585-750974EE90D6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4" name="Google Shape;5390;p86">
            <a:extLst>
              <a:ext uri="{FF2B5EF4-FFF2-40B4-BE49-F238E27FC236}">
                <a16:creationId xmlns:a16="http://schemas.microsoft.com/office/drawing/2014/main" id="{A95A287E-0F6F-45EB-B9CF-1070FB1A155E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5" name="Google Shape;5391;p86">
            <a:extLst>
              <a:ext uri="{FF2B5EF4-FFF2-40B4-BE49-F238E27FC236}">
                <a16:creationId xmlns:a16="http://schemas.microsoft.com/office/drawing/2014/main" id="{6F9ED66A-6702-40FA-B9C1-4071D734DB58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6" name="Google Shape;5392;p86">
            <a:extLst>
              <a:ext uri="{FF2B5EF4-FFF2-40B4-BE49-F238E27FC236}">
                <a16:creationId xmlns:a16="http://schemas.microsoft.com/office/drawing/2014/main" id="{3E936AC3-AB7F-4967-8F2B-A6108752215E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7" name="Google Shape;5393;p86">
            <a:extLst>
              <a:ext uri="{FF2B5EF4-FFF2-40B4-BE49-F238E27FC236}">
                <a16:creationId xmlns:a16="http://schemas.microsoft.com/office/drawing/2014/main" id="{B6FFE913-8C3D-4242-A0B2-E5CD0BC35546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8" name="Google Shape;5394;p86">
            <a:extLst>
              <a:ext uri="{FF2B5EF4-FFF2-40B4-BE49-F238E27FC236}">
                <a16:creationId xmlns:a16="http://schemas.microsoft.com/office/drawing/2014/main" id="{08C498D6-7401-4887-B740-FCEDBD87C6CB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9" name="Google Shape;5395;p86">
            <a:extLst>
              <a:ext uri="{FF2B5EF4-FFF2-40B4-BE49-F238E27FC236}">
                <a16:creationId xmlns:a16="http://schemas.microsoft.com/office/drawing/2014/main" id="{44A5A5CD-D531-41D4-984A-7597F2FBF75C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0" name="Google Shape;5396;p86">
            <a:extLst>
              <a:ext uri="{FF2B5EF4-FFF2-40B4-BE49-F238E27FC236}">
                <a16:creationId xmlns:a16="http://schemas.microsoft.com/office/drawing/2014/main" id="{90C9A6C2-2065-4CB4-B712-F9FA5DB70923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1" name="Google Shape;5397;p86">
            <a:extLst>
              <a:ext uri="{FF2B5EF4-FFF2-40B4-BE49-F238E27FC236}">
                <a16:creationId xmlns:a16="http://schemas.microsoft.com/office/drawing/2014/main" id="{8B76C936-24D8-4A5D-8F1F-6F16EAD9EFB4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2" name="Google Shape;5398;p86">
            <a:extLst>
              <a:ext uri="{FF2B5EF4-FFF2-40B4-BE49-F238E27FC236}">
                <a16:creationId xmlns:a16="http://schemas.microsoft.com/office/drawing/2014/main" id="{A38C2798-BC0A-4ED5-B938-C1E928526918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3" name="Google Shape;5399;p86">
            <a:extLst>
              <a:ext uri="{FF2B5EF4-FFF2-40B4-BE49-F238E27FC236}">
                <a16:creationId xmlns:a16="http://schemas.microsoft.com/office/drawing/2014/main" id="{CD4E593A-0578-4470-8B25-635FBFDDE804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4" name="Google Shape;5400;p86">
            <a:extLst>
              <a:ext uri="{FF2B5EF4-FFF2-40B4-BE49-F238E27FC236}">
                <a16:creationId xmlns:a16="http://schemas.microsoft.com/office/drawing/2014/main" id="{ECE2FED0-760E-4BB3-9927-519EEE29098E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5" name="Google Shape;5401;p86">
            <a:extLst>
              <a:ext uri="{FF2B5EF4-FFF2-40B4-BE49-F238E27FC236}">
                <a16:creationId xmlns:a16="http://schemas.microsoft.com/office/drawing/2014/main" id="{EABB6BF9-8A9F-4A2A-BC65-57D7154E8716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6" name="Google Shape;5402;p86">
            <a:extLst>
              <a:ext uri="{FF2B5EF4-FFF2-40B4-BE49-F238E27FC236}">
                <a16:creationId xmlns:a16="http://schemas.microsoft.com/office/drawing/2014/main" id="{EB81697F-C7CA-449D-9CB8-18D5D113F869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7" name="Google Shape;5403;p86">
            <a:extLst>
              <a:ext uri="{FF2B5EF4-FFF2-40B4-BE49-F238E27FC236}">
                <a16:creationId xmlns:a16="http://schemas.microsoft.com/office/drawing/2014/main" id="{8E3D410E-D3B1-4FFF-8ABB-8C0F29E974E7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8" name="Google Shape;5404;p86">
            <a:extLst>
              <a:ext uri="{FF2B5EF4-FFF2-40B4-BE49-F238E27FC236}">
                <a16:creationId xmlns:a16="http://schemas.microsoft.com/office/drawing/2014/main" id="{F972AD83-6DA6-4373-86E0-60C35509AB12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9" name="Google Shape;5405;p86">
            <a:extLst>
              <a:ext uri="{FF2B5EF4-FFF2-40B4-BE49-F238E27FC236}">
                <a16:creationId xmlns:a16="http://schemas.microsoft.com/office/drawing/2014/main" id="{189CE698-7B93-4E8E-B0A1-9CEF9E7168FE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0" name="Google Shape;5406;p86">
            <a:extLst>
              <a:ext uri="{FF2B5EF4-FFF2-40B4-BE49-F238E27FC236}">
                <a16:creationId xmlns:a16="http://schemas.microsoft.com/office/drawing/2014/main" id="{346137A6-F05A-4F82-9467-7D6084D0D78E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1" name="Google Shape;5407;p86">
            <a:extLst>
              <a:ext uri="{FF2B5EF4-FFF2-40B4-BE49-F238E27FC236}">
                <a16:creationId xmlns:a16="http://schemas.microsoft.com/office/drawing/2014/main" id="{5FC4C4B3-D606-4937-A3BA-900EFF5DCCA3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2" name="Google Shape;5408;p86">
            <a:extLst>
              <a:ext uri="{FF2B5EF4-FFF2-40B4-BE49-F238E27FC236}">
                <a16:creationId xmlns:a16="http://schemas.microsoft.com/office/drawing/2014/main" id="{9B1322DA-2423-4555-9C17-FCD2471BE61A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3" name="Google Shape;5409;p86">
            <a:extLst>
              <a:ext uri="{FF2B5EF4-FFF2-40B4-BE49-F238E27FC236}">
                <a16:creationId xmlns:a16="http://schemas.microsoft.com/office/drawing/2014/main" id="{188173C4-9A86-4A33-9E2C-1FEC3D02E7D2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4" name="Google Shape;5410;p86">
            <a:extLst>
              <a:ext uri="{FF2B5EF4-FFF2-40B4-BE49-F238E27FC236}">
                <a16:creationId xmlns:a16="http://schemas.microsoft.com/office/drawing/2014/main" id="{ADF744A7-0F11-4FB0-9149-5260CBD0238D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5" name="Google Shape;5411;p86">
            <a:extLst>
              <a:ext uri="{FF2B5EF4-FFF2-40B4-BE49-F238E27FC236}">
                <a16:creationId xmlns:a16="http://schemas.microsoft.com/office/drawing/2014/main" id="{F0EF5A72-49BB-49EC-BD13-6E85CCC6DA4F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6" name="Google Shape;5412;p86">
            <a:extLst>
              <a:ext uri="{FF2B5EF4-FFF2-40B4-BE49-F238E27FC236}">
                <a16:creationId xmlns:a16="http://schemas.microsoft.com/office/drawing/2014/main" id="{A07848A3-4F8C-4948-8C8A-2901F40FC58F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7" name="Google Shape;5413;p86">
            <a:extLst>
              <a:ext uri="{FF2B5EF4-FFF2-40B4-BE49-F238E27FC236}">
                <a16:creationId xmlns:a16="http://schemas.microsoft.com/office/drawing/2014/main" id="{3AE05EA5-1895-497B-883C-181770D5F46F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8" name="Google Shape;5414;p86">
            <a:extLst>
              <a:ext uri="{FF2B5EF4-FFF2-40B4-BE49-F238E27FC236}">
                <a16:creationId xmlns:a16="http://schemas.microsoft.com/office/drawing/2014/main" id="{BAC39628-0357-4443-B4D5-C2E564FB3C98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9" name="Google Shape;5415;p86">
            <a:extLst>
              <a:ext uri="{FF2B5EF4-FFF2-40B4-BE49-F238E27FC236}">
                <a16:creationId xmlns:a16="http://schemas.microsoft.com/office/drawing/2014/main" id="{9D5C3656-787A-41E6-AE23-7230DF2389CA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0" name="Google Shape;5416;p86">
            <a:extLst>
              <a:ext uri="{FF2B5EF4-FFF2-40B4-BE49-F238E27FC236}">
                <a16:creationId xmlns:a16="http://schemas.microsoft.com/office/drawing/2014/main" id="{958D0F11-B37E-4884-BF11-ACE90A9C315A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1" name="Google Shape;5417;p86">
            <a:extLst>
              <a:ext uri="{FF2B5EF4-FFF2-40B4-BE49-F238E27FC236}">
                <a16:creationId xmlns:a16="http://schemas.microsoft.com/office/drawing/2014/main" id="{BF750F73-32A7-4D36-954B-A616E10C201F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2" name="Google Shape;5418;p86">
            <a:extLst>
              <a:ext uri="{FF2B5EF4-FFF2-40B4-BE49-F238E27FC236}">
                <a16:creationId xmlns:a16="http://schemas.microsoft.com/office/drawing/2014/main" id="{A8857CDF-6787-46F7-9BF5-B56E5055B955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3" name="Google Shape;5419;p86">
            <a:extLst>
              <a:ext uri="{FF2B5EF4-FFF2-40B4-BE49-F238E27FC236}">
                <a16:creationId xmlns:a16="http://schemas.microsoft.com/office/drawing/2014/main" id="{DFD2ADEF-6A25-4A75-9703-27BAFDCBBAC5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4" name="Google Shape;5420;p86">
            <a:extLst>
              <a:ext uri="{FF2B5EF4-FFF2-40B4-BE49-F238E27FC236}">
                <a16:creationId xmlns:a16="http://schemas.microsoft.com/office/drawing/2014/main" id="{E48370C3-72A5-4091-B57B-EDCFD83377FD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5" name="Google Shape;5421;p86">
            <a:extLst>
              <a:ext uri="{FF2B5EF4-FFF2-40B4-BE49-F238E27FC236}">
                <a16:creationId xmlns:a16="http://schemas.microsoft.com/office/drawing/2014/main" id="{E454A18A-FCB2-4316-B25E-CF66A0A13CFC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6" name="Google Shape;5422;p86">
            <a:extLst>
              <a:ext uri="{FF2B5EF4-FFF2-40B4-BE49-F238E27FC236}">
                <a16:creationId xmlns:a16="http://schemas.microsoft.com/office/drawing/2014/main" id="{D21C0C61-677D-437C-8A49-9AFD0A74E923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7" name="Google Shape;5423;p86">
            <a:extLst>
              <a:ext uri="{FF2B5EF4-FFF2-40B4-BE49-F238E27FC236}">
                <a16:creationId xmlns:a16="http://schemas.microsoft.com/office/drawing/2014/main" id="{B78079BB-1463-413A-B6CA-C6DD8CF9C5D9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8" name="Google Shape;5424;p86">
            <a:extLst>
              <a:ext uri="{FF2B5EF4-FFF2-40B4-BE49-F238E27FC236}">
                <a16:creationId xmlns:a16="http://schemas.microsoft.com/office/drawing/2014/main" id="{93D3A28A-FF8D-471B-878C-0F2A775B3C02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3197461-9684-4086-8358-9114FA90DA39}"/>
              </a:ext>
            </a:extLst>
          </p:cNvPr>
          <p:cNvCxnSpPr>
            <a:cxnSpLocks/>
          </p:cNvCxnSpPr>
          <p:nvPr/>
        </p:nvCxnSpPr>
        <p:spPr>
          <a:xfrm>
            <a:off x="2433662" y="440580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089F852-1F64-44B0-AA76-311DAFECE809}"/>
              </a:ext>
            </a:extLst>
          </p:cNvPr>
          <p:cNvCxnSpPr>
            <a:cxnSpLocks/>
          </p:cNvCxnSpPr>
          <p:nvPr/>
        </p:nvCxnSpPr>
        <p:spPr>
          <a:xfrm>
            <a:off x="2840013" y="44121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9110080-7004-4D3F-8920-4D63F89FE0B7}"/>
              </a:ext>
            </a:extLst>
          </p:cNvPr>
          <p:cNvCxnSpPr>
            <a:cxnSpLocks/>
          </p:cNvCxnSpPr>
          <p:nvPr/>
        </p:nvCxnSpPr>
        <p:spPr>
          <a:xfrm>
            <a:off x="3247103" y="44121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74E4F2C-5447-44A4-99BA-1306279D8594}"/>
              </a:ext>
            </a:extLst>
          </p:cNvPr>
          <p:cNvCxnSpPr>
            <a:cxnSpLocks/>
          </p:cNvCxnSpPr>
          <p:nvPr/>
        </p:nvCxnSpPr>
        <p:spPr>
          <a:xfrm>
            <a:off x="3653454" y="441850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D03702D-7884-4424-895A-9B21B21228BC}"/>
              </a:ext>
            </a:extLst>
          </p:cNvPr>
          <p:cNvCxnSpPr>
            <a:cxnSpLocks/>
          </p:cNvCxnSpPr>
          <p:nvPr/>
        </p:nvCxnSpPr>
        <p:spPr>
          <a:xfrm>
            <a:off x="4059271" y="441849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2DCD746-7D2A-4B80-ACBD-2E3E9FC0E234}"/>
              </a:ext>
            </a:extLst>
          </p:cNvPr>
          <p:cNvCxnSpPr>
            <a:cxnSpLocks/>
          </p:cNvCxnSpPr>
          <p:nvPr/>
        </p:nvCxnSpPr>
        <p:spPr>
          <a:xfrm>
            <a:off x="4465622" y="442484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6AF9A3E-7E4A-46C9-8BDC-25B7BD57784B}"/>
              </a:ext>
            </a:extLst>
          </p:cNvPr>
          <p:cNvCxnSpPr>
            <a:cxnSpLocks/>
          </p:cNvCxnSpPr>
          <p:nvPr/>
        </p:nvCxnSpPr>
        <p:spPr>
          <a:xfrm>
            <a:off x="4873002" y="442484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BAC2D02-FD79-44E9-91CE-BBB98660725C}"/>
              </a:ext>
            </a:extLst>
          </p:cNvPr>
          <p:cNvCxnSpPr>
            <a:cxnSpLocks/>
            <a:stCxn id="52" idx="0"/>
            <a:endCxn id="21" idx="4"/>
          </p:cNvCxnSpPr>
          <p:nvPr/>
        </p:nvCxnSpPr>
        <p:spPr>
          <a:xfrm flipH="1" flipV="1">
            <a:off x="2329467" y="4148000"/>
            <a:ext cx="2844800" cy="10920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Google Shape;5358;p86">
            <a:extLst>
              <a:ext uri="{FF2B5EF4-FFF2-40B4-BE49-F238E27FC236}">
                <a16:creationId xmlns:a16="http://schemas.microsoft.com/office/drawing/2014/main" id="{786C8DA8-32C6-447E-A0EF-6722D9429DBB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88" name="Google Shape;5359;p86">
            <a:extLst>
              <a:ext uri="{FF2B5EF4-FFF2-40B4-BE49-F238E27FC236}">
                <a16:creationId xmlns:a16="http://schemas.microsoft.com/office/drawing/2014/main" id="{3A86DB34-6500-4BE3-AD4E-5B2080C5E10D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7282186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3" name="Google Shape;5343;p8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Tiling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669279-E178-4498-A6C1-215B6F40F4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67</a:t>
            </a:fld>
            <a:endParaRPr lang="nl"/>
          </a:p>
        </p:txBody>
      </p:sp>
      <p:sp>
        <p:nvSpPr>
          <p:cNvPr id="5" name="Google Shape;1860;p67">
            <a:extLst>
              <a:ext uri="{FF2B5EF4-FFF2-40B4-BE49-F238E27FC236}">
                <a16:creationId xmlns:a16="http://schemas.microsoft.com/office/drawing/2014/main" id="{8DA90965-C0CC-4D9B-97B4-C7ED32F5026B}"/>
              </a:ext>
            </a:extLst>
          </p:cNvPr>
          <p:cNvSpPr/>
          <p:nvPr/>
        </p:nvSpPr>
        <p:spPr>
          <a:xfrm>
            <a:off x="7471125" y="1010356"/>
            <a:ext cx="4547020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" name="Google Shape;1862;p67">
            <a:extLst>
              <a:ext uri="{FF2B5EF4-FFF2-40B4-BE49-F238E27FC236}">
                <a16:creationId xmlns:a16="http://schemas.microsoft.com/office/drawing/2014/main" id="{30351427-EA93-44B2-9F4F-06C82AA810E4}"/>
              </a:ext>
            </a:extLst>
          </p:cNvPr>
          <p:cNvSpPr txBox="1"/>
          <p:nvPr/>
        </p:nvSpPr>
        <p:spPr>
          <a:xfrm>
            <a:off x="7730732" y="1560589"/>
            <a:ext cx="4708752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endParaRPr lang="nl"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  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</a:t>
            </a:r>
            <a:r>
              <a:rPr lang="en-US" dirty="0">
                <a:solidFill>
                  <a:schemeClr val="dk1"/>
                </a:solidFill>
                <a:latin typeface="Consolas"/>
                <a:sym typeface="Consolas"/>
              </a:rPr>
              <a:t>C</a:t>
            </a:r>
            <a:r>
              <a:rPr lang="en-US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dirty="0">
                <a:solidFill>
                  <a:schemeClr val="dk1"/>
                </a:solidFill>
                <a:latin typeface="Consolas"/>
                <a:sym typeface="Consolas"/>
              </a:rPr>
              <a:t>j</a:t>
            </a:r>
            <a:r>
              <a:rPr lang="en-US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sym typeface="Consolas"/>
              </a:rPr>
              <a:t>;</a:t>
            </a:r>
            <a:endParaRPr dirty="0">
              <a:solidFill>
                <a:schemeClr val="dk1"/>
              </a:solidFill>
              <a:latin typeface="Consola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" name="Google Shape;5353;p86">
            <a:extLst>
              <a:ext uri="{FF2B5EF4-FFF2-40B4-BE49-F238E27FC236}">
                <a16:creationId xmlns:a16="http://schemas.microsoft.com/office/drawing/2014/main" id="{07FFB53A-A389-4636-B0B1-2BF90FAE9BB5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5354;p86">
            <a:extLst>
              <a:ext uri="{FF2B5EF4-FFF2-40B4-BE49-F238E27FC236}">
                <a16:creationId xmlns:a16="http://schemas.microsoft.com/office/drawing/2014/main" id="{D00DE414-3D49-404B-AD13-720806E9473A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5355;p86">
            <a:extLst>
              <a:ext uri="{FF2B5EF4-FFF2-40B4-BE49-F238E27FC236}">
                <a16:creationId xmlns:a16="http://schemas.microsoft.com/office/drawing/2014/main" id="{9C6C38D1-E00B-44B0-B5F2-63F624F2AC38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10" name="Google Shape;5356;p86">
            <a:extLst>
              <a:ext uri="{FF2B5EF4-FFF2-40B4-BE49-F238E27FC236}">
                <a16:creationId xmlns:a16="http://schemas.microsoft.com/office/drawing/2014/main" id="{A48B5B46-8B0E-4166-8779-7C026B174AAF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1" name="Google Shape;5357;p86">
            <a:extLst>
              <a:ext uri="{FF2B5EF4-FFF2-40B4-BE49-F238E27FC236}">
                <a16:creationId xmlns:a16="http://schemas.microsoft.com/office/drawing/2014/main" id="{C6C7D6A2-8BFC-429D-B1F0-5F162FC9666F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4" name="Google Shape;5360;p86">
            <a:extLst>
              <a:ext uri="{FF2B5EF4-FFF2-40B4-BE49-F238E27FC236}">
                <a16:creationId xmlns:a16="http://schemas.microsoft.com/office/drawing/2014/main" id="{1EF15463-C7B5-4FFD-8C2B-DF8574D76CEA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5" name="Google Shape;5361;p86">
            <a:extLst>
              <a:ext uri="{FF2B5EF4-FFF2-40B4-BE49-F238E27FC236}">
                <a16:creationId xmlns:a16="http://schemas.microsoft.com/office/drawing/2014/main" id="{C260E1AA-9D55-4222-A3CB-0803042A7909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" name="Google Shape;5362;p86">
            <a:extLst>
              <a:ext uri="{FF2B5EF4-FFF2-40B4-BE49-F238E27FC236}">
                <a16:creationId xmlns:a16="http://schemas.microsoft.com/office/drawing/2014/main" id="{A91FBA6A-7389-44F4-867B-8EF458CB5FBC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" name="Google Shape;5363;p86">
            <a:extLst>
              <a:ext uri="{FF2B5EF4-FFF2-40B4-BE49-F238E27FC236}">
                <a16:creationId xmlns:a16="http://schemas.microsoft.com/office/drawing/2014/main" id="{BE25D1CC-7969-45FB-AFFD-7AA3E7348092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" name="Google Shape;5364;p86">
            <a:extLst>
              <a:ext uri="{FF2B5EF4-FFF2-40B4-BE49-F238E27FC236}">
                <a16:creationId xmlns:a16="http://schemas.microsoft.com/office/drawing/2014/main" id="{13386A35-69C3-4C23-9197-0661C6263684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9" name="Google Shape;5365;p86">
            <a:extLst>
              <a:ext uri="{FF2B5EF4-FFF2-40B4-BE49-F238E27FC236}">
                <a16:creationId xmlns:a16="http://schemas.microsoft.com/office/drawing/2014/main" id="{239502FB-A338-4978-ABE2-35EE8A7222E8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0" name="Google Shape;5366;p86">
            <a:extLst>
              <a:ext uri="{FF2B5EF4-FFF2-40B4-BE49-F238E27FC236}">
                <a16:creationId xmlns:a16="http://schemas.microsoft.com/office/drawing/2014/main" id="{57A82631-0DB5-4BE3-BB1D-E8328D04EDAB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1" name="Google Shape;5367;p86">
            <a:extLst>
              <a:ext uri="{FF2B5EF4-FFF2-40B4-BE49-F238E27FC236}">
                <a16:creationId xmlns:a16="http://schemas.microsoft.com/office/drawing/2014/main" id="{582B58BE-31A3-4383-954C-BBBD5AE1A602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2" name="Google Shape;5368;p86">
            <a:extLst>
              <a:ext uri="{FF2B5EF4-FFF2-40B4-BE49-F238E27FC236}">
                <a16:creationId xmlns:a16="http://schemas.microsoft.com/office/drawing/2014/main" id="{6FF19CC8-4F84-46A3-B1B5-894C3DB22A24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3" name="Google Shape;5369;p86">
            <a:extLst>
              <a:ext uri="{FF2B5EF4-FFF2-40B4-BE49-F238E27FC236}">
                <a16:creationId xmlns:a16="http://schemas.microsoft.com/office/drawing/2014/main" id="{97E4CF0B-BC48-41CC-B9D9-50B7A43E0DA8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4" name="Google Shape;5370;p86">
            <a:extLst>
              <a:ext uri="{FF2B5EF4-FFF2-40B4-BE49-F238E27FC236}">
                <a16:creationId xmlns:a16="http://schemas.microsoft.com/office/drawing/2014/main" id="{35662F22-FD89-4F0D-9E46-24351D441AAE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5" name="Google Shape;5371;p86">
            <a:extLst>
              <a:ext uri="{FF2B5EF4-FFF2-40B4-BE49-F238E27FC236}">
                <a16:creationId xmlns:a16="http://schemas.microsoft.com/office/drawing/2014/main" id="{0DB5212A-F1E4-4022-9972-C5121B4EACEA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6" name="Google Shape;5372;p86">
            <a:extLst>
              <a:ext uri="{FF2B5EF4-FFF2-40B4-BE49-F238E27FC236}">
                <a16:creationId xmlns:a16="http://schemas.microsoft.com/office/drawing/2014/main" id="{657BC1E7-BD76-4B73-A4C9-389751CD3333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7" name="Google Shape;5373;p86">
            <a:extLst>
              <a:ext uri="{FF2B5EF4-FFF2-40B4-BE49-F238E27FC236}">
                <a16:creationId xmlns:a16="http://schemas.microsoft.com/office/drawing/2014/main" id="{0EC8FD31-032F-4465-950E-5867127B3A63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8" name="Google Shape;5374;p86">
            <a:extLst>
              <a:ext uri="{FF2B5EF4-FFF2-40B4-BE49-F238E27FC236}">
                <a16:creationId xmlns:a16="http://schemas.microsoft.com/office/drawing/2014/main" id="{435C54D5-BC42-4D97-9074-45A1186D6F3C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9" name="Google Shape;5375;p86">
            <a:extLst>
              <a:ext uri="{FF2B5EF4-FFF2-40B4-BE49-F238E27FC236}">
                <a16:creationId xmlns:a16="http://schemas.microsoft.com/office/drawing/2014/main" id="{6B2EBB57-72B1-4CAE-9874-8A52872B6B5B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0" name="Google Shape;5376;p86">
            <a:extLst>
              <a:ext uri="{FF2B5EF4-FFF2-40B4-BE49-F238E27FC236}">
                <a16:creationId xmlns:a16="http://schemas.microsoft.com/office/drawing/2014/main" id="{4971B4F1-B3FB-4E5F-9BCC-0EB491210887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1" name="Google Shape;5377;p86">
            <a:extLst>
              <a:ext uri="{FF2B5EF4-FFF2-40B4-BE49-F238E27FC236}">
                <a16:creationId xmlns:a16="http://schemas.microsoft.com/office/drawing/2014/main" id="{B1EA427D-8536-4AD2-8CC9-68F7CF23F573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2" name="Google Shape;5378;p86">
            <a:extLst>
              <a:ext uri="{FF2B5EF4-FFF2-40B4-BE49-F238E27FC236}">
                <a16:creationId xmlns:a16="http://schemas.microsoft.com/office/drawing/2014/main" id="{824191CD-3E77-4B04-8D1B-A4A79C68435C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" name="Google Shape;5379;p86">
            <a:extLst>
              <a:ext uri="{FF2B5EF4-FFF2-40B4-BE49-F238E27FC236}">
                <a16:creationId xmlns:a16="http://schemas.microsoft.com/office/drawing/2014/main" id="{90172AFC-36E3-4820-B6E1-28240E6ECB6B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" name="Google Shape;5380;p86">
            <a:extLst>
              <a:ext uri="{FF2B5EF4-FFF2-40B4-BE49-F238E27FC236}">
                <a16:creationId xmlns:a16="http://schemas.microsoft.com/office/drawing/2014/main" id="{2471E649-BCF6-4BA1-8CB0-3D3DA6C8D847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5" name="Google Shape;5381;p86">
            <a:extLst>
              <a:ext uri="{FF2B5EF4-FFF2-40B4-BE49-F238E27FC236}">
                <a16:creationId xmlns:a16="http://schemas.microsoft.com/office/drawing/2014/main" id="{34B74B98-0361-4495-AFAA-58017F44A13E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6" name="Google Shape;5382;p86">
            <a:extLst>
              <a:ext uri="{FF2B5EF4-FFF2-40B4-BE49-F238E27FC236}">
                <a16:creationId xmlns:a16="http://schemas.microsoft.com/office/drawing/2014/main" id="{90BFB89F-4F19-4E83-998B-9FF525CB9025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7" name="Google Shape;5383;p86">
            <a:extLst>
              <a:ext uri="{FF2B5EF4-FFF2-40B4-BE49-F238E27FC236}">
                <a16:creationId xmlns:a16="http://schemas.microsoft.com/office/drawing/2014/main" id="{5108B6D2-F16E-4BA0-8810-AEA930D8991F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8" name="Google Shape;5384;p86">
            <a:extLst>
              <a:ext uri="{FF2B5EF4-FFF2-40B4-BE49-F238E27FC236}">
                <a16:creationId xmlns:a16="http://schemas.microsoft.com/office/drawing/2014/main" id="{C43846FB-73BA-4522-8FD7-01AFACFE2C7B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9" name="Google Shape;5385;p86">
            <a:extLst>
              <a:ext uri="{FF2B5EF4-FFF2-40B4-BE49-F238E27FC236}">
                <a16:creationId xmlns:a16="http://schemas.microsoft.com/office/drawing/2014/main" id="{1288CB20-9FBF-4AD2-A007-551BCE64AB88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0" name="Google Shape;5386;p86">
            <a:extLst>
              <a:ext uri="{FF2B5EF4-FFF2-40B4-BE49-F238E27FC236}">
                <a16:creationId xmlns:a16="http://schemas.microsoft.com/office/drawing/2014/main" id="{1073423B-3781-4CCC-80C1-6DDAF4A72FA9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1" name="Google Shape;5387;p86">
            <a:extLst>
              <a:ext uri="{FF2B5EF4-FFF2-40B4-BE49-F238E27FC236}">
                <a16:creationId xmlns:a16="http://schemas.microsoft.com/office/drawing/2014/main" id="{E2F8323D-E8DB-48F7-AA54-A3E2307E4F27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2" name="Google Shape;5388;p86">
            <a:extLst>
              <a:ext uri="{FF2B5EF4-FFF2-40B4-BE49-F238E27FC236}">
                <a16:creationId xmlns:a16="http://schemas.microsoft.com/office/drawing/2014/main" id="{B89CC9D2-E594-429F-B5C1-71D60B46C19E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3" name="Google Shape;5389;p86">
            <a:extLst>
              <a:ext uri="{FF2B5EF4-FFF2-40B4-BE49-F238E27FC236}">
                <a16:creationId xmlns:a16="http://schemas.microsoft.com/office/drawing/2014/main" id="{4561D73B-F96C-4185-A585-750974EE90D6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4" name="Google Shape;5390;p86">
            <a:extLst>
              <a:ext uri="{FF2B5EF4-FFF2-40B4-BE49-F238E27FC236}">
                <a16:creationId xmlns:a16="http://schemas.microsoft.com/office/drawing/2014/main" id="{A95A287E-0F6F-45EB-B9CF-1070FB1A155E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5" name="Google Shape;5391;p86">
            <a:extLst>
              <a:ext uri="{FF2B5EF4-FFF2-40B4-BE49-F238E27FC236}">
                <a16:creationId xmlns:a16="http://schemas.microsoft.com/office/drawing/2014/main" id="{6F9ED66A-6702-40FA-B9C1-4071D734DB58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6" name="Google Shape;5392;p86">
            <a:extLst>
              <a:ext uri="{FF2B5EF4-FFF2-40B4-BE49-F238E27FC236}">
                <a16:creationId xmlns:a16="http://schemas.microsoft.com/office/drawing/2014/main" id="{3E936AC3-AB7F-4967-8F2B-A6108752215E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7" name="Google Shape;5393;p86">
            <a:extLst>
              <a:ext uri="{FF2B5EF4-FFF2-40B4-BE49-F238E27FC236}">
                <a16:creationId xmlns:a16="http://schemas.microsoft.com/office/drawing/2014/main" id="{B6FFE913-8C3D-4242-A0B2-E5CD0BC35546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8" name="Google Shape;5394;p86">
            <a:extLst>
              <a:ext uri="{FF2B5EF4-FFF2-40B4-BE49-F238E27FC236}">
                <a16:creationId xmlns:a16="http://schemas.microsoft.com/office/drawing/2014/main" id="{08C498D6-7401-4887-B740-FCEDBD87C6CB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9" name="Google Shape;5395;p86">
            <a:extLst>
              <a:ext uri="{FF2B5EF4-FFF2-40B4-BE49-F238E27FC236}">
                <a16:creationId xmlns:a16="http://schemas.microsoft.com/office/drawing/2014/main" id="{44A5A5CD-D531-41D4-984A-7597F2FBF75C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0" name="Google Shape;5396;p86">
            <a:extLst>
              <a:ext uri="{FF2B5EF4-FFF2-40B4-BE49-F238E27FC236}">
                <a16:creationId xmlns:a16="http://schemas.microsoft.com/office/drawing/2014/main" id="{90C9A6C2-2065-4CB4-B712-F9FA5DB70923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1" name="Google Shape;5397;p86">
            <a:extLst>
              <a:ext uri="{FF2B5EF4-FFF2-40B4-BE49-F238E27FC236}">
                <a16:creationId xmlns:a16="http://schemas.microsoft.com/office/drawing/2014/main" id="{8B76C936-24D8-4A5D-8F1F-6F16EAD9EFB4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2" name="Google Shape;5398;p86">
            <a:extLst>
              <a:ext uri="{FF2B5EF4-FFF2-40B4-BE49-F238E27FC236}">
                <a16:creationId xmlns:a16="http://schemas.microsoft.com/office/drawing/2014/main" id="{A38C2798-BC0A-4ED5-B938-C1E928526918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3" name="Google Shape;5399;p86">
            <a:extLst>
              <a:ext uri="{FF2B5EF4-FFF2-40B4-BE49-F238E27FC236}">
                <a16:creationId xmlns:a16="http://schemas.microsoft.com/office/drawing/2014/main" id="{CD4E593A-0578-4470-8B25-635FBFDDE804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4" name="Google Shape;5400;p86">
            <a:extLst>
              <a:ext uri="{FF2B5EF4-FFF2-40B4-BE49-F238E27FC236}">
                <a16:creationId xmlns:a16="http://schemas.microsoft.com/office/drawing/2014/main" id="{ECE2FED0-760E-4BB3-9927-519EEE29098E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5" name="Google Shape;5401;p86">
            <a:extLst>
              <a:ext uri="{FF2B5EF4-FFF2-40B4-BE49-F238E27FC236}">
                <a16:creationId xmlns:a16="http://schemas.microsoft.com/office/drawing/2014/main" id="{EABB6BF9-8A9F-4A2A-BC65-57D7154E8716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6" name="Google Shape;5402;p86">
            <a:extLst>
              <a:ext uri="{FF2B5EF4-FFF2-40B4-BE49-F238E27FC236}">
                <a16:creationId xmlns:a16="http://schemas.microsoft.com/office/drawing/2014/main" id="{EB81697F-C7CA-449D-9CB8-18D5D113F869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7" name="Google Shape;5403;p86">
            <a:extLst>
              <a:ext uri="{FF2B5EF4-FFF2-40B4-BE49-F238E27FC236}">
                <a16:creationId xmlns:a16="http://schemas.microsoft.com/office/drawing/2014/main" id="{8E3D410E-D3B1-4FFF-8ABB-8C0F29E974E7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8" name="Google Shape;5404;p86">
            <a:extLst>
              <a:ext uri="{FF2B5EF4-FFF2-40B4-BE49-F238E27FC236}">
                <a16:creationId xmlns:a16="http://schemas.microsoft.com/office/drawing/2014/main" id="{F972AD83-6DA6-4373-86E0-60C35509AB12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9" name="Google Shape;5405;p86">
            <a:extLst>
              <a:ext uri="{FF2B5EF4-FFF2-40B4-BE49-F238E27FC236}">
                <a16:creationId xmlns:a16="http://schemas.microsoft.com/office/drawing/2014/main" id="{189CE698-7B93-4E8E-B0A1-9CEF9E7168FE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0" name="Google Shape;5406;p86">
            <a:extLst>
              <a:ext uri="{FF2B5EF4-FFF2-40B4-BE49-F238E27FC236}">
                <a16:creationId xmlns:a16="http://schemas.microsoft.com/office/drawing/2014/main" id="{346137A6-F05A-4F82-9467-7D6084D0D78E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1" name="Google Shape;5407;p86">
            <a:extLst>
              <a:ext uri="{FF2B5EF4-FFF2-40B4-BE49-F238E27FC236}">
                <a16:creationId xmlns:a16="http://schemas.microsoft.com/office/drawing/2014/main" id="{5FC4C4B3-D606-4937-A3BA-900EFF5DCCA3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2" name="Google Shape;5408;p86">
            <a:extLst>
              <a:ext uri="{FF2B5EF4-FFF2-40B4-BE49-F238E27FC236}">
                <a16:creationId xmlns:a16="http://schemas.microsoft.com/office/drawing/2014/main" id="{9B1322DA-2423-4555-9C17-FCD2471BE61A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3" name="Google Shape;5409;p86">
            <a:extLst>
              <a:ext uri="{FF2B5EF4-FFF2-40B4-BE49-F238E27FC236}">
                <a16:creationId xmlns:a16="http://schemas.microsoft.com/office/drawing/2014/main" id="{188173C4-9A86-4A33-9E2C-1FEC3D02E7D2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4" name="Google Shape;5410;p86">
            <a:extLst>
              <a:ext uri="{FF2B5EF4-FFF2-40B4-BE49-F238E27FC236}">
                <a16:creationId xmlns:a16="http://schemas.microsoft.com/office/drawing/2014/main" id="{ADF744A7-0F11-4FB0-9149-5260CBD0238D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5" name="Google Shape;5411;p86">
            <a:extLst>
              <a:ext uri="{FF2B5EF4-FFF2-40B4-BE49-F238E27FC236}">
                <a16:creationId xmlns:a16="http://schemas.microsoft.com/office/drawing/2014/main" id="{F0EF5A72-49BB-49EC-BD13-6E85CCC6DA4F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6" name="Google Shape;5412;p86">
            <a:extLst>
              <a:ext uri="{FF2B5EF4-FFF2-40B4-BE49-F238E27FC236}">
                <a16:creationId xmlns:a16="http://schemas.microsoft.com/office/drawing/2014/main" id="{A07848A3-4F8C-4948-8C8A-2901F40FC58F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7" name="Google Shape;5413;p86">
            <a:extLst>
              <a:ext uri="{FF2B5EF4-FFF2-40B4-BE49-F238E27FC236}">
                <a16:creationId xmlns:a16="http://schemas.microsoft.com/office/drawing/2014/main" id="{3AE05EA5-1895-497B-883C-181770D5F46F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8" name="Google Shape;5414;p86">
            <a:extLst>
              <a:ext uri="{FF2B5EF4-FFF2-40B4-BE49-F238E27FC236}">
                <a16:creationId xmlns:a16="http://schemas.microsoft.com/office/drawing/2014/main" id="{BAC39628-0357-4443-B4D5-C2E564FB3C98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9" name="Google Shape;5415;p86">
            <a:extLst>
              <a:ext uri="{FF2B5EF4-FFF2-40B4-BE49-F238E27FC236}">
                <a16:creationId xmlns:a16="http://schemas.microsoft.com/office/drawing/2014/main" id="{9D5C3656-787A-41E6-AE23-7230DF2389CA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0" name="Google Shape;5416;p86">
            <a:extLst>
              <a:ext uri="{FF2B5EF4-FFF2-40B4-BE49-F238E27FC236}">
                <a16:creationId xmlns:a16="http://schemas.microsoft.com/office/drawing/2014/main" id="{958D0F11-B37E-4884-BF11-ACE90A9C315A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1" name="Google Shape;5417;p86">
            <a:extLst>
              <a:ext uri="{FF2B5EF4-FFF2-40B4-BE49-F238E27FC236}">
                <a16:creationId xmlns:a16="http://schemas.microsoft.com/office/drawing/2014/main" id="{BF750F73-32A7-4D36-954B-A616E10C201F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2" name="Google Shape;5418;p86">
            <a:extLst>
              <a:ext uri="{FF2B5EF4-FFF2-40B4-BE49-F238E27FC236}">
                <a16:creationId xmlns:a16="http://schemas.microsoft.com/office/drawing/2014/main" id="{A8857CDF-6787-46F7-9BF5-B56E5055B955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3" name="Google Shape;5419;p86">
            <a:extLst>
              <a:ext uri="{FF2B5EF4-FFF2-40B4-BE49-F238E27FC236}">
                <a16:creationId xmlns:a16="http://schemas.microsoft.com/office/drawing/2014/main" id="{DFD2ADEF-6A25-4A75-9703-27BAFDCBBAC5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4" name="Google Shape;5420;p86">
            <a:extLst>
              <a:ext uri="{FF2B5EF4-FFF2-40B4-BE49-F238E27FC236}">
                <a16:creationId xmlns:a16="http://schemas.microsoft.com/office/drawing/2014/main" id="{E48370C3-72A5-4091-B57B-EDCFD83377FD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5" name="Google Shape;5421;p86">
            <a:extLst>
              <a:ext uri="{FF2B5EF4-FFF2-40B4-BE49-F238E27FC236}">
                <a16:creationId xmlns:a16="http://schemas.microsoft.com/office/drawing/2014/main" id="{E454A18A-FCB2-4316-B25E-CF66A0A13CFC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6" name="Google Shape;5422;p86">
            <a:extLst>
              <a:ext uri="{FF2B5EF4-FFF2-40B4-BE49-F238E27FC236}">
                <a16:creationId xmlns:a16="http://schemas.microsoft.com/office/drawing/2014/main" id="{D21C0C61-677D-437C-8A49-9AFD0A74E923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7" name="Google Shape;5423;p86">
            <a:extLst>
              <a:ext uri="{FF2B5EF4-FFF2-40B4-BE49-F238E27FC236}">
                <a16:creationId xmlns:a16="http://schemas.microsoft.com/office/drawing/2014/main" id="{B78079BB-1463-413A-B6CA-C6DD8CF9C5D9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8" name="Google Shape;5424;p86">
            <a:extLst>
              <a:ext uri="{FF2B5EF4-FFF2-40B4-BE49-F238E27FC236}">
                <a16:creationId xmlns:a16="http://schemas.microsoft.com/office/drawing/2014/main" id="{93D3A28A-FF8D-471B-878C-0F2A775B3C02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089F852-1F64-44B0-AA76-311DAFECE809}"/>
              </a:ext>
            </a:extLst>
          </p:cNvPr>
          <p:cNvCxnSpPr>
            <a:cxnSpLocks/>
          </p:cNvCxnSpPr>
          <p:nvPr/>
        </p:nvCxnSpPr>
        <p:spPr>
          <a:xfrm>
            <a:off x="2840013" y="44121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9110080-7004-4D3F-8920-4D63F89FE0B7}"/>
              </a:ext>
            </a:extLst>
          </p:cNvPr>
          <p:cNvCxnSpPr>
            <a:cxnSpLocks/>
          </p:cNvCxnSpPr>
          <p:nvPr/>
        </p:nvCxnSpPr>
        <p:spPr>
          <a:xfrm>
            <a:off x="3247103" y="44121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74E4F2C-5447-44A4-99BA-1306279D8594}"/>
              </a:ext>
            </a:extLst>
          </p:cNvPr>
          <p:cNvCxnSpPr>
            <a:cxnSpLocks/>
          </p:cNvCxnSpPr>
          <p:nvPr/>
        </p:nvCxnSpPr>
        <p:spPr>
          <a:xfrm>
            <a:off x="3653454" y="441850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D03702D-7884-4424-895A-9B21B21228BC}"/>
              </a:ext>
            </a:extLst>
          </p:cNvPr>
          <p:cNvCxnSpPr>
            <a:cxnSpLocks/>
          </p:cNvCxnSpPr>
          <p:nvPr/>
        </p:nvCxnSpPr>
        <p:spPr>
          <a:xfrm>
            <a:off x="4059271" y="441849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2DCD746-7D2A-4B80-ACBD-2E3E9FC0E234}"/>
              </a:ext>
            </a:extLst>
          </p:cNvPr>
          <p:cNvCxnSpPr>
            <a:cxnSpLocks/>
          </p:cNvCxnSpPr>
          <p:nvPr/>
        </p:nvCxnSpPr>
        <p:spPr>
          <a:xfrm>
            <a:off x="4465622" y="442484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6AF9A3E-7E4A-46C9-8BDC-25B7BD57784B}"/>
              </a:ext>
            </a:extLst>
          </p:cNvPr>
          <p:cNvCxnSpPr>
            <a:cxnSpLocks/>
          </p:cNvCxnSpPr>
          <p:nvPr/>
        </p:nvCxnSpPr>
        <p:spPr>
          <a:xfrm>
            <a:off x="4873002" y="442484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BAC2D02-FD79-44E9-91CE-BBB98660725C}"/>
              </a:ext>
            </a:extLst>
          </p:cNvPr>
          <p:cNvCxnSpPr>
            <a:cxnSpLocks/>
            <a:stCxn id="52" idx="0"/>
            <a:endCxn id="21" idx="4"/>
          </p:cNvCxnSpPr>
          <p:nvPr/>
        </p:nvCxnSpPr>
        <p:spPr>
          <a:xfrm flipH="1" flipV="1">
            <a:off x="2329467" y="4148000"/>
            <a:ext cx="2844800" cy="10920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Google Shape;5563;p88">
            <a:extLst>
              <a:ext uri="{FF2B5EF4-FFF2-40B4-BE49-F238E27FC236}">
                <a16:creationId xmlns:a16="http://schemas.microsoft.com/office/drawing/2014/main" id="{0484F870-C102-4426-BA10-C80A76747967}"/>
              </a:ext>
            </a:extLst>
          </p:cNvPr>
          <p:cNvSpPr/>
          <p:nvPr/>
        </p:nvSpPr>
        <p:spPr>
          <a:xfrm>
            <a:off x="7681936" y="3607411"/>
            <a:ext cx="4109200" cy="16900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/>
              <a:t>Reuse distances of:</a:t>
            </a: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rgbClr val="C00000"/>
                </a:solidFill>
              </a:rPr>
              <a:t>A</a:t>
            </a:r>
            <a:r>
              <a:rPr lang="nl" dirty="0"/>
              <a:t>[</a:t>
            </a:r>
            <a:r>
              <a:rPr lang="nl" dirty="0">
                <a:solidFill>
                  <a:srgbClr val="FF9100"/>
                </a:solidFill>
              </a:rPr>
              <a:t>0</a:t>
            </a:r>
            <a:r>
              <a:rPr lang="nl" dirty="0"/>
              <a:t>] =  M-1</a:t>
            </a: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rgbClr val="0070C0"/>
                </a:solidFill>
              </a:rPr>
              <a:t>C</a:t>
            </a:r>
            <a:r>
              <a:rPr lang="nl" dirty="0"/>
              <a:t>[</a:t>
            </a:r>
            <a:r>
              <a:rPr lang="nl" dirty="0">
                <a:solidFill>
                  <a:srgbClr val="FF9100"/>
                </a:solidFill>
              </a:rPr>
              <a:t>0</a:t>
            </a:r>
            <a:r>
              <a:rPr lang="nl" dirty="0"/>
              <a:t>] =  0</a:t>
            </a:r>
            <a:endParaRPr dirty="0"/>
          </a:p>
        </p:txBody>
      </p:sp>
      <p:sp>
        <p:nvSpPr>
          <p:cNvPr id="88" name="Google Shape;5361;p86">
            <a:extLst>
              <a:ext uri="{FF2B5EF4-FFF2-40B4-BE49-F238E27FC236}">
                <a16:creationId xmlns:a16="http://schemas.microsoft.com/office/drawing/2014/main" id="{F6C97B32-8438-4DB5-A1E7-07DEA80F27AB}"/>
              </a:ext>
            </a:extLst>
          </p:cNvPr>
          <p:cNvSpPr/>
          <p:nvPr/>
        </p:nvSpPr>
        <p:spPr>
          <a:xfrm>
            <a:off x="2163728" y="4238156"/>
            <a:ext cx="297200" cy="297200"/>
          </a:xfrm>
          <a:prstGeom prst="ellipse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3197461-9684-4086-8358-9114FA90DA39}"/>
              </a:ext>
            </a:extLst>
          </p:cNvPr>
          <p:cNvCxnSpPr>
            <a:cxnSpLocks/>
          </p:cNvCxnSpPr>
          <p:nvPr/>
        </p:nvCxnSpPr>
        <p:spPr>
          <a:xfrm>
            <a:off x="2433662" y="440580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Google Shape;5358;p86">
            <a:extLst>
              <a:ext uri="{FF2B5EF4-FFF2-40B4-BE49-F238E27FC236}">
                <a16:creationId xmlns:a16="http://schemas.microsoft.com/office/drawing/2014/main" id="{C91017A9-4C2A-41DF-98D5-78C0E8EBC367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90" name="Google Shape;5359;p86">
            <a:extLst>
              <a:ext uri="{FF2B5EF4-FFF2-40B4-BE49-F238E27FC236}">
                <a16:creationId xmlns:a16="http://schemas.microsoft.com/office/drawing/2014/main" id="{B1150AD0-4782-49A9-8AB6-05162E78E788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3794081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3" name="Google Shape;5343;p8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Tiling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820A5C-EB03-4AE0-938B-6CFEEEB979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68</a:t>
            </a:fld>
            <a:endParaRPr lang="nl"/>
          </a:p>
        </p:txBody>
      </p:sp>
      <p:sp>
        <p:nvSpPr>
          <p:cNvPr id="5" name="Google Shape;1860;p67">
            <a:extLst>
              <a:ext uri="{FF2B5EF4-FFF2-40B4-BE49-F238E27FC236}">
                <a16:creationId xmlns:a16="http://schemas.microsoft.com/office/drawing/2014/main" id="{8DA90965-C0CC-4D9B-97B4-C7ED32F5026B}"/>
              </a:ext>
            </a:extLst>
          </p:cNvPr>
          <p:cNvSpPr/>
          <p:nvPr/>
        </p:nvSpPr>
        <p:spPr>
          <a:xfrm>
            <a:off x="7471125" y="1010356"/>
            <a:ext cx="4547020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" name="Google Shape;1862;p67">
            <a:extLst>
              <a:ext uri="{FF2B5EF4-FFF2-40B4-BE49-F238E27FC236}">
                <a16:creationId xmlns:a16="http://schemas.microsoft.com/office/drawing/2014/main" id="{30351427-EA93-44B2-9F4F-06C82AA810E4}"/>
              </a:ext>
            </a:extLst>
          </p:cNvPr>
          <p:cNvSpPr txBox="1"/>
          <p:nvPr/>
        </p:nvSpPr>
        <p:spPr>
          <a:xfrm>
            <a:off x="7730732" y="1560589"/>
            <a:ext cx="4708752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endParaRPr lang="nl"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  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</a:t>
            </a:r>
            <a:r>
              <a:rPr lang="en-US" dirty="0">
                <a:solidFill>
                  <a:schemeClr val="dk1"/>
                </a:solidFill>
                <a:latin typeface="Consolas"/>
                <a:sym typeface="Consolas"/>
              </a:rPr>
              <a:t>C</a:t>
            </a:r>
            <a:r>
              <a:rPr lang="en-US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dirty="0">
                <a:solidFill>
                  <a:schemeClr val="dk1"/>
                </a:solidFill>
                <a:latin typeface="Consolas"/>
                <a:sym typeface="Consolas"/>
              </a:rPr>
              <a:t>j</a:t>
            </a:r>
            <a:r>
              <a:rPr lang="en-US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sym typeface="Consolas"/>
              </a:rPr>
              <a:t>;</a:t>
            </a:r>
            <a:endParaRPr dirty="0">
              <a:solidFill>
                <a:schemeClr val="dk1"/>
              </a:solidFill>
              <a:latin typeface="Consola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" name="Google Shape;5353;p86">
            <a:extLst>
              <a:ext uri="{FF2B5EF4-FFF2-40B4-BE49-F238E27FC236}">
                <a16:creationId xmlns:a16="http://schemas.microsoft.com/office/drawing/2014/main" id="{07FFB53A-A389-4636-B0B1-2BF90FAE9BB5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5354;p86">
            <a:extLst>
              <a:ext uri="{FF2B5EF4-FFF2-40B4-BE49-F238E27FC236}">
                <a16:creationId xmlns:a16="http://schemas.microsoft.com/office/drawing/2014/main" id="{D00DE414-3D49-404B-AD13-720806E9473A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5355;p86">
            <a:extLst>
              <a:ext uri="{FF2B5EF4-FFF2-40B4-BE49-F238E27FC236}">
                <a16:creationId xmlns:a16="http://schemas.microsoft.com/office/drawing/2014/main" id="{9C6C38D1-E00B-44B0-B5F2-63F624F2AC38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10" name="Google Shape;5356;p86">
            <a:extLst>
              <a:ext uri="{FF2B5EF4-FFF2-40B4-BE49-F238E27FC236}">
                <a16:creationId xmlns:a16="http://schemas.microsoft.com/office/drawing/2014/main" id="{A48B5B46-8B0E-4166-8779-7C026B174AAF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1" name="Google Shape;5357;p86">
            <a:extLst>
              <a:ext uri="{FF2B5EF4-FFF2-40B4-BE49-F238E27FC236}">
                <a16:creationId xmlns:a16="http://schemas.microsoft.com/office/drawing/2014/main" id="{C6C7D6A2-8BFC-429D-B1F0-5F162FC9666F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4" name="Google Shape;5360;p86">
            <a:extLst>
              <a:ext uri="{FF2B5EF4-FFF2-40B4-BE49-F238E27FC236}">
                <a16:creationId xmlns:a16="http://schemas.microsoft.com/office/drawing/2014/main" id="{1EF15463-C7B5-4FFD-8C2B-DF8574D76CEA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5" name="Google Shape;5361;p86">
            <a:extLst>
              <a:ext uri="{FF2B5EF4-FFF2-40B4-BE49-F238E27FC236}">
                <a16:creationId xmlns:a16="http://schemas.microsoft.com/office/drawing/2014/main" id="{C260E1AA-9D55-4222-A3CB-0803042A7909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" name="Google Shape;5362;p86">
            <a:extLst>
              <a:ext uri="{FF2B5EF4-FFF2-40B4-BE49-F238E27FC236}">
                <a16:creationId xmlns:a16="http://schemas.microsoft.com/office/drawing/2014/main" id="{A91FBA6A-7389-44F4-867B-8EF458CB5FBC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" name="Google Shape;5363;p86">
            <a:extLst>
              <a:ext uri="{FF2B5EF4-FFF2-40B4-BE49-F238E27FC236}">
                <a16:creationId xmlns:a16="http://schemas.microsoft.com/office/drawing/2014/main" id="{BE25D1CC-7969-45FB-AFFD-7AA3E7348092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" name="Google Shape;5364;p86">
            <a:extLst>
              <a:ext uri="{FF2B5EF4-FFF2-40B4-BE49-F238E27FC236}">
                <a16:creationId xmlns:a16="http://schemas.microsoft.com/office/drawing/2014/main" id="{13386A35-69C3-4C23-9197-0661C6263684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9" name="Google Shape;5365;p86">
            <a:extLst>
              <a:ext uri="{FF2B5EF4-FFF2-40B4-BE49-F238E27FC236}">
                <a16:creationId xmlns:a16="http://schemas.microsoft.com/office/drawing/2014/main" id="{239502FB-A338-4978-ABE2-35EE8A7222E8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0" name="Google Shape;5366;p86">
            <a:extLst>
              <a:ext uri="{FF2B5EF4-FFF2-40B4-BE49-F238E27FC236}">
                <a16:creationId xmlns:a16="http://schemas.microsoft.com/office/drawing/2014/main" id="{57A82631-0DB5-4BE3-BB1D-E8328D04EDAB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1" name="Google Shape;5367;p86">
            <a:extLst>
              <a:ext uri="{FF2B5EF4-FFF2-40B4-BE49-F238E27FC236}">
                <a16:creationId xmlns:a16="http://schemas.microsoft.com/office/drawing/2014/main" id="{582B58BE-31A3-4383-954C-BBBD5AE1A602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2" name="Google Shape;5368;p86">
            <a:extLst>
              <a:ext uri="{FF2B5EF4-FFF2-40B4-BE49-F238E27FC236}">
                <a16:creationId xmlns:a16="http://schemas.microsoft.com/office/drawing/2014/main" id="{6FF19CC8-4F84-46A3-B1B5-894C3DB22A24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3" name="Google Shape;5369;p86">
            <a:extLst>
              <a:ext uri="{FF2B5EF4-FFF2-40B4-BE49-F238E27FC236}">
                <a16:creationId xmlns:a16="http://schemas.microsoft.com/office/drawing/2014/main" id="{97E4CF0B-BC48-41CC-B9D9-50B7A43E0DA8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4" name="Google Shape;5370;p86">
            <a:extLst>
              <a:ext uri="{FF2B5EF4-FFF2-40B4-BE49-F238E27FC236}">
                <a16:creationId xmlns:a16="http://schemas.microsoft.com/office/drawing/2014/main" id="{35662F22-FD89-4F0D-9E46-24351D441AAE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5" name="Google Shape;5371;p86">
            <a:extLst>
              <a:ext uri="{FF2B5EF4-FFF2-40B4-BE49-F238E27FC236}">
                <a16:creationId xmlns:a16="http://schemas.microsoft.com/office/drawing/2014/main" id="{0DB5212A-F1E4-4022-9972-C5121B4EACEA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6" name="Google Shape;5372;p86">
            <a:extLst>
              <a:ext uri="{FF2B5EF4-FFF2-40B4-BE49-F238E27FC236}">
                <a16:creationId xmlns:a16="http://schemas.microsoft.com/office/drawing/2014/main" id="{657BC1E7-BD76-4B73-A4C9-389751CD3333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7" name="Google Shape;5373;p86">
            <a:extLst>
              <a:ext uri="{FF2B5EF4-FFF2-40B4-BE49-F238E27FC236}">
                <a16:creationId xmlns:a16="http://schemas.microsoft.com/office/drawing/2014/main" id="{0EC8FD31-032F-4465-950E-5867127B3A63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8" name="Google Shape;5374;p86">
            <a:extLst>
              <a:ext uri="{FF2B5EF4-FFF2-40B4-BE49-F238E27FC236}">
                <a16:creationId xmlns:a16="http://schemas.microsoft.com/office/drawing/2014/main" id="{435C54D5-BC42-4D97-9074-45A1186D6F3C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9" name="Google Shape;5375;p86">
            <a:extLst>
              <a:ext uri="{FF2B5EF4-FFF2-40B4-BE49-F238E27FC236}">
                <a16:creationId xmlns:a16="http://schemas.microsoft.com/office/drawing/2014/main" id="{6B2EBB57-72B1-4CAE-9874-8A52872B6B5B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0" name="Google Shape;5376;p86">
            <a:extLst>
              <a:ext uri="{FF2B5EF4-FFF2-40B4-BE49-F238E27FC236}">
                <a16:creationId xmlns:a16="http://schemas.microsoft.com/office/drawing/2014/main" id="{4971B4F1-B3FB-4E5F-9BCC-0EB491210887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1" name="Google Shape;5377;p86">
            <a:extLst>
              <a:ext uri="{FF2B5EF4-FFF2-40B4-BE49-F238E27FC236}">
                <a16:creationId xmlns:a16="http://schemas.microsoft.com/office/drawing/2014/main" id="{B1EA427D-8536-4AD2-8CC9-68F7CF23F573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2" name="Google Shape;5378;p86">
            <a:extLst>
              <a:ext uri="{FF2B5EF4-FFF2-40B4-BE49-F238E27FC236}">
                <a16:creationId xmlns:a16="http://schemas.microsoft.com/office/drawing/2014/main" id="{824191CD-3E77-4B04-8D1B-A4A79C68435C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" name="Google Shape;5379;p86">
            <a:extLst>
              <a:ext uri="{FF2B5EF4-FFF2-40B4-BE49-F238E27FC236}">
                <a16:creationId xmlns:a16="http://schemas.microsoft.com/office/drawing/2014/main" id="{90172AFC-36E3-4820-B6E1-28240E6ECB6B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" name="Google Shape;5380;p86">
            <a:extLst>
              <a:ext uri="{FF2B5EF4-FFF2-40B4-BE49-F238E27FC236}">
                <a16:creationId xmlns:a16="http://schemas.microsoft.com/office/drawing/2014/main" id="{2471E649-BCF6-4BA1-8CB0-3D3DA6C8D847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5" name="Google Shape;5381;p86">
            <a:extLst>
              <a:ext uri="{FF2B5EF4-FFF2-40B4-BE49-F238E27FC236}">
                <a16:creationId xmlns:a16="http://schemas.microsoft.com/office/drawing/2014/main" id="{34B74B98-0361-4495-AFAA-58017F44A13E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6" name="Google Shape;5382;p86">
            <a:extLst>
              <a:ext uri="{FF2B5EF4-FFF2-40B4-BE49-F238E27FC236}">
                <a16:creationId xmlns:a16="http://schemas.microsoft.com/office/drawing/2014/main" id="{90BFB89F-4F19-4E83-998B-9FF525CB9025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7" name="Google Shape;5383;p86">
            <a:extLst>
              <a:ext uri="{FF2B5EF4-FFF2-40B4-BE49-F238E27FC236}">
                <a16:creationId xmlns:a16="http://schemas.microsoft.com/office/drawing/2014/main" id="{5108B6D2-F16E-4BA0-8810-AEA930D8991F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8" name="Google Shape;5384;p86">
            <a:extLst>
              <a:ext uri="{FF2B5EF4-FFF2-40B4-BE49-F238E27FC236}">
                <a16:creationId xmlns:a16="http://schemas.microsoft.com/office/drawing/2014/main" id="{C43846FB-73BA-4522-8FD7-01AFACFE2C7B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9" name="Google Shape;5385;p86">
            <a:extLst>
              <a:ext uri="{FF2B5EF4-FFF2-40B4-BE49-F238E27FC236}">
                <a16:creationId xmlns:a16="http://schemas.microsoft.com/office/drawing/2014/main" id="{1288CB20-9FBF-4AD2-A007-551BCE64AB88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0" name="Google Shape;5386;p86">
            <a:extLst>
              <a:ext uri="{FF2B5EF4-FFF2-40B4-BE49-F238E27FC236}">
                <a16:creationId xmlns:a16="http://schemas.microsoft.com/office/drawing/2014/main" id="{1073423B-3781-4CCC-80C1-6DDAF4A72FA9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1" name="Google Shape;5387;p86">
            <a:extLst>
              <a:ext uri="{FF2B5EF4-FFF2-40B4-BE49-F238E27FC236}">
                <a16:creationId xmlns:a16="http://schemas.microsoft.com/office/drawing/2014/main" id="{E2F8323D-E8DB-48F7-AA54-A3E2307E4F27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2" name="Google Shape;5388;p86">
            <a:extLst>
              <a:ext uri="{FF2B5EF4-FFF2-40B4-BE49-F238E27FC236}">
                <a16:creationId xmlns:a16="http://schemas.microsoft.com/office/drawing/2014/main" id="{B89CC9D2-E594-429F-B5C1-71D60B46C19E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3" name="Google Shape;5389;p86">
            <a:extLst>
              <a:ext uri="{FF2B5EF4-FFF2-40B4-BE49-F238E27FC236}">
                <a16:creationId xmlns:a16="http://schemas.microsoft.com/office/drawing/2014/main" id="{4561D73B-F96C-4185-A585-750974EE90D6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4" name="Google Shape;5390;p86">
            <a:extLst>
              <a:ext uri="{FF2B5EF4-FFF2-40B4-BE49-F238E27FC236}">
                <a16:creationId xmlns:a16="http://schemas.microsoft.com/office/drawing/2014/main" id="{A95A287E-0F6F-45EB-B9CF-1070FB1A155E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5" name="Google Shape;5391;p86">
            <a:extLst>
              <a:ext uri="{FF2B5EF4-FFF2-40B4-BE49-F238E27FC236}">
                <a16:creationId xmlns:a16="http://schemas.microsoft.com/office/drawing/2014/main" id="{6F9ED66A-6702-40FA-B9C1-4071D734DB58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6" name="Google Shape;5392;p86">
            <a:extLst>
              <a:ext uri="{FF2B5EF4-FFF2-40B4-BE49-F238E27FC236}">
                <a16:creationId xmlns:a16="http://schemas.microsoft.com/office/drawing/2014/main" id="{3E936AC3-AB7F-4967-8F2B-A6108752215E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7" name="Google Shape;5393;p86">
            <a:extLst>
              <a:ext uri="{FF2B5EF4-FFF2-40B4-BE49-F238E27FC236}">
                <a16:creationId xmlns:a16="http://schemas.microsoft.com/office/drawing/2014/main" id="{B6FFE913-8C3D-4242-A0B2-E5CD0BC35546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8" name="Google Shape;5394;p86">
            <a:extLst>
              <a:ext uri="{FF2B5EF4-FFF2-40B4-BE49-F238E27FC236}">
                <a16:creationId xmlns:a16="http://schemas.microsoft.com/office/drawing/2014/main" id="{08C498D6-7401-4887-B740-FCEDBD87C6CB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9" name="Google Shape;5395;p86">
            <a:extLst>
              <a:ext uri="{FF2B5EF4-FFF2-40B4-BE49-F238E27FC236}">
                <a16:creationId xmlns:a16="http://schemas.microsoft.com/office/drawing/2014/main" id="{44A5A5CD-D531-41D4-984A-7597F2FBF75C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0" name="Google Shape;5396;p86">
            <a:extLst>
              <a:ext uri="{FF2B5EF4-FFF2-40B4-BE49-F238E27FC236}">
                <a16:creationId xmlns:a16="http://schemas.microsoft.com/office/drawing/2014/main" id="{90C9A6C2-2065-4CB4-B712-F9FA5DB70923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1" name="Google Shape;5397;p86">
            <a:extLst>
              <a:ext uri="{FF2B5EF4-FFF2-40B4-BE49-F238E27FC236}">
                <a16:creationId xmlns:a16="http://schemas.microsoft.com/office/drawing/2014/main" id="{8B76C936-24D8-4A5D-8F1F-6F16EAD9EFB4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2" name="Google Shape;5398;p86">
            <a:extLst>
              <a:ext uri="{FF2B5EF4-FFF2-40B4-BE49-F238E27FC236}">
                <a16:creationId xmlns:a16="http://schemas.microsoft.com/office/drawing/2014/main" id="{A38C2798-BC0A-4ED5-B938-C1E928526918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3" name="Google Shape;5399;p86">
            <a:extLst>
              <a:ext uri="{FF2B5EF4-FFF2-40B4-BE49-F238E27FC236}">
                <a16:creationId xmlns:a16="http://schemas.microsoft.com/office/drawing/2014/main" id="{CD4E593A-0578-4470-8B25-635FBFDDE804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4" name="Google Shape;5400;p86">
            <a:extLst>
              <a:ext uri="{FF2B5EF4-FFF2-40B4-BE49-F238E27FC236}">
                <a16:creationId xmlns:a16="http://schemas.microsoft.com/office/drawing/2014/main" id="{ECE2FED0-760E-4BB3-9927-519EEE29098E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5" name="Google Shape;5401;p86">
            <a:extLst>
              <a:ext uri="{FF2B5EF4-FFF2-40B4-BE49-F238E27FC236}">
                <a16:creationId xmlns:a16="http://schemas.microsoft.com/office/drawing/2014/main" id="{EABB6BF9-8A9F-4A2A-BC65-57D7154E8716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6" name="Google Shape;5402;p86">
            <a:extLst>
              <a:ext uri="{FF2B5EF4-FFF2-40B4-BE49-F238E27FC236}">
                <a16:creationId xmlns:a16="http://schemas.microsoft.com/office/drawing/2014/main" id="{EB81697F-C7CA-449D-9CB8-18D5D113F869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7" name="Google Shape;5403;p86">
            <a:extLst>
              <a:ext uri="{FF2B5EF4-FFF2-40B4-BE49-F238E27FC236}">
                <a16:creationId xmlns:a16="http://schemas.microsoft.com/office/drawing/2014/main" id="{8E3D410E-D3B1-4FFF-8ABB-8C0F29E974E7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8" name="Google Shape;5404;p86">
            <a:extLst>
              <a:ext uri="{FF2B5EF4-FFF2-40B4-BE49-F238E27FC236}">
                <a16:creationId xmlns:a16="http://schemas.microsoft.com/office/drawing/2014/main" id="{F972AD83-6DA6-4373-86E0-60C35509AB12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9" name="Google Shape;5405;p86">
            <a:extLst>
              <a:ext uri="{FF2B5EF4-FFF2-40B4-BE49-F238E27FC236}">
                <a16:creationId xmlns:a16="http://schemas.microsoft.com/office/drawing/2014/main" id="{189CE698-7B93-4E8E-B0A1-9CEF9E7168FE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0" name="Google Shape;5406;p86">
            <a:extLst>
              <a:ext uri="{FF2B5EF4-FFF2-40B4-BE49-F238E27FC236}">
                <a16:creationId xmlns:a16="http://schemas.microsoft.com/office/drawing/2014/main" id="{346137A6-F05A-4F82-9467-7D6084D0D78E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1" name="Google Shape;5407;p86">
            <a:extLst>
              <a:ext uri="{FF2B5EF4-FFF2-40B4-BE49-F238E27FC236}">
                <a16:creationId xmlns:a16="http://schemas.microsoft.com/office/drawing/2014/main" id="{5FC4C4B3-D606-4937-A3BA-900EFF5DCCA3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2" name="Google Shape;5408;p86">
            <a:extLst>
              <a:ext uri="{FF2B5EF4-FFF2-40B4-BE49-F238E27FC236}">
                <a16:creationId xmlns:a16="http://schemas.microsoft.com/office/drawing/2014/main" id="{9B1322DA-2423-4555-9C17-FCD2471BE61A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3" name="Google Shape;5409;p86">
            <a:extLst>
              <a:ext uri="{FF2B5EF4-FFF2-40B4-BE49-F238E27FC236}">
                <a16:creationId xmlns:a16="http://schemas.microsoft.com/office/drawing/2014/main" id="{188173C4-9A86-4A33-9E2C-1FEC3D02E7D2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4" name="Google Shape;5410;p86">
            <a:extLst>
              <a:ext uri="{FF2B5EF4-FFF2-40B4-BE49-F238E27FC236}">
                <a16:creationId xmlns:a16="http://schemas.microsoft.com/office/drawing/2014/main" id="{ADF744A7-0F11-4FB0-9149-5260CBD0238D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5" name="Google Shape;5411;p86">
            <a:extLst>
              <a:ext uri="{FF2B5EF4-FFF2-40B4-BE49-F238E27FC236}">
                <a16:creationId xmlns:a16="http://schemas.microsoft.com/office/drawing/2014/main" id="{F0EF5A72-49BB-49EC-BD13-6E85CCC6DA4F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6" name="Google Shape;5412;p86">
            <a:extLst>
              <a:ext uri="{FF2B5EF4-FFF2-40B4-BE49-F238E27FC236}">
                <a16:creationId xmlns:a16="http://schemas.microsoft.com/office/drawing/2014/main" id="{A07848A3-4F8C-4948-8C8A-2901F40FC58F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7" name="Google Shape;5413;p86">
            <a:extLst>
              <a:ext uri="{FF2B5EF4-FFF2-40B4-BE49-F238E27FC236}">
                <a16:creationId xmlns:a16="http://schemas.microsoft.com/office/drawing/2014/main" id="{3AE05EA5-1895-497B-883C-181770D5F46F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8" name="Google Shape;5414;p86">
            <a:extLst>
              <a:ext uri="{FF2B5EF4-FFF2-40B4-BE49-F238E27FC236}">
                <a16:creationId xmlns:a16="http://schemas.microsoft.com/office/drawing/2014/main" id="{BAC39628-0357-4443-B4D5-C2E564FB3C98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9" name="Google Shape;5415;p86">
            <a:extLst>
              <a:ext uri="{FF2B5EF4-FFF2-40B4-BE49-F238E27FC236}">
                <a16:creationId xmlns:a16="http://schemas.microsoft.com/office/drawing/2014/main" id="{9D5C3656-787A-41E6-AE23-7230DF2389CA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0" name="Google Shape;5416;p86">
            <a:extLst>
              <a:ext uri="{FF2B5EF4-FFF2-40B4-BE49-F238E27FC236}">
                <a16:creationId xmlns:a16="http://schemas.microsoft.com/office/drawing/2014/main" id="{958D0F11-B37E-4884-BF11-ACE90A9C315A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1" name="Google Shape;5417;p86">
            <a:extLst>
              <a:ext uri="{FF2B5EF4-FFF2-40B4-BE49-F238E27FC236}">
                <a16:creationId xmlns:a16="http://schemas.microsoft.com/office/drawing/2014/main" id="{BF750F73-32A7-4D36-954B-A616E10C201F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2" name="Google Shape;5418;p86">
            <a:extLst>
              <a:ext uri="{FF2B5EF4-FFF2-40B4-BE49-F238E27FC236}">
                <a16:creationId xmlns:a16="http://schemas.microsoft.com/office/drawing/2014/main" id="{A8857CDF-6787-46F7-9BF5-B56E5055B955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3" name="Google Shape;5419;p86">
            <a:extLst>
              <a:ext uri="{FF2B5EF4-FFF2-40B4-BE49-F238E27FC236}">
                <a16:creationId xmlns:a16="http://schemas.microsoft.com/office/drawing/2014/main" id="{DFD2ADEF-6A25-4A75-9703-27BAFDCBBAC5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4" name="Google Shape;5420;p86">
            <a:extLst>
              <a:ext uri="{FF2B5EF4-FFF2-40B4-BE49-F238E27FC236}">
                <a16:creationId xmlns:a16="http://schemas.microsoft.com/office/drawing/2014/main" id="{E48370C3-72A5-4091-B57B-EDCFD83377FD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5" name="Google Shape;5421;p86">
            <a:extLst>
              <a:ext uri="{FF2B5EF4-FFF2-40B4-BE49-F238E27FC236}">
                <a16:creationId xmlns:a16="http://schemas.microsoft.com/office/drawing/2014/main" id="{E454A18A-FCB2-4316-B25E-CF66A0A13CFC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6" name="Google Shape;5422;p86">
            <a:extLst>
              <a:ext uri="{FF2B5EF4-FFF2-40B4-BE49-F238E27FC236}">
                <a16:creationId xmlns:a16="http://schemas.microsoft.com/office/drawing/2014/main" id="{D21C0C61-677D-437C-8A49-9AFD0A74E923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7" name="Google Shape;5423;p86">
            <a:extLst>
              <a:ext uri="{FF2B5EF4-FFF2-40B4-BE49-F238E27FC236}">
                <a16:creationId xmlns:a16="http://schemas.microsoft.com/office/drawing/2014/main" id="{B78079BB-1463-413A-B6CA-C6DD8CF9C5D9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8" name="Google Shape;5424;p86">
            <a:extLst>
              <a:ext uri="{FF2B5EF4-FFF2-40B4-BE49-F238E27FC236}">
                <a16:creationId xmlns:a16="http://schemas.microsoft.com/office/drawing/2014/main" id="{93D3A28A-FF8D-471B-878C-0F2A775B3C02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089F852-1F64-44B0-AA76-311DAFECE809}"/>
              </a:ext>
            </a:extLst>
          </p:cNvPr>
          <p:cNvCxnSpPr>
            <a:cxnSpLocks/>
          </p:cNvCxnSpPr>
          <p:nvPr/>
        </p:nvCxnSpPr>
        <p:spPr>
          <a:xfrm>
            <a:off x="2840013" y="44121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9110080-7004-4D3F-8920-4D63F89FE0B7}"/>
              </a:ext>
            </a:extLst>
          </p:cNvPr>
          <p:cNvCxnSpPr>
            <a:cxnSpLocks/>
          </p:cNvCxnSpPr>
          <p:nvPr/>
        </p:nvCxnSpPr>
        <p:spPr>
          <a:xfrm>
            <a:off x="3247103" y="44121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74E4F2C-5447-44A4-99BA-1306279D8594}"/>
              </a:ext>
            </a:extLst>
          </p:cNvPr>
          <p:cNvCxnSpPr>
            <a:cxnSpLocks/>
          </p:cNvCxnSpPr>
          <p:nvPr/>
        </p:nvCxnSpPr>
        <p:spPr>
          <a:xfrm>
            <a:off x="3653454" y="441850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D03702D-7884-4424-895A-9B21B21228BC}"/>
              </a:ext>
            </a:extLst>
          </p:cNvPr>
          <p:cNvCxnSpPr>
            <a:cxnSpLocks/>
          </p:cNvCxnSpPr>
          <p:nvPr/>
        </p:nvCxnSpPr>
        <p:spPr>
          <a:xfrm>
            <a:off x="4059271" y="441849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2DCD746-7D2A-4B80-ACBD-2E3E9FC0E234}"/>
              </a:ext>
            </a:extLst>
          </p:cNvPr>
          <p:cNvCxnSpPr>
            <a:cxnSpLocks/>
          </p:cNvCxnSpPr>
          <p:nvPr/>
        </p:nvCxnSpPr>
        <p:spPr>
          <a:xfrm>
            <a:off x="4465622" y="442484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6AF9A3E-7E4A-46C9-8BDC-25B7BD57784B}"/>
              </a:ext>
            </a:extLst>
          </p:cNvPr>
          <p:cNvCxnSpPr>
            <a:cxnSpLocks/>
          </p:cNvCxnSpPr>
          <p:nvPr/>
        </p:nvCxnSpPr>
        <p:spPr>
          <a:xfrm>
            <a:off x="4873002" y="442484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BAC2D02-FD79-44E9-91CE-BBB98660725C}"/>
              </a:ext>
            </a:extLst>
          </p:cNvPr>
          <p:cNvCxnSpPr>
            <a:cxnSpLocks/>
            <a:stCxn id="52" idx="0"/>
            <a:endCxn id="21" idx="4"/>
          </p:cNvCxnSpPr>
          <p:nvPr/>
        </p:nvCxnSpPr>
        <p:spPr>
          <a:xfrm flipH="1" flipV="1">
            <a:off x="2329467" y="4148000"/>
            <a:ext cx="2844800" cy="10920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Google Shape;5563;p88">
            <a:extLst>
              <a:ext uri="{FF2B5EF4-FFF2-40B4-BE49-F238E27FC236}">
                <a16:creationId xmlns:a16="http://schemas.microsoft.com/office/drawing/2014/main" id="{0484F870-C102-4426-BA10-C80A76747967}"/>
              </a:ext>
            </a:extLst>
          </p:cNvPr>
          <p:cNvSpPr/>
          <p:nvPr/>
        </p:nvSpPr>
        <p:spPr>
          <a:xfrm>
            <a:off x="7681936" y="3607411"/>
            <a:ext cx="4109200" cy="16900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/>
              <a:t>Reuse distances of:</a:t>
            </a: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rgbClr val="C00000"/>
                </a:solidFill>
              </a:rPr>
              <a:t>A</a:t>
            </a:r>
            <a:r>
              <a:rPr lang="nl" dirty="0"/>
              <a:t>[</a:t>
            </a:r>
            <a:r>
              <a:rPr lang="nl" dirty="0">
                <a:solidFill>
                  <a:srgbClr val="FF9100"/>
                </a:solidFill>
              </a:rPr>
              <a:t>0</a:t>
            </a:r>
            <a:r>
              <a:rPr lang="nl" dirty="0"/>
              <a:t>] =  M-1</a:t>
            </a: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rgbClr val="0070C0"/>
                </a:solidFill>
              </a:rPr>
              <a:t>C</a:t>
            </a:r>
            <a:r>
              <a:rPr lang="nl" dirty="0"/>
              <a:t>[</a:t>
            </a:r>
            <a:r>
              <a:rPr lang="nl" dirty="0">
                <a:solidFill>
                  <a:srgbClr val="FF9100"/>
                </a:solidFill>
              </a:rPr>
              <a:t>0</a:t>
            </a:r>
            <a:r>
              <a:rPr lang="nl" dirty="0"/>
              <a:t>] =  0</a:t>
            </a:r>
            <a:endParaRPr dirty="0"/>
          </a:p>
        </p:txBody>
      </p:sp>
      <p:sp>
        <p:nvSpPr>
          <p:cNvPr id="88" name="Google Shape;5361;p86">
            <a:extLst>
              <a:ext uri="{FF2B5EF4-FFF2-40B4-BE49-F238E27FC236}">
                <a16:creationId xmlns:a16="http://schemas.microsoft.com/office/drawing/2014/main" id="{F6C97B32-8438-4DB5-A1E7-07DEA80F27AB}"/>
              </a:ext>
            </a:extLst>
          </p:cNvPr>
          <p:cNvSpPr/>
          <p:nvPr/>
        </p:nvSpPr>
        <p:spPr>
          <a:xfrm>
            <a:off x="2163728" y="4238156"/>
            <a:ext cx="297200" cy="297200"/>
          </a:xfrm>
          <a:prstGeom prst="ellipse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3197461-9684-4086-8358-9114FA90DA39}"/>
              </a:ext>
            </a:extLst>
          </p:cNvPr>
          <p:cNvCxnSpPr>
            <a:cxnSpLocks/>
          </p:cNvCxnSpPr>
          <p:nvPr/>
        </p:nvCxnSpPr>
        <p:spPr>
          <a:xfrm>
            <a:off x="2433662" y="440580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FE0FEC94-E652-43CE-B68D-A3928AC314E1}"/>
              </a:ext>
            </a:extLst>
          </p:cNvPr>
          <p:cNvSpPr/>
          <p:nvPr/>
        </p:nvSpPr>
        <p:spPr>
          <a:xfrm>
            <a:off x="5659910" y="1842357"/>
            <a:ext cx="3622429" cy="1472952"/>
          </a:xfrm>
          <a:prstGeom prst="wedgeRoundRectCallout">
            <a:avLst>
              <a:gd name="adj1" fmla="val 49915"/>
              <a:gd name="adj2" fmla="val 9522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M=8 a memory of size </a:t>
            </a:r>
            <a:r>
              <a:rPr lang="en-US" b="1" dirty="0">
                <a:solidFill>
                  <a:srgbClr val="FF9100"/>
                </a:solidFill>
              </a:rPr>
              <a:t>5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with LRU policy would miss 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</a:t>
            </a:r>
            <a:r>
              <a:rPr lang="en-US" dirty="0">
                <a:solidFill>
                  <a:srgbClr val="FF9100"/>
                </a:solidFill>
              </a:rPr>
              <a:t>0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]</a:t>
            </a:r>
          </a:p>
        </p:txBody>
      </p:sp>
      <p:sp>
        <p:nvSpPr>
          <p:cNvPr id="89" name="Google Shape;5358;p86">
            <a:extLst>
              <a:ext uri="{FF2B5EF4-FFF2-40B4-BE49-F238E27FC236}">
                <a16:creationId xmlns:a16="http://schemas.microsoft.com/office/drawing/2014/main" id="{B19FAB9F-09B9-4424-A845-3B08CB1093B8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90" name="Google Shape;5359;p86">
            <a:extLst>
              <a:ext uri="{FF2B5EF4-FFF2-40B4-BE49-F238E27FC236}">
                <a16:creationId xmlns:a16="http://schemas.microsoft.com/office/drawing/2014/main" id="{E36DFBD6-DAE9-4D0E-A194-6654A915054C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42475731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3" name="Google Shape;5343;p8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Tiling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695934-C652-4E6C-BE67-FDAF5D55C4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69</a:t>
            </a:fld>
            <a:endParaRPr lang="nl"/>
          </a:p>
        </p:txBody>
      </p:sp>
      <p:sp>
        <p:nvSpPr>
          <p:cNvPr id="5" name="Google Shape;1860;p67">
            <a:extLst>
              <a:ext uri="{FF2B5EF4-FFF2-40B4-BE49-F238E27FC236}">
                <a16:creationId xmlns:a16="http://schemas.microsoft.com/office/drawing/2014/main" id="{8DA90965-C0CC-4D9B-97B4-C7ED32F5026B}"/>
              </a:ext>
            </a:extLst>
          </p:cNvPr>
          <p:cNvSpPr/>
          <p:nvPr/>
        </p:nvSpPr>
        <p:spPr>
          <a:xfrm>
            <a:off x="7471125" y="1010356"/>
            <a:ext cx="4547020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" name="Google Shape;1862;p67">
            <a:extLst>
              <a:ext uri="{FF2B5EF4-FFF2-40B4-BE49-F238E27FC236}">
                <a16:creationId xmlns:a16="http://schemas.microsoft.com/office/drawing/2014/main" id="{30351427-EA93-44B2-9F4F-06C82AA810E4}"/>
              </a:ext>
            </a:extLst>
          </p:cNvPr>
          <p:cNvSpPr txBox="1"/>
          <p:nvPr/>
        </p:nvSpPr>
        <p:spPr>
          <a:xfrm>
            <a:off x="7730732" y="1560589"/>
            <a:ext cx="4708752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endParaRPr lang="nl"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  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</a:t>
            </a:r>
            <a:r>
              <a:rPr lang="en-US" dirty="0">
                <a:solidFill>
                  <a:schemeClr val="dk1"/>
                </a:solidFill>
                <a:latin typeface="Consolas"/>
                <a:sym typeface="Consolas"/>
              </a:rPr>
              <a:t>C</a:t>
            </a:r>
            <a:r>
              <a:rPr lang="en-US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dirty="0">
                <a:solidFill>
                  <a:schemeClr val="dk1"/>
                </a:solidFill>
                <a:latin typeface="Consolas"/>
                <a:sym typeface="Consolas"/>
              </a:rPr>
              <a:t>j</a:t>
            </a:r>
            <a:r>
              <a:rPr lang="en-US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sym typeface="Consolas"/>
              </a:rPr>
              <a:t>;</a:t>
            </a:r>
            <a:endParaRPr dirty="0">
              <a:solidFill>
                <a:schemeClr val="dk1"/>
              </a:solidFill>
              <a:latin typeface="Consola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" name="Google Shape;5353;p86">
            <a:extLst>
              <a:ext uri="{FF2B5EF4-FFF2-40B4-BE49-F238E27FC236}">
                <a16:creationId xmlns:a16="http://schemas.microsoft.com/office/drawing/2014/main" id="{07FFB53A-A389-4636-B0B1-2BF90FAE9BB5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5354;p86">
            <a:extLst>
              <a:ext uri="{FF2B5EF4-FFF2-40B4-BE49-F238E27FC236}">
                <a16:creationId xmlns:a16="http://schemas.microsoft.com/office/drawing/2014/main" id="{D00DE414-3D49-404B-AD13-720806E9473A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5355;p86">
            <a:extLst>
              <a:ext uri="{FF2B5EF4-FFF2-40B4-BE49-F238E27FC236}">
                <a16:creationId xmlns:a16="http://schemas.microsoft.com/office/drawing/2014/main" id="{9C6C38D1-E00B-44B0-B5F2-63F624F2AC38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10" name="Google Shape;5356;p86">
            <a:extLst>
              <a:ext uri="{FF2B5EF4-FFF2-40B4-BE49-F238E27FC236}">
                <a16:creationId xmlns:a16="http://schemas.microsoft.com/office/drawing/2014/main" id="{A48B5B46-8B0E-4166-8779-7C026B174AAF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1" name="Google Shape;5357;p86">
            <a:extLst>
              <a:ext uri="{FF2B5EF4-FFF2-40B4-BE49-F238E27FC236}">
                <a16:creationId xmlns:a16="http://schemas.microsoft.com/office/drawing/2014/main" id="{C6C7D6A2-8BFC-429D-B1F0-5F162FC9666F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4" name="Google Shape;5360;p86">
            <a:extLst>
              <a:ext uri="{FF2B5EF4-FFF2-40B4-BE49-F238E27FC236}">
                <a16:creationId xmlns:a16="http://schemas.microsoft.com/office/drawing/2014/main" id="{1EF15463-C7B5-4FFD-8C2B-DF8574D76CEA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5" name="Google Shape;5361;p86">
            <a:extLst>
              <a:ext uri="{FF2B5EF4-FFF2-40B4-BE49-F238E27FC236}">
                <a16:creationId xmlns:a16="http://schemas.microsoft.com/office/drawing/2014/main" id="{C260E1AA-9D55-4222-A3CB-0803042A7909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" name="Google Shape;5362;p86">
            <a:extLst>
              <a:ext uri="{FF2B5EF4-FFF2-40B4-BE49-F238E27FC236}">
                <a16:creationId xmlns:a16="http://schemas.microsoft.com/office/drawing/2014/main" id="{A91FBA6A-7389-44F4-867B-8EF458CB5FBC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" name="Google Shape;5363;p86">
            <a:extLst>
              <a:ext uri="{FF2B5EF4-FFF2-40B4-BE49-F238E27FC236}">
                <a16:creationId xmlns:a16="http://schemas.microsoft.com/office/drawing/2014/main" id="{BE25D1CC-7969-45FB-AFFD-7AA3E7348092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" name="Google Shape;5364;p86">
            <a:extLst>
              <a:ext uri="{FF2B5EF4-FFF2-40B4-BE49-F238E27FC236}">
                <a16:creationId xmlns:a16="http://schemas.microsoft.com/office/drawing/2014/main" id="{13386A35-69C3-4C23-9197-0661C6263684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9" name="Google Shape;5365;p86">
            <a:extLst>
              <a:ext uri="{FF2B5EF4-FFF2-40B4-BE49-F238E27FC236}">
                <a16:creationId xmlns:a16="http://schemas.microsoft.com/office/drawing/2014/main" id="{239502FB-A338-4978-ABE2-35EE8A7222E8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0" name="Google Shape;5366;p86">
            <a:extLst>
              <a:ext uri="{FF2B5EF4-FFF2-40B4-BE49-F238E27FC236}">
                <a16:creationId xmlns:a16="http://schemas.microsoft.com/office/drawing/2014/main" id="{57A82631-0DB5-4BE3-BB1D-E8328D04EDAB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1" name="Google Shape;5367;p86">
            <a:extLst>
              <a:ext uri="{FF2B5EF4-FFF2-40B4-BE49-F238E27FC236}">
                <a16:creationId xmlns:a16="http://schemas.microsoft.com/office/drawing/2014/main" id="{582B58BE-31A3-4383-954C-BBBD5AE1A602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2" name="Google Shape;5368;p86">
            <a:extLst>
              <a:ext uri="{FF2B5EF4-FFF2-40B4-BE49-F238E27FC236}">
                <a16:creationId xmlns:a16="http://schemas.microsoft.com/office/drawing/2014/main" id="{6FF19CC8-4F84-46A3-B1B5-894C3DB22A24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3" name="Google Shape;5369;p86">
            <a:extLst>
              <a:ext uri="{FF2B5EF4-FFF2-40B4-BE49-F238E27FC236}">
                <a16:creationId xmlns:a16="http://schemas.microsoft.com/office/drawing/2014/main" id="{97E4CF0B-BC48-41CC-B9D9-50B7A43E0DA8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4" name="Google Shape;5370;p86">
            <a:extLst>
              <a:ext uri="{FF2B5EF4-FFF2-40B4-BE49-F238E27FC236}">
                <a16:creationId xmlns:a16="http://schemas.microsoft.com/office/drawing/2014/main" id="{35662F22-FD89-4F0D-9E46-24351D441AAE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5" name="Google Shape;5371;p86">
            <a:extLst>
              <a:ext uri="{FF2B5EF4-FFF2-40B4-BE49-F238E27FC236}">
                <a16:creationId xmlns:a16="http://schemas.microsoft.com/office/drawing/2014/main" id="{0DB5212A-F1E4-4022-9972-C5121B4EACEA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6" name="Google Shape;5372;p86">
            <a:extLst>
              <a:ext uri="{FF2B5EF4-FFF2-40B4-BE49-F238E27FC236}">
                <a16:creationId xmlns:a16="http://schemas.microsoft.com/office/drawing/2014/main" id="{657BC1E7-BD76-4B73-A4C9-389751CD3333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7" name="Google Shape;5373;p86">
            <a:extLst>
              <a:ext uri="{FF2B5EF4-FFF2-40B4-BE49-F238E27FC236}">
                <a16:creationId xmlns:a16="http://schemas.microsoft.com/office/drawing/2014/main" id="{0EC8FD31-032F-4465-950E-5867127B3A63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8" name="Google Shape;5374;p86">
            <a:extLst>
              <a:ext uri="{FF2B5EF4-FFF2-40B4-BE49-F238E27FC236}">
                <a16:creationId xmlns:a16="http://schemas.microsoft.com/office/drawing/2014/main" id="{435C54D5-BC42-4D97-9074-45A1186D6F3C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9" name="Google Shape;5375;p86">
            <a:extLst>
              <a:ext uri="{FF2B5EF4-FFF2-40B4-BE49-F238E27FC236}">
                <a16:creationId xmlns:a16="http://schemas.microsoft.com/office/drawing/2014/main" id="{6B2EBB57-72B1-4CAE-9874-8A52872B6B5B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0" name="Google Shape;5376;p86">
            <a:extLst>
              <a:ext uri="{FF2B5EF4-FFF2-40B4-BE49-F238E27FC236}">
                <a16:creationId xmlns:a16="http://schemas.microsoft.com/office/drawing/2014/main" id="{4971B4F1-B3FB-4E5F-9BCC-0EB491210887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1" name="Google Shape;5377;p86">
            <a:extLst>
              <a:ext uri="{FF2B5EF4-FFF2-40B4-BE49-F238E27FC236}">
                <a16:creationId xmlns:a16="http://schemas.microsoft.com/office/drawing/2014/main" id="{B1EA427D-8536-4AD2-8CC9-68F7CF23F573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2" name="Google Shape;5378;p86">
            <a:extLst>
              <a:ext uri="{FF2B5EF4-FFF2-40B4-BE49-F238E27FC236}">
                <a16:creationId xmlns:a16="http://schemas.microsoft.com/office/drawing/2014/main" id="{824191CD-3E77-4B04-8D1B-A4A79C68435C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" name="Google Shape;5379;p86">
            <a:extLst>
              <a:ext uri="{FF2B5EF4-FFF2-40B4-BE49-F238E27FC236}">
                <a16:creationId xmlns:a16="http://schemas.microsoft.com/office/drawing/2014/main" id="{90172AFC-36E3-4820-B6E1-28240E6ECB6B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" name="Google Shape;5380;p86">
            <a:extLst>
              <a:ext uri="{FF2B5EF4-FFF2-40B4-BE49-F238E27FC236}">
                <a16:creationId xmlns:a16="http://schemas.microsoft.com/office/drawing/2014/main" id="{2471E649-BCF6-4BA1-8CB0-3D3DA6C8D847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5" name="Google Shape;5381;p86">
            <a:extLst>
              <a:ext uri="{FF2B5EF4-FFF2-40B4-BE49-F238E27FC236}">
                <a16:creationId xmlns:a16="http://schemas.microsoft.com/office/drawing/2014/main" id="{34B74B98-0361-4495-AFAA-58017F44A13E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6" name="Google Shape;5382;p86">
            <a:extLst>
              <a:ext uri="{FF2B5EF4-FFF2-40B4-BE49-F238E27FC236}">
                <a16:creationId xmlns:a16="http://schemas.microsoft.com/office/drawing/2014/main" id="{90BFB89F-4F19-4E83-998B-9FF525CB9025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7" name="Google Shape;5383;p86">
            <a:extLst>
              <a:ext uri="{FF2B5EF4-FFF2-40B4-BE49-F238E27FC236}">
                <a16:creationId xmlns:a16="http://schemas.microsoft.com/office/drawing/2014/main" id="{5108B6D2-F16E-4BA0-8810-AEA930D8991F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8" name="Google Shape;5384;p86">
            <a:extLst>
              <a:ext uri="{FF2B5EF4-FFF2-40B4-BE49-F238E27FC236}">
                <a16:creationId xmlns:a16="http://schemas.microsoft.com/office/drawing/2014/main" id="{C43846FB-73BA-4522-8FD7-01AFACFE2C7B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9" name="Google Shape;5385;p86">
            <a:extLst>
              <a:ext uri="{FF2B5EF4-FFF2-40B4-BE49-F238E27FC236}">
                <a16:creationId xmlns:a16="http://schemas.microsoft.com/office/drawing/2014/main" id="{1288CB20-9FBF-4AD2-A007-551BCE64AB88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0" name="Google Shape;5386;p86">
            <a:extLst>
              <a:ext uri="{FF2B5EF4-FFF2-40B4-BE49-F238E27FC236}">
                <a16:creationId xmlns:a16="http://schemas.microsoft.com/office/drawing/2014/main" id="{1073423B-3781-4CCC-80C1-6DDAF4A72FA9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1" name="Google Shape;5387;p86">
            <a:extLst>
              <a:ext uri="{FF2B5EF4-FFF2-40B4-BE49-F238E27FC236}">
                <a16:creationId xmlns:a16="http://schemas.microsoft.com/office/drawing/2014/main" id="{E2F8323D-E8DB-48F7-AA54-A3E2307E4F27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2" name="Google Shape;5388;p86">
            <a:extLst>
              <a:ext uri="{FF2B5EF4-FFF2-40B4-BE49-F238E27FC236}">
                <a16:creationId xmlns:a16="http://schemas.microsoft.com/office/drawing/2014/main" id="{B89CC9D2-E594-429F-B5C1-71D60B46C19E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3" name="Google Shape;5389;p86">
            <a:extLst>
              <a:ext uri="{FF2B5EF4-FFF2-40B4-BE49-F238E27FC236}">
                <a16:creationId xmlns:a16="http://schemas.microsoft.com/office/drawing/2014/main" id="{4561D73B-F96C-4185-A585-750974EE90D6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4" name="Google Shape;5390;p86">
            <a:extLst>
              <a:ext uri="{FF2B5EF4-FFF2-40B4-BE49-F238E27FC236}">
                <a16:creationId xmlns:a16="http://schemas.microsoft.com/office/drawing/2014/main" id="{A95A287E-0F6F-45EB-B9CF-1070FB1A155E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5" name="Google Shape;5391;p86">
            <a:extLst>
              <a:ext uri="{FF2B5EF4-FFF2-40B4-BE49-F238E27FC236}">
                <a16:creationId xmlns:a16="http://schemas.microsoft.com/office/drawing/2014/main" id="{6F9ED66A-6702-40FA-B9C1-4071D734DB58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6" name="Google Shape;5392;p86">
            <a:extLst>
              <a:ext uri="{FF2B5EF4-FFF2-40B4-BE49-F238E27FC236}">
                <a16:creationId xmlns:a16="http://schemas.microsoft.com/office/drawing/2014/main" id="{3E936AC3-AB7F-4967-8F2B-A6108752215E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7" name="Google Shape;5393;p86">
            <a:extLst>
              <a:ext uri="{FF2B5EF4-FFF2-40B4-BE49-F238E27FC236}">
                <a16:creationId xmlns:a16="http://schemas.microsoft.com/office/drawing/2014/main" id="{B6FFE913-8C3D-4242-A0B2-E5CD0BC35546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8" name="Google Shape;5394;p86">
            <a:extLst>
              <a:ext uri="{FF2B5EF4-FFF2-40B4-BE49-F238E27FC236}">
                <a16:creationId xmlns:a16="http://schemas.microsoft.com/office/drawing/2014/main" id="{08C498D6-7401-4887-B740-FCEDBD87C6CB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9" name="Google Shape;5395;p86">
            <a:extLst>
              <a:ext uri="{FF2B5EF4-FFF2-40B4-BE49-F238E27FC236}">
                <a16:creationId xmlns:a16="http://schemas.microsoft.com/office/drawing/2014/main" id="{44A5A5CD-D531-41D4-984A-7597F2FBF75C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0" name="Google Shape;5396;p86">
            <a:extLst>
              <a:ext uri="{FF2B5EF4-FFF2-40B4-BE49-F238E27FC236}">
                <a16:creationId xmlns:a16="http://schemas.microsoft.com/office/drawing/2014/main" id="{90C9A6C2-2065-4CB4-B712-F9FA5DB70923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1" name="Google Shape;5397;p86">
            <a:extLst>
              <a:ext uri="{FF2B5EF4-FFF2-40B4-BE49-F238E27FC236}">
                <a16:creationId xmlns:a16="http://schemas.microsoft.com/office/drawing/2014/main" id="{8B76C936-24D8-4A5D-8F1F-6F16EAD9EFB4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2" name="Google Shape;5398;p86">
            <a:extLst>
              <a:ext uri="{FF2B5EF4-FFF2-40B4-BE49-F238E27FC236}">
                <a16:creationId xmlns:a16="http://schemas.microsoft.com/office/drawing/2014/main" id="{A38C2798-BC0A-4ED5-B938-C1E928526918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3" name="Google Shape;5399;p86">
            <a:extLst>
              <a:ext uri="{FF2B5EF4-FFF2-40B4-BE49-F238E27FC236}">
                <a16:creationId xmlns:a16="http://schemas.microsoft.com/office/drawing/2014/main" id="{CD4E593A-0578-4470-8B25-635FBFDDE804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4" name="Google Shape;5400;p86">
            <a:extLst>
              <a:ext uri="{FF2B5EF4-FFF2-40B4-BE49-F238E27FC236}">
                <a16:creationId xmlns:a16="http://schemas.microsoft.com/office/drawing/2014/main" id="{ECE2FED0-760E-4BB3-9927-519EEE29098E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5" name="Google Shape;5401;p86">
            <a:extLst>
              <a:ext uri="{FF2B5EF4-FFF2-40B4-BE49-F238E27FC236}">
                <a16:creationId xmlns:a16="http://schemas.microsoft.com/office/drawing/2014/main" id="{EABB6BF9-8A9F-4A2A-BC65-57D7154E8716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6" name="Google Shape;5402;p86">
            <a:extLst>
              <a:ext uri="{FF2B5EF4-FFF2-40B4-BE49-F238E27FC236}">
                <a16:creationId xmlns:a16="http://schemas.microsoft.com/office/drawing/2014/main" id="{EB81697F-C7CA-449D-9CB8-18D5D113F869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7" name="Google Shape;5403;p86">
            <a:extLst>
              <a:ext uri="{FF2B5EF4-FFF2-40B4-BE49-F238E27FC236}">
                <a16:creationId xmlns:a16="http://schemas.microsoft.com/office/drawing/2014/main" id="{8E3D410E-D3B1-4FFF-8ABB-8C0F29E974E7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8" name="Google Shape;5404;p86">
            <a:extLst>
              <a:ext uri="{FF2B5EF4-FFF2-40B4-BE49-F238E27FC236}">
                <a16:creationId xmlns:a16="http://schemas.microsoft.com/office/drawing/2014/main" id="{F972AD83-6DA6-4373-86E0-60C35509AB12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9" name="Google Shape;5405;p86">
            <a:extLst>
              <a:ext uri="{FF2B5EF4-FFF2-40B4-BE49-F238E27FC236}">
                <a16:creationId xmlns:a16="http://schemas.microsoft.com/office/drawing/2014/main" id="{189CE698-7B93-4E8E-B0A1-9CEF9E7168FE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0" name="Google Shape;5406;p86">
            <a:extLst>
              <a:ext uri="{FF2B5EF4-FFF2-40B4-BE49-F238E27FC236}">
                <a16:creationId xmlns:a16="http://schemas.microsoft.com/office/drawing/2014/main" id="{346137A6-F05A-4F82-9467-7D6084D0D78E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1" name="Google Shape;5407;p86">
            <a:extLst>
              <a:ext uri="{FF2B5EF4-FFF2-40B4-BE49-F238E27FC236}">
                <a16:creationId xmlns:a16="http://schemas.microsoft.com/office/drawing/2014/main" id="{5FC4C4B3-D606-4937-A3BA-900EFF5DCCA3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2" name="Google Shape;5408;p86">
            <a:extLst>
              <a:ext uri="{FF2B5EF4-FFF2-40B4-BE49-F238E27FC236}">
                <a16:creationId xmlns:a16="http://schemas.microsoft.com/office/drawing/2014/main" id="{9B1322DA-2423-4555-9C17-FCD2471BE61A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3" name="Google Shape;5409;p86">
            <a:extLst>
              <a:ext uri="{FF2B5EF4-FFF2-40B4-BE49-F238E27FC236}">
                <a16:creationId xmlns:a16="http://schemas.microsoft.com/office/drawing/2014/main" id="{188173C4-9A86-4A33-9E2C-1FEC3D02E7D2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4" name="Google Shape;5410;p86">
            <a:extLst>
              <a:ext uri="{FF2B5EF4-FFF2-40B4-BE49-F238E27FC236}">
                <a16:creationId xmlns:a16="http://schemas.microsoft.com/office/drawing/2014/main" id="{ADF744A7-0F11-4FB0-9149-5260CBD0238D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5" name="Google Shape;5411;p86">
            <a:extLst>
              <a:ext uri="{FF2B5EF4-FFF2-40B4-BE49-F238E27FC236}">
                <a16:creationId xmlns:a16="http://schemas.microsoft.com/office/drawing/2014/main" id="{F0EF5A72-49BB-49EC-BD13-6E85CCC6DA4F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6" name="Google Shape;5412;p86">
            <a:extLst>
              <a:ext uri="{FF2B5EF4-FFF2-40B4-BE49-F238E27FC236}">
                <a16:creationId xmlns:a16="http://schemas.microsoft.com/office/drawing/2014/main" id="{A07848A3-4F8C-4948-8C8A-2901F40FC58F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7" name="Google Shape;5413;p86">
            <a:extLst>
              <a:ext uri="{FF2B5EF4-FFF2-40B4-BE49-F238E27FC236}">
                <a16:creationId xmlns:a16="http://schemas.microsoft.com/office/drawing/2014/main" id="{3AE05EA5-1895-497B-883C-181770D5F46F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8" name="Google Shape;5414;p86">
            <a:extLst>
              <a:ext uri="{FF2B5EF4-FFF2-40B4-BE49-F238E27FC236}">
                <a16:creationId xmlns:a16="http://schemas.microsoft.com/office/drawing/2014/main" id="{BAC39628-0357-4443-B4D5-C2E564FB3C98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9" name="Google Shape;5415;p86">
            <a:extLst>
              <a:ext uri="{FF2B5EF4-FFF2-40B4-BE49-F238E27FC236}">
                <a16:creationId xmlns:a16="http://schemas.microsoft.com/office/drawing/2014/main" id="{9D5C3656-787A-41E6-AE23-7230DF2389CA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0" name="Google Shape;5416;p86">
            <a:extLst>
              <a:ext uri="{FF2B5EF4-FFF2-40B4-BE49-F238E27FC236}">
                <a16:creationId xmlns:a16="http://schemas.microsoft.com/office/drawing/2014/main" id="{958D0F11-B37E-4884-BF11-ACE90A9C315A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1" name="Google Shape;5417;p86">
            <a:extLst>
              <a:ext uri="{FF2B5EF4-FFF2-40B4-BE49-F238E27FC236}">
                <a16:creationId xmlns:a16="http://schemas.microsoft.com/office/drawing/2014/main" id="{BF750F73-32A7-4D36-954B-A616E10C201F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2" name="Google Shape;5418;p86">
            <a:extLst>
              <a:ext uri="{FF2B5EF4-FFF2-40B4-BE49-F238E27FC236}">
                <a16:creationId xmlns:a16="http://schemas.microsoft.com/office/drawing/2014/main" id="{A8857CDF-6787-46F7-9BF5-B56E5055B955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3" name="Google Shape;5419;p86">
            <a:extLst>
              <a:ext uri="{FF2B5EF4-FFF2-40B4-BE49-F238E27FC236}">
                <a16:creationId xmlns:a16="http://schemas.microsoft.com/office/drawing/2014/main" id="{DFD2ADEF-6A25-4A75-9703-27BAFDCBBAC5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4" name="Google Shape;5420;p86">
            <a:extLst>
              <a:ext uri="{FF2B5EF4-FFF2-40B4-BE49-F238E27FC236}">
                <a16:creationId xmlns:a16="http://schemas.microsoft.com/office/drawing/2014/main" id="{E48370C3-72A5-4091-B57B-EDCFD83377FD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5" name="Google Shape;5421;p86">
            <a:extLst>
              <a:ext uri="{FF2B5EF4-FFF2-40B4-BE49-F238E27FC236}">
                <a16:creationId xmlns:a16="http://schemas.microsoft.com/office/drawing/2014/main" id="{E454A18A-FCB2-4316-B25E-CF66A0A13CFC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6" name="Google Shape;5422;p86">
            <a:extLst>
              <a:ext uri="{FF2B5EF4-FFF2-40B4-BE49-F238E27FC236}">
                <a16:creationId xmlns:a16="http://schemas.microsoft.com/office/drawing/2014/main" id="{D21C0C61-677D-437C-8A49-9AFD0A74E923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7" name="Google Shape;5423;p86">
            <a:extLst>
              <a:ext uri="{FF2B5EF4-FFF2-40B4-BE49-F238E27FC236}">
                <a16:creationId xmlns:a16="http://schemas.microsoft.com/office/drawing/2014/main" id="{B78079BB-1463-413A-B6CA-C6DD8CF9C5D9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8" name="Google Shape;5424;p86">
            <a:extLst>
              <a:ext uri="{FF2B5EF4-FFF2-40B4-BE49-F238E27FC236}">
                <a16:creationId xmlns:a16="http://schemas.microsoft.com/office/drawing/2014/main" id="{93D3A28A-FF8D-471B-878C-0F2A775B3C02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089F852-1F64-44B0-AA76-311DAFECE809}"/>
              </a:ext>
            </a:extLst>
          </p:cNvPr>
          <p:cNvCxnSpPr>
            <a:cxnSpLocks/>
          </p:cNvCxnSpPr>
          <p:nvPr/>
        </p:nvCxnSpPr>
        <p:spPr>
          <a:xfrm>
            <a:off x="2840013" y="44121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9110080-7004-4D3F-8920-4D63F89FE0B7}"/>
              </a:ext>
            </a:extLst>
          </p:cNvPr>
          <p:cNvCxnSpPr>
            <a:cxnSpLocks/>
          </p:cNvCxnSpPr>
          <p:nvPr/>
        </p:nvCxnSpPr>
        <p:spPr>
          <a:xfrm>
            <a:off x="3247103" y="44121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74E4F2C-5447-44A4-99BA-1306279D8594}"/>
              </a:ext>
            </a:extLst>
          </p:cNvPr>
          <p:cNvCxnSpPr>
            <a:cxnSpLocks/>
          </p:cNvCxnSpPr>
          <p:nvPr/>
        </p:nvCxnSpPr>
        <p:spPr>
          <a:xfrm>
            <a:off x="3653454" y="441850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D03702D-7884-4424-895A-9B21B21228BC}"/>
              </a:ext>
            </a:extLst>
          </p:cNvPr>
          <p:cNvCxnSpPr>
            <a:cxnSpLocks/>
          </p:cNvCxnSpPr>
          <p:nvPr/>
        </p:nvCxnSpPr>
        <p:spPr>
          <a:xfrm>
            <a:off x="4059271" y="441849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2DCD746-7D2A-4B80-ACBD-2E3E9FC0E234}"/>
              </a:ext>
            </a:extLst>
          </p:cNvPr>
          <p:cNvCxnSpPr>
            <a:cxnSpLocks/>
          </p:cNvCxnSpPr>
          <p:nvPr/>
        </p:nvCxnSpPr>
        <p:spPr>
          <a:xfrm>
            <a:off x="4465622" y="442484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6AF9A3E-7E4A-46C9-8BDC-25B7BD57784B}"/>
              </a:ext>
            </a:extLst>
          </p:cNvPr>
          <p:cNvCxnSpPr>
            <a:cxnSpLocks/>
          </p:cNvCxnSpPr>
          <p:nvPr/>
        </p:nvCxnSpPr>
        <p:spPr>
          <a:xfrm>
            <a:off x="4873002" y="442484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BAC2D02-FD79-44E9-91CE-BBB98660725C}"/>
              </a:ext>
            </a:extLst>
          </p:cNvPr>
          <p:cNvCxnSpPr>
            <a:cxnSpLocks/>
            <a:stCxn id="52" idx="0"/>
            <a:endCxn id="21" idx="4"/>
          </p:cNvCxnSpPr>
          <p:nvPr/>
        </p:nvCxnSpPr>
        <p:spPr>
          <a:xfrm flipH="1" flipV="1">
            <a:off x="2329467" y="4148000"/>
            <a:ext cx="2844800" cy="10920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Google Shape;5563;p88">
            <a:extLst>
              <a:ext uri="{FF2B5EF4-FFF2-40B4-BE49-F238E27FC236}">
                <a16:creationId xmlns:a16="http://schemas.microsoft.com/office/drawing/2014/main" id="{0484F870-C102-4426-BA10-C80A76747967}"/>
              </a:ext>
            </a:extLst>
          </p:cNvPr>
          <p:cNvSpPr/>
          <p:nvPr/>
        </p:nvSpPr>
        <p:spPr>
          <a:xfrm>
            <a:off x="7681936" y="3607411"/>
            <a:ext cx="4109200" cy="16900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/>
              <a:t>Reuse distances of:</a:t>
            </a: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rgbClr val="C00000"/>
                </a:solidFill>
              </a:rPr>
              <a:t>A</a:t>
            </a:r>
            <a:r>
              <a:rPr lang="nl" dirty="0"/>
              <a:t>[</a:t>
            </a:r>
            <a:r>
              <a:rPr lang="nl" dirty="0">
                <a:solidFill>
                  <a:srgbClr val="FF9100"/>
                </a:solidFill>
              </a:rPr>
              <a:t>0</a:t>
            </a:r>
            <a:r>
              <a:rPr lang="nl" dirty="0"/>
              <a:t>] =  </a:t>
            </a:r>
            <a:r>
              <a:rPr lang="nl" dirty="0">
                <a:solidFill>
                  <a:schemeClr val="dk1"/>
                </a:solidFill>
                <a:latin typeface="Consolas"/>
              </a:rPr>
              <a:t>M-1</a:t>
            </a:r>
            <a:endParaRPr dirty="0">
              <a:solidFill>
                <a:schemeClr val="dk1"/>
              </a:solidFill>
              <a:latin typeface="Consola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rgbClr val="0070C0"/>
                </a:solidFill>
              </a:rPr>
              <a:t>C</a:t>
            </a:r>
            <a:r>
              <a:rPr lang="nl" dirty="0"/>
              <a:t>[</a:t>
            </a:r>
            <a:r>
              <a:rPr lang="nl" dirty="0">
                <a:solidFill>
                  <a:srgbClr val="FF9100"/>
                </a:solidFill>
              </a:rPr>
              <a:t>0</a:t>
            </a:r>
            <a:r>
              <a:rPr lang="nl" dirty="0"/>
              <a:t>] =  </a:t>
            </a:r>
            <a:r>
              <a:rPr lang="nl" dirty="0">
                <a:solidFill>
                  <a:schemeClr val="dk1"/>
                </a:solidFill>
                <a:latin typeface="Consolas"/>
              </a:rPr>
              <a:t>0</a:t>
            </a:r>
            <a:endParaRPr dirty="0">
              <a:solidFill>
                <a:schemeClr val="dk1"/>
              </a:solidFill>
              <a:latin typeface="Consolas"/>
            </a:endParaRPr>
          </a:p>
        </p:txBody>
      </p:sp>
      <p:sp>
        <p:nvSpPr>
          <p:cNvPr id="88" name="Google Shape;5361;p86">
            <a:extLst>
              <a:ext uri="{FF2B5EF4-FFF2-40B4-BE49-F238E27FC236}">
                <a16:creationId xmlns:a16="http://schemas.microsoft.com/office/drawing/2014/main" id="{F6C97B32-8438-4DB5-A1E7-07DEA80F27AB}"/>
              </a:ext>
            </a:extLst>
          </p:cNvPr>
          <p:cNvSpPr/>
          <p:nvPr/>
        </p:nvSpPr>
        <p:spPr>
          <a:xfrm>
            <a:off x="2163728" y="4238156"/>
            <a:ext cx="297200" cy="297200"/>
          </a:xfrm>
          <a:prstGeom prst="ellipse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3197461-9684-4086-8358-9114FA90DA39}"/>
              </a:ext>
            </a:extLst>
          </p:cNvPr>
          <p:cNvCxnSpPr>
            <a:cxnSpLocks/>
          </p:cNvCxnSpPr>
          <p:nvPr/>
        </p:nvCxnSpPr>
        <p:spPr>
          <a:xfrm>
            <a:off x="2433662" y="440580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Google Shape;5358;p86">
            <a:extLst>
              <a:ext uri="{FF2B5EF4-FFF2-40B4-BE49-F238E27FC236}">
                <a16:creationId xmlns:a16="http://schemas.microsoft.com/office/drawing/2014/main" id="{198DD8CF-EB78-4DA0-B120-31C22A3AAD83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90" name="Google Shape;5359;p86">
            <a:extLst>
              <a:ext uri="{FF2B5EF4-FFF2-40B4-BE49-F238E27FC236}">
                <a16:creationId xmlns:a16="http://schemas.microsoft.com/office/drawing/2014/main" id="{94E22A8F-D52E-4E5F-A037-9B6BFA4C665C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196966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"/>
          <p:cNvSpPr txBox="1">
            <a:spLocks noGrp="1"/>
          </p:cNvSpPr>
          <p:nvPr>
            <p:ph type="title"/>
          </p:nvPr>
        </p:nvSpPr>
        <p:spPr>
          <a:xfrm>
            <a:off x="816000" y="319237"/>
            <a:ext cx="10564400" cy="526000"/>
          </a:xfrm>
          <a:prstGeom prst="rect">
            <a:avLst/>
          </a:prstGeom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/>
              <a:t>Neuron Applied to Image Region</a:t>
            </a:r>
            <a:endParaRPr/>
          </a:p>
        </p:txBody>
      </p:sp>
      <p:pic>
        <p:nvPicPr>
          <p:cNvPr id="240" name="Google Shape;24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7061" y="2793465"/>
            <a:ext cx="2363555" cy="1355828"/>
          </a:xfrm>
          <a:prstGeom prst="rect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1" name="Google Shape;241;p19"/>
          <p:cNvSpPr/>
          <p:nvPr/>
        </p:nvSpPr>
        <p:spPr>
          <a:xfrm rot="4327444">
            <a:off x="5165813" y="2974838"/>
            <a:ext cx="1270537" cy="1270537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42" name="Google Shape;242;p19"/>
          <p:cNvSpPr/>
          <p:nvPr/>
        </p:nvSpPr>
        <p:spPr>
          <a:xfrm rot="1100963">
            <a:off x="5173983" y="2970795"/>
            <a:ext cx="1270604" cy="1270604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43" name="Google Shape;243;p19"/>
          <p:cNvSpPr/>
          <p:nvPr/>
        </p:nvSpPr>
        <p:spPr>
          <a:xfrm>
            <a:off x="5175288" y="2970920"/>
            <a:ext cx="1270400" cy="1270400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pic>
        <p:nvPicPr>
          <p:cNvPr id="244" name="Google Shape;24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7049" y="3324537"/>
            <a:ext cx="524504" cy="563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9"/>
          <p:cNvCxnSpPr>
            <a:stCxn id="243" idx="6"/>
          </p:cNvCxnSpPr>
          <p:nvPr/>
        </p:nvCxnSpPr>
        <p:spPr>
          <a:xfrm>
            <a:off x="6445688" y="3606120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6" name="Google Shape;246;p19"/>
          <p:cNvSpPr/>
          <p:nvPr/>
        </p:nvSpPr>
        <p:spPr>
          <a:xfrm>
            <a:off x="6986577" y="2958516"/>
            <a:ext cx="1270400" cy="1295200"/>
          </a:xfrm>
          <a:prstGeom prst="roundRect">
            <a:avLst>
              <a:gd name="adj" fmla="val 16667"/>
            </a:avLst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247" name="Google Shape;247;p19"/>
          <p:cNvCxnSpPr/>
          <p:nvPr/>
        </p:nvCxnSpPr>
        <p:spPr>
          <a:xfrm>
            <a:off x="7621803" y="3142827"/>
            <a:ext cx="0" cy="8636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9"/>
          <p:cNvCxnSpPr/>
          <p:nvPr/>
        </p:nvCxnSpPr>
        <p:spPr>
          <a:xfrm rot="10800000">
            <a:off x="7621755" y="3174341"/>
            <a:ext cx="0" cy="8636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9"/>
          <p:cNvCxnSpPr/>
          <p:nvPr/>
        </p:nvCxnSpPr>
        <p:spPr>
          <a:xfrm rot="10800000" flipH="1">
            <a:off x="7231337" y="3602568"/>
            <a:ext cx="394400" cy="1160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9"/>
          <p:cNvCxnSpPr/>
          <p:nvPr/>
        </p:nvCxnSpPr>
        <p:spPr>
          <a:xfrm rot="10800000" flipH="1">
            <a:off x="7621803" y="3158473"/>
            <a:ext cx="438400" cy="4384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9"/>
          <p:cNvCxnSpPr/>
          <p:nvPr/>
        </p:nvCxnSpPr>
        <p:spPr>
          <a:xfrm>
            <a:off x="8257027" y="3606128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52" name="Google Shape;25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32110" y="3615401"/>
            <a:ext cx="228093" cy="2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08662" y="3092259"/>
            <a:ext cx="365349" cy="2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9"/>
          <p:cNvPicPr preferRelativeResize="0"/>
          <p:nvPr/>
        </p:nvPicPr>
        <p:blipFill>
          <a:blip r:embed="rId7">
            <a:alphaModFix amt="51000"/>
          </a:blip>
          <a:stretch>
            <a:fillRect/>
          </a:stretch>
        </p:blipFill>
        <p:spPr>
          <a:xfrm>
            <a:off x="835633" y="2645222"/>
            <a:ext cx="3006459" cy="1733196"/>
          </a:xfrm>
          <a:prstGeom prst="rect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5" name="Google Shape;255;p19"/>
          <p:cNvSpPr/>
          <p:nvPr/>
        </p:nvSpPr>
        <p:spPr>
          <a:xfrm>
            <a:off x="8844553" y="3468288"/>
            <a:ext cx="275600" cy="275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256" name="Google Shape;256;p19"/>
          <p:cNvCxnSpPr>
            <a:endCxn id="243" idx="2"/>
          </p:cNvCxnSpPr>
          <p:nvPr/>
        </p:nvCxnSpPr>
        <p:spPr>
          <a:xfrm rot="10800000" flipH="1">
            <a:off x="2108088" y="3606120"/>
            <a:ext cx="3067200" cy="12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8" name="Google Shape;258;p19"/>
          <p:cNvSpPr/>
          <p:nvPr/>
        </p:nvSpPr>
        <p:spPr>
          <a:xfrm>
            <a:off x="1244375" y="3186351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59" name="Google Shape;259;p19"/>
          <p:cNvSpPr txBox="1">
            <a:spLocks noGrp="1"/>
          </p:cNvSpPr>
          <p:nvPr>
            <p:ph type="body" idx="1"/>
          </p:nvPr>
        </p:nvSpPr>
        <p:spPr>
          <a:xfrm>
            <a:off x="814200" y="4992100"/>
            <a:ext cx="10563600" cy="933200"/>
          </a:xfrm>
          <a:prstGeom prst="rect">
            <a:avLst/>
          </a:prstGeom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609585" indent="-457189">
              <a:spcBef>
                <a:spcPts val="551"/>
              </a:spcBef>
              <a:spcAft>
                <a:spcPts val="0"/>
              </a:spcAft>
              <a:buSzPts val="1800"/>
              <a:buChar char="●"/>
            </a:pPr>
            <a:r>
              <a:rPr lang="nl" sz="2800"/>
              <a:t>Neuron detects features in </a:t>
            </a:r>
            <a:r>
              <a:rPr lang="nl" sz="2800" b="1">
                <a:solidFill>
                  <a:srgbClr val="E69138"/>
                </a:solidFill>
              </a:rPr>
              <a:t>region</a:t>
            </a:r>
            <a:endParaRPr sz="2800" b="1">
              <a:solidFill>
                <a:srgbClr val="E69138"/>
              </a:solidFill>
            </a:endParaRPr>
          </a:p>
          <a:p>
            <a:pPr marL="609585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2800" u="sng"/>
              <a:t>Convolution: Same</a:t>
            </a:r>
            <a:r>
              <a:rPr lang="nl" sz="2800"/>
              <a:t> neuron applied to </a:t>
            </a:r>
            <a:r>
              <a:rPr lang="nl" sz="2800" u="sng"/>
              <a:t>all</a:t>
            </a:r>
            <a:r>
              <a:rPr lang="nl" sz="2800"/>
              <a:t> regions in the image yields an </a:t>
            </a:r>
            <a:r>
              <a:rPr lang="nl" sz="2800" b="1">
                <a:solidFill>
                  <a:schemeClr val="dk2"/>
                </a:solidFill>
              </a:rPr>
              <a:t>output</a:t>
            </a:r>
            <a:r>
              <a:rPr lang="nl" sz="2800"/>
              <a:t> </a:t>
            </a:r>
            <a:r>
              <a:rPr lang="nl" sz="2800" b="1">
                <a:solidFill>
                  <a:schemeClr val="dk2"/>
                </a:solidFill>
              </a:rPr>
              <a:t>feature map</a:t>
            </a:r>
            <a:endParaRPr sz="2800" b="1">
              <a:solidFill>
                <a:schemeClr val="dk2"/>
              </a:solidFill>
            </a:endParaRPr>
          </a:p>
        </p:txBody>
      </p:sp>
      <p:cxnSp>
        <p:nvCxnSpPr>
          <p:cNvPr id="260" name="Google Shape;260;p19"/>
          <p:cNvCxnSpPr/>
          <p:nvPr/>
        </p:nvCxnSpPr>
        <p:spPr>
          <a:xfrm rot="10800000">
            <a:off x="9893633" y="4253700"/>
            <a:ext cx="0" cy="1188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261" name="Google Shape;261;p19"/>
          <p:cNvCxnSpPr/>
          <p:nvPr/>
        </p:nvCxnSpPr>
        <p:spPr>
          <a:xfrm rot="10800000">
            <a:off x="2222184" y="4060133"/>
            <a:ext cx="2751600" cy="1016400"/>
          </a:xfrm>
          <a:prstGeom prst="straightConnector1">
            <a:avLst/>
          </a:prstGeom>
          <a:noFill/>
          <a:ln w="19050" cap="flat" cmpd="sng">
            <a:solidFill>
              <a:srgbClr val="E69138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5A6DAA-055A-4CD1-B814-FD8B0E7B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C330B-8320-4A7D-9EC6-78BB29108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846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3" name="Google Shape;5343;p8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Tiling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949B83-0CE0-4C74-8A78-CCA93E8122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70</a:t>
            </a:fld>
            <a:endParaRPr lang="nl"/>
          </a:p>
        </p:txBody>
      </p:sp>
      <p:sp>
        <p:nvSpPr>
          <p:cNvPr id="5" name="Google Shape;1860;p67">
            <a:extLst>
              <a:ext uri="{FF2B5EF4-FFF2-40B4-BE49-F238E27FC236}">
                <a16:creationId xmlns:a16="http://schemas.microsoft.com/office/drawing/2014/main" id="{8DA90965-C0CC-4D9B-97B4-C7ED32F5026B}"/>
              </a:ext>
            </a:extLst>
          </p:cNvPr>
          <p:cNvSpPr/>
          <p:nvPr/>
        </p:nvSpPr>
        <p:spPr>
          <a:xfrm>
            <a:off x="6963033" y="1027747"/>
            <a:ext cx="5283400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" name="Google Shape;1862;p67">
            <a:extLst>
              <a:ext uri="{FF2B5EF4-FFF2-40B4-BE49-F238E27FC236}">
                <a16:creationId xmlns:a16="http://schemas.microsoft.com/office/drawing/2014/main" id="{30351427-EA93-44B2-9F4F-06C82AA810E4}"/>
              </a:ext>
            </a:extLst>
          </p:cNvPr>
          <p:cNvSpPr txBox="1"/>
          <p:nvPr/>
        </p:nvSpPr>
        <p:spPr>
          <a:xfrm>
            <a:off x="7260234" y="1459000"/>
            <a:ext cx="5033663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+=</a:t>
            </a:r>
            <a:r>
              <a:rPr lang="en-US" dirty="0" err="1">
                <a:solidFill>
                  <a:schemeClr val="dk1"/>
                </a:solidFill>
                <a:latin typeface="Consolas"/>
                <a:sym typeface="Consolas"/>
              </a:rPr>
              <a:t>Ti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lang="nl"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  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</a:p>
          <a:p>
            <a:pPr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    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sym typeface="Consolas"/>
              </a:rPr>
              <a:t>+</a:t>
            </a:r>
            <a:r>
              <a:rPr lang="nl" dirty="0">
                <a:solidFill>
                  <a:schemeClr val="dk1"/>
                </a:solidFill>
                <a:latin typeface="Consolas"/>
                <a:sym typeface="Consolas"/>
              </a:rPr>
              <a:t>Ti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</a:t>
            </a:r>
            <a:r>
              <a:rPr lang="en-US" dirty="0">
                <a:solidFill>
                  <a:schemeClr val="dk1"/>
                </a:solidFill>
                <a:latin typeface="Consolas"/>
                <a:sym typeface="Consolas"/>
              </a:rPr>
              <a:t>C</a:t>
            </a:r>
            <a:r>
              <a:rPr lang="en-US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dirty="0">
                <a:solidFill>
                  <a:schemeClr val="dk1"/>
                </a:solidFill>
                <a:latin typeface="Consolas"/>
                <a:sym typeface="Consolas"/>
              </a:rPr>
              <a:t>j</a:t>
            </a:r>
            <a:r>
              <a:rPr lang="en-US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sym typeface="Consolas"/>
              </a:rPr>
              <a:t>;</a:t>
            </a:r>
            <a:endParaRPr dirty="0">
              <a:solidFill>
                <a:schemeClr val="dk1"/>
              </a:solidFill>
              <a:latin typeface="Consola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" name="Google Shape;5357;p86">
            <a:extLst>
              <a:ext uri="{FF2B5EF4-FFF2-40B4-BE49-F238E27FC236}">
                <a16:creationId xmlns:a16="http://schemas.microsoft.com/office/drawing/2014/main" id="{C6C7D6A2-8BFC-429D-B1F0-5F162FC9666F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E487A7E-9AAC-4315-B553-39A20F586929}"/>
              </a:ext>
            </a:extLst>
          </p:cNvPr>
          <p:cNvSpPr/>
          <p:nvPr/>
        </p:nvSpPr>
        <p:spPr>
          <a:xfrm>
            <a:off x="6915571" y="2250053"/>
            <a:ext cx="897669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4" name="Google Shape;5563;p88">
            <a:extLst>
              <a:ext uri="{FF2B5EF4-FFF2-40B4-BE49-F238E27FC236}">
                <a16:creationId xmlns:a16="http://schemas.microsoft.com/office/drawing/2014/main" id="{60BD2369-C46E-4024-AC46-E8D236EE9152}"/>
              </a:ext>
            </a:extLst>
          </p:cNvPr>
          <p:cNvSpPr/>
          <p:nvPr/>
        </p:nvSpPr>
        <p:spPr>
          <a:xfrm>
            <a:off x="7681936" y="3607411"/>
            <a:ext cx="4109200" cy="16900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/>
              <a:t>Reuse distances of:</a:t>
            </a:r>
            <a:endParaRPr dirty="0"/>
          </a:p>
          <a:p>
            <a:pPr lvl="0"/>
            <a:r>
              <a:rPr lang="nl" dirty="0">
                <a:solidFill>
                  <a:srgbClr val="C00000"/>
                </a:solidFill>
              </a:rPr>
              <a:t>A</a:t>
            </a:r>
            <a:r>
              <a:rPr lang="nl" dirty="0"/>
              <a:t>[</a:t>
            </a:r>
            <a:r>
              <a:rPr lang="nl" dirty="0">
                <a:solidFill>
                  <a:srgbClr val="FF9100"/>
                </a:solidFill>
              </a:rPr>
              <a:t>0</a:t>
            </a:r>
            <a:r>
              <a:rPr lang="nl" dirty="0"/>
              <a:t>] =  </a:t>
            </a:r>
            <a:r>
              <a:rPr lang="nl" dirty="0">
                <a:solidFill>
                  <a:schemeClr val="dk1"/>
                </a:solidFill>
                <a:latin typeface="Consolas"/>
              </a:rPr>
              <a:t>M-1</a:t>
            </a:r>
            <a:r>
              <a:rPr lang="nl" dirty="0">
                <a:solidFill>
                  <a:srgbClr val="C00000"/>
                </a:solidFill>
                <a:latin typeface="Consolas"/>
                <a:sym typeface="Wingdings" panose="05000000000000000000" pitchFamily="2" charset="2"/>
              </a:rPr>
              <a:t> </a:t>
            </a:r>
            <a:endParaRPr dirty="0">
              <a:solidFill>
                <a:srgbClr val="C00000"/>
              </a:solidFill>
              <a:latin typeface="Consolas"/>
            </a:endParaRPr>
          </a:p>
          <a:p>
            <a:pPr lvl="0"/>
            <a:r>
              <a:rPr lang="nl" dirty="0">
                <a:solidFill>
                  <a:srgbClr val="0070C0"/>
                </a:solidFill>
              </a:rPr>
              <a:t>C</a:t>
            </a:r>
            <a:r>
              <a:rPr lang="nl" dirty="0"/>
              <a:t>[</a:t>
            </a:r>
            <a:r>
              <a:rPr lang="nl" dirty="0">
                <a:solidFill>
                  <a:srgbClr val="FF9100"/>
                </a:solidFill>
              </a:rPr>
              <a:t>0</a:t>
            </a:r>
            <a:r>
              <a:rPr lang="nl" dirty="0"/>
              <a:t>] =  </a:t>
            </a:r>
            <a:r>
              <a:rPr lang="nl" dirty="0">
                <a:solidFill>
                  <a:schemeClr val="dk1"/>
                </a:solidFill>
                <a:latin typeface="Consolas"/>
              </a:rPr>
              <a:t>0</a:t>
            </a:r>
            <a:endParaRPr dirty="0">
              <a:solidFill>
                <a:srgbClr val="7030A0"/>
              </a:solidFill>
              <a:latin typeface="Consolas"/>
            </a:endParaRPr>
          </a:p>
        </p:txBody>
      </p:sp>
      <p:cxnSp>
        <p:nvCxnSpPr>
          <p:cNvPr id="115" name="Google Shape;5353;p86">
            <a:extLst>
              <a:ext uri="{FF2B5EF4-FFF2-40B4-BE49-F238E27FC236}">
                <a16:creationId xmlns:a16="http://schemas.microsoft.com/office/drawing/2014/main" id="{01F293CA-8399-4F4D-9AD8-1FCAF883450D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6" name="Google Shape;5354;p86">
            <a:extLst>
              <a:ext uri="{FF2B5EF4-FFF2-40B4-BE49-F238E27FC236}">
                <a16:creationId xmlns:a16="http://schemas.microsoft.com/office/drawing/2014/main" id="{6F373D12-CD8C-4EF5-82A4-2D8C1BF2DB25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7" name="Google Shape;5355;p86">
            <a:extLst>
              <a:ext uri="{FF2B5EF4-FFF2-40B4-BE49-F238E27FC236}">
                <a16:creationId xmlns:a16="http://schemas.microsoft.com/office/drawing/2014/main" id="{EE213B35-0CE8-45DD-9C22-64D357CEDC21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118" name="Google Shape;5356;p86">
            <a:extLst>
              <a:ext uri="{FF2B5EF4-FFF2-40B4-BE49-F238E27FC236}">
                <a16:creationId xmlns:a16="http://schemas.microsoft.com/office/drawing/2014/main" id="{09142398-926A-44C1-B3CA-BE638F67C125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20" name="Google Shape;5357;p86">
            <a:extLst>
              <a:ext uri="{FF2B5EF4-FFF2-40B4-BE49-F238E27FC236}">
                <a16:creationId xmlns:a16="http://schemas.microsoft.com/office/drawing/2014/main" id="{8406F866-68CA-489B-8517-DD95BA6055F7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24" name="Google Shape;5360;p86">
            <a:extLst>
              <a:ext uri="{FF2B5EF4-FFF2-40B4-BE49-F238E27FC236}">
                <a16:creationId xmlns:a16="http://schemas.microsoft.com/office/drawing/2014/main" id="{8A5799FA-550C-48EE-AB84-1124B6909B79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26" name="Google Shape;5361;p86">
            <a:extLst>
              <a:ext uri="{FF2B5EF4-FFF2-40B4-BE49-F238E27FC236}">
                <a16:creationId xmlns:a16="http://schemas.microsoft.com/office/drawing/2014/main" id="{D58CBF3B-818F-4B6F-B735-04F95926F5B6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7" name="Google Shape;5362;p86">
            <a:extLst>
              <a:ext uri="{FF2B5EF4-FFF2-40B4-BE49-F238E27FC236}">
                <a16:creationId xmlns:a16="http://schemas.microsoft.com/office/drawing/2014/main" id="{5F9D5F3C-DD08-43DE-BA1D-0951B3672799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29" name="Google Shape;5363;p86">
            <a:extLst>
              <a:ext uri="{FF2B5EF4-FFF2-40B4-BE49-F238E27FC236}">
                <a16:creationId xmlns:a16="http://schemas.microsoft.com/office/drawing/2014/main" id="{44196D25-8148-4157-8B46-A82AAB8DE0E8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0" name="Google Shape;5364;p86">
            <a:extLst>
              <a:ext uri="{FF2B5EF4-FFF2-40B4-BE49-F238E27FC236}">
                <a16:creationId xmlns:a16="http://schemas.microsoft.com/office/drawing/2014/main" id="{C8720175-BAB1-40D9-9578-B6D65FE2FFF3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2" name="Google Shape;5365;p86">
            <a:extLst>
              <a:ext uri="{FF2B5EF4-FFF2-40B4-BE49-F238E27FC236}">
                <a16:creationId xmlns:a16="http://schemas.microsoft.com/office/drawing/2014/main" id="{1CC7D01C-74EB-46C2-A8AB-29396FE1CDF9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3" name="Google Shape;5366;p86">
            <a:extLst>
              <a:ext uri="{FF2B5EF4-FFF2-40B4-BE49-F238E27FC236}">
                <a16:creationId xmlns:a16="http://schemas.microsoft.com/office/drawing/2014/main" id="{85CFD90F-DEA5-4460-BCBB-5E3C139452BD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5" name="Google Shape;5367;p86">
            <a:extLst>
              <a:ext uri="{FF2B5EF4-FFF2-40B4-BE49-F238E27FC236}">
                <a16:creationId xmlns:a16="http://schemas.microsoft.com/office/drawing/2014/main" id="{5E3E7498-938B-481D-B860-34D6A4408DC4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6" name="Google Shape;5368;p86">
            <a:extLst>
              <a:ext uri="{FF2B5EF4-FFF2-40B4-BE49-F238E27FC236}">
                <a16:creationId xmlns:a16="http://schemas.microsoft.com/office/drawing/2014/main" id="{0731CC25-4253-4651-8CE4-C4C46DE2F5E6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7" name="Google Shape;5369;p86">
            <a:extLst>
              <a:ext uri="{FF2B5EF4-FFF2-40B4-BE49-F238E27FC236}">
                <a16:creationId xmlns:a16="http://schemas.microsoft.com/office/drawing/2014/main" id="{F0969FB0-3882-4764-A4DE-E065BA41ED87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8" name="Google Shape;5370;p86">
            <a:extLst>
              <a:ext uri="{FF2B5EF4-FFF2-40B4-BE49-F238E27FC236}">
                <a16:creationId xmlns:a16="http://schemas.microsoft.com/office/drawing/2014/main" id="{C8BF3EE8-5BC7-43F5-9252-197EE373DDA7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39" name="Google Shape;5371;p86">
            <a:extLst>
              <a:ext uri="{FF2B5EF4-FFF2-40B4-BE49-F238E27FC236}">
                <a16:creationId xmlns:a16="http://schemas.microsoft.com/office/drawing/2014/main" id="{F0235668-5329-4E3E-B446-ACE98686970C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0" name="Google Shape;5372;p86">
            <a:extLst>
              <a:ext uri="{FF2B5EF4-FFF2-40B4-BE49-F238E27FC236}">
                <a16:creationId xmlns:a16="http://schemas.microsoft.com/office/drawing/2014/main" id="{FBE07283-BC04-414A-B80F-25A277593382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1" name="Google Shape;5373;p86">
            <a:extLst>
              <a:ext uri="{FF2B5EF4-FFF2-40B4-BE49-F238E27FC236}">
                <a16:creationId xmlns:a16="http://schemas.microsoft.com/office/drawing/2014/main" id="{AE4323D3-E5CD-49B8-B59E-6C48CB929C4A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2" name="Google Shape;5374;p86">
            <a:extLst>
              <a:ext uri="{FF2B5EF4-FFF2-40B4-BE49-F238E27FC236}">
                <a16:creationId xmlns:a16="http://schemas.microsoft.com/office/drawing/2014/main" id="{53CEC61C-296B-4C4D-A04C-33367BD55DBE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3" name="Google Shape;5375;p86">
            <a:extLst>
              <a:ext uri="{FF2B5EF4-FFF2-40B4-BE49-F238E27FC236}">
                <a16:creationId xmlns:a16="http://schemas.microsoft.com/office/drawing/2014/main" id="{1CFA4DB8-DA32-4D96-8B35-528F7D096079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4" name="Google Shape;5376;p86">
            <a:extLst>
              <a:ext uri="{FF2B5EF4-FFF2-40B4-BE49-F238E27FC236}">
                <a16:creationId xmlns:a16="http://schemas.microsoft.com/office/drawing/2014/main" id="{0DFE94A5-627F-4C9D-ACB3-CCECB3931CCF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5" name="Google Shape;5377;p86">
            <a:extLst>
              <a:ext uri="{FF2B5EF4-FFF2-40B4-BE49-F238E27FC236}">
                <a16:creationId xmlns:a16="http://schemas.microsoft.com/office/drawing/2014/main" id="{7F41CD0A-2763-4035-B4BD-C1DC9A74B21E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6" name="Google Shape;5378;p86">
            <a:extLst>
              <a:ext uri="{FF2B5EF4-FFF2-40B4-BE49-F238E27FC236}">
                <a16:creationId xmlns:a16="http://schemas.microsoft.com/office/drawing/2014/main" id="{7324F27C-2F95-464F-985D-74EEE4AB0364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7" name="Google Shape;5379;p86">
            <a:extLst>
              <a:ext uri="{FF2B5EF4-FFF2-40B4-BE49-F238E27FC236}">
                <a16:creationId xmlns:a16="http://schemas.microsoft.com/office/drawing/2014/main" id="{A67CD29B-06B4-4E8B-AB8B-AC9480E6C130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8" name="Google Shape;5380;p86">
            <a:extLst>
              <a:ext uri="{FF2B5EF4-FFF2-40B4-BE49-F238E27FC236}">
                <a16:creationId xmlns:a16="http://schemas.microsoft.com/office/drawing/2014/main" id="{1FC2F04F-DC17-42F3-B7C2-694B08AB4B10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49" name="Google Shape;5381;p86">
            <a:extLst>
              <a:ext uri="{FF2B5EF4-FFF2-40B4-BE49-F238E27FC236}">
                <a16:creationId xmlns:a16="http://schemas.microsoft.com/office/drawing/2014/main" id="{BE82B679-3307-4EC7-B1AC-EB78C5D25CE9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0" name="Google Shape;5382;p86">
            <a:extLst>
              <a:ext uri="{FF2B5EF4-FFF2-40B4-BE49-F238E27FC236}">
                <a16:creationId xmlns:a16="http://schemas.microsoft.com/office/drawing/2014/main" id="{C11849CD-B19F-40EB-A04F-E12710CA3EC6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1" name="Google Shape;5383;p86">
            <a:extLst>
              <a:ext uri="{FF2B5EF4-FFF2-40B4-BE49-F238E27FC236}">
                <a16:creationId xmlns:a16="http://schemas.microsoft.com/office/drawing/2014/main" id="{7C47B8C4-B7C3-4353-B143-42CA0241E433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2" name="Google Shape;5384;p86">
            <a:extLst>
              <a:ext uri="{FF2B5EF4-FFF2-40B4-BE49-F238E27FC236}">
                <a16:creationId xmlns:a16="http://schemas.microsoft.com/office/drawing/2014/main" id="{5FA4009A-7409-4225-8C1D-1CE8B849E767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3" name="Google Shape;5385;p86">
            <a:extLst>
              <a:ext uri="{FF2B5EF4-FFF2-40B4-BE49-F238E27FC236}">
                <a16:creationId xmlns:a16="http://schemas.microsoft.com/office/drawing/2014/main" id="{DCA1C6A9-1491-4E8B-A172-68982D6FC420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4" name="Google Shape;5386;p86">
            <a:extLst>
              <a:ext uri="{FF2B5EF4-FFF2-40B4-BE49-F238E27FC236}">
                <a16:creationId xmlns:a16="http://schemas.microsoft.com/office/drawing/2014/main" id="{A6FE5E69-D3DB-4161-A88F-D22220FA7231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5" name="Google Shape;5387;p86">
            <a:extLst>
              <a:ext uri="{FF2B5EF4-FFF2-40B4-BE49-F238E27FC236}">
                <a16:creationId xmlns:a16="http://schemas.microsoft.com/office/drawing/2014/main" id="{EA19606D-5352-4698-B4B6-8ED4727E8F35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6" name="Google Shape;5388;p86">
            <a:extLst>
              <a:ext uri="{FF2B5EF4-FFF2-40B4-BE49-F238E27FC236}">
                <a16:creationId xmlns:a16="http://schemas.microsoft.com/office/drawing/2014/main" id="{2E19A34F-A0DA-475A-A479-63A2CF10BACE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7" name="Google Shape;5389;p86">
            <a:extLst>
              <a:ext uri="{FF2B5EF4-FFF2-40B4-BE49-F238E27FC236}">
                <a16:creationId xmlns:a16="http://schemas.microsoft.com/office/drawing/2014/main" id="{C89FF7E1-FEF0-4146-BD55-510D0B98B7C7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8" name="Google Shape;5390;p86">
            <a:extLst>
              <a:ext uri="{FF2B5EF4-FFF2-40B4-BE49-F238E27FC236}">
                <a16:creationId xmlns:a16="http://schemas.microsoft.com/office/drawing/2014/main" id="{CF92B9FE-7FC2-43A8-AC76-DC72B8E49F14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59" name="Google Shape;5391;p86">
            <a:extLst>
              <a:ext uri="{FF2B5EF4-FFF2-40B4-BE49-F238E27FC236}">
                <a16:creationId xmlns:a16="http://schemas.microsoft.com/office/drawing/2014/main" id="{E90FDDFB-30DB-453F-8ED6-C6E30094E8DC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0" name="Google Shape;5392;p86">
            <a:extLst>
              <a:ext uri="{FF2B5EF4-FFF2-40B4-BE49-F238E27FC236}">
                <a16:creationId xmlns:a16="http://schemas.microsoft.com/office/drawing/2014/main" id="{68746D6D-4B52-4AC0-AA9C-479C365EB051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1" name="Google Shape;5393;p86">
            <a:extLst>
              <a:ext uri="{FF2B5EF4-FFF2-40B4-BE49-F238E27FC236}">
                <a16:creationId xmlns:a16="http://schemas.microsoft.com/office/drawing/2014/main" id="{F6A319CD-774A-4676-A1B0-E5ADA44AF28E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2" name="Google Shape;5394;p86">
            <a:extLst>
              <a:ext uri="{FF2B5EF4-FFF2-40B4-BE49-F238E27FC236}">
                <a16:creationId xmlns:a16="http://schemas.microsoft.com/office/drawing/2014/main" id="{909F6BE1-44B5-4FD8-8EA9-70ABD7B60E3E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3" name="Google Shape;5395;p86">
            <a:extLst>
              <a:ext uri="{FF2B5EF4-FFF2-40B4-BE49-F238E27FC236}">
                <a16:creationId xmlns:a16="http://schemas.microsoft.com/office/drawing/2014/main" id="{9FB42BD8-EFE0-4B46-84CC-A93224B8BA35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4" name="Google Shape;5396;p86">
            <a:extLst>
              <a:ext uri="{FF2B5EF4-FFF2-40B4-BE49-F238E27FC236}">
                <a16:creationId xmlns:a16="http://schemas.microsoft.com/office/drawing/2014/main" id="{87081961-F86B-4944-A208-C4697E09C55F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5" name="Google Shape;5397;p86">
            <a:extLst>
              <a:ext uri="{FF2B5EF4-FFF2-40B4-BE49-F238E27FC236}">
                <a16:creationId xmlns:a16="http://schemas.microsoft.com/office/drawing/2014/main" id="{1F4E6BD5-CE12-41FD-A075-07A90E2EB60E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6" name="Google Shape;5398;p86">
            <a:extLst>
              <a:ext uri="{FF2B5EF4-FFF2-40B4-BE49-F238E27FC236}">
                <a16:creationId xmlns:a16="http://schemas.microsoft.com/office/drawing/2014/main" id="{A0C91D58-2D30-4ED0-A9DA-079CCA5C0E66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7" name="Google Shape;5399;p86">
            <a:extLst>
              <a:ext uri="{FF2B5EF4-FFF2-40B4-BE49-F238E27FC236}">
                <a16:creationId xmlns:a16="http://schemas.microsoft.com/office/drawing/2014/main" id="{114B9C17-CD38-4A45-BBCE-D035447FE327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8" name="Google Shape;5400;p86">
            <a:extLst>
              <a:ext uri="{FF2B5EF4-FFF2-40B4-BE49-F238E27FC236}">
                <a16:creationId xmlns:a16="http://schemas.microsoft.com/office/drawing/2014/main" id="{9954F90F-35B9-43F2-B68E-51FD6927704C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9" name="Google Shape;5401;p86">
            <a:extLst>
              <a:ext uri="{FF2B5EF4-FFF2-40B4-BE49-F238E27FC236}">
                <a16:creationId xmlns:a16="http://schemas.microsoft.com/office/drawing/2014/main" id="{ACA6D527-8CC3-4ECC-A3D6-D0AF7EB752E4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0" name="Google Shape;5402;p86">
            <a:extLst>
              <a:ext uri="{FF2B5EF4-FFF2-40B4-BE49-F238E27FC236}">
                <a16:creationId xmlns:a16="http://schemas.microsoft.com/office/drawing/2014/main" id="{07F92303-0822-42E4-AE38-C57DF3CBA1E7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1" name="Google Shape;5403;p86">
            <a:extLst>
              <a:ext uri="{FF2B5EF4-FFF2-40B4-BE49-F238E27FC236}">
                <a16:creationId xmlns:a16="http://schemas.microsoft.com/office/drawing/2014/main" id="{62410247-7C68-4932-9668-11B1FE631E80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2" name="Google Shape;5404;p86">
            <a:extLst>
              <a:ext uri="{FF2B5EF4-FFF2-40B4-BE49-F238E27FC236}">
                <a16:creationId xmlns:a16="http://schemas.microsoft.com/office/drawing/2014/main" id="{67B1EF94-4FE5-4D86-A1B5-959F2987B4C4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3" name="Google Shape;5405;p86">
            <a:extLst>
              <a:ext uri="{FF2B5EF4-FFF2-40B4-BE49-F238E27FC236}">
                <a16:creationId xmlns:a16="http://schemas.microsoft.com/office/drawing/2014/main" id="{2BF71626-ADDA-4E98-8621-2709ADF350BF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4" name="Google Shape;5406;p86">
            <a:extLst>
              <a:ext uri="{FF2B5EF4-FFF2-40B4-BE49-F238E27FC236}">
                <a16:creationId xmlns:a16="http://schemas.microsoft.com/office/drawing/2014/main" id="{D69DF3FB-0467-4A52-8E0D-AD61CD115A58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5" name="Google Shape;5407;p86">
            <a:extLst>
              <a:ext uri="{FF2B5EF4-FFF2-40B4-BE49-F238E27FC236}">
                <a16:creationId xmlns:a16="http://schemas.microsoft.com/office/drawing/2014/main" id="{09487BD4-4006-4BED-AFC4-8400136712A8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6" name="Google Shape;5408;p86">
            <a:extLst>
              <a:ext uri="{FF2B5EF4-FFF2-40B4-BE49-F238E27FC236}">
                <a16:creationId xmlns:a16="http://schemas.microsoft.com/office/drawing/2014/main" id="{C15CA4D5-61CC-4742-B8B5-CD9E08B9BE46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7" name="Google Shape;5409;p86">
            <a:extLst>
              <a:ext uri="{FF2B5EF4-FFF2-40B4-BE49-F238E27FC236}">
                <a16:creationId xmlns:a16="http://schemas.microsoft.com/office/drawing/2014/main" id="{418D528F-4E06-402A-8BC2-D20F26E539C6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8" name="Google Shape;5410;p86">
            <a:extLst>
              <a:ext uri="{FF2B5EF4-FFF2-40B4-BE49-F238E27FC236}">
                <a16:creationId xmlns:a16="http://schemas.microsoft.com/office/drawing/2014/main" id="{7FF5E391-21E2-47A2-B66F-9916F9011451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9" name="Google Shape;5411;p86">
            <a:extLst>
              <a:ext uri="{FF2B5EF4-FFF2-40B4-BE49-F238E27FC236}">
                <a16:creationId xmlns:a16="http://schemas.microsoft.com/office/drawing/2014/main" id="{B2DFB3B3-5587-40A7-B275-4753E9787B0D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0" name="Google Shape;5412;p86">
            <a:extLst>
              <a:ext uri="{FF2B5EF4-FFF2-40B4-BE49-F238E27FC236}">
                <a16:creationId xmlns:a16="http://schemas.microsoft.com/office/drawing/2014/main" id="{8115E450-D731-474E-8C0F-60D3794B6FCC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1" name="Google Shape;5413;p86">
            <a:extLst>
              <a:ext uri="{FF2B5EF4-FFF2-40B4-BE49-F238E27FC236}">
                <a16:creationId xmlns:a16="http://schemas.microsoft.com/office/drawing/2014/main" id="{05D1FB49-FD54-41B4-89E2-9C11C2A6EC7E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2" name="Google Shape;5414;p86">
            <a:extLst>
              <a:ext uri="{FF2B5EF4-FFF2-40B4-BE49-F238E27FC236}">
                <a16:creationId xmlns:a16="http://schemas.microsoft.com/office/drawing/2014/main" id="{7D0AAE6F-B1D7-4E15-9A55-5FA5741DE08E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3" name="Google Shape;5415;p86">
            <a:extLst>
              <a:ext uri="{FF2B5EF4-FFF2-40B4-BE49-F238E27FC236}">
                <a16:creationId xmlns:a16="http://schemas.microsoft.com/office/drawing/2014/main" id="{7724F244-4D0C-4A10-881A-98742A83B7FB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4" name="Google Shape;5416;p86">
            <a:extLst>
              <a:ext uri="{FF2B5EF4-FFF2-40B4-BE49-F238E27FC236}">
                <a16:creationId xmlns:a16="http://schemas.microsoft.com/office/drawing/2014/main" id="{5BBF36BE-5581-48E1-A9D4-94AAF3CED5DA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5" name="Google Shape;5417;p86">
            <a:extLst>
              <a:ext uri="{FF2B5EF4-FFF2-40B4-BE49-F238E27FC236}">
                <a16:creationId xmlns:a16="http://schemas.microsoft.com/office/drawing/2014/main" id="{607C42EB-9D60-428A-94C7-980C35B78563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6" name="Google Shape;5418;p86">
            <a:extLst>
              <a:ext uri="{FF2B5EF4-FFF2-40B4-BE49-F238E27FC236}">
                <a16:creationId xmlns:a16="http://schemas.microsoft.com/office/drawing/2014/main" id="{E4C147FD-ABE2-4B21-841B-3E0AD750B887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7" name="Google Shape;5419;p86">
            <a:extLst>
              <a:ext uri="{FF2B5EF4-FFF2-40B4-BE49-F238E27FC236}">
                <a16:creationId xmlns:a16="http://schemas.microsoft.com/office/drawing/2014/main" id="{68C152AC-78E3-42B7-B635-7CBF3BF2F847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8" name="Google Shape;5420;p86">
            <a:extLst>
              <a:ext uri="{FF2B5EF4-FFF2-40B4-BE49-F238E27FC236}">
                <a16:creationId xmlns:a16="http://schemas.microsoft.com/office/drawing/2014/main" id="{2EFF64A9-ADAE-4920-96DF-9A2D74E41D54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9" name="Google Shape;5421;p86">
            <a:extLst>
              <a:ext uri="{FF2B5EF4-FFF2-40B4-BE49-F238E27FC236}">
                <a16:creationId xmlns:a16="http://schemas.microsoft.com/office/drawing/2014/main" id="{9EC632DE-AC47-4378-91CF-7559FA8D52AA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90" name="Google Shape;5422;p86">
            <a:extLst>
              <a:ext uri="{FF2B5EF4-FFF2-40B4-BE49-F238E27FC236}">
                <a16:creationId xmlns:a16="http://schemas.microsoft.com/office/drawing/2014/main" id="{77FE5551-9212-45E2-9678-4349B40B145F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91" name="Google Shape;5423;p86">
            <a:extLst>
              <a:ext uri="{FF2B5EF4-FFF2-40B4-BE49-F238E27FC236}">
                <a16:creationId xmlns:a16="http://schemas.microsoft.com/office/drawing/2014/main" id="{E7F7D392-4B34-47E1-8DD8-C758894B70AB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92" name="Google Shape;5424;p86">
            <a:extLst>
              <a:ext uri="{FF2B5EF4-FFF2-40B4-BE49-F238E27FC236}">
                <a16:creationId xmlns:a16="http://schemas.microsoft.com/office/drawing/2014/main" id="{D53624F1-1962-4D32-8670-2C0AB42E55A9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00" name="Google Shape;5361;p86">
            <a:extLst>
              <a:ext uri="{FF2B5EF4-FFF2-40B4-BE49-F238E27FC236}">
                <a16:creationId xmlns:a16="http://schemas.microsoft.com/office/drawing/2014/main" id="{2A313AEB-8D18-4A98-9AF6-3FA8FD7E9CF3}"/>
              </a:ext>
            </a:extLst>
          </p:cNvPr>
          <p:cNvSpPr/>
          <p:nvPr/>
        </p:nvSpPr>
        <p:spPr>
          <a:xfrm>
            <a:off x="2163728" y="4238156"/>
            <a:ext cx="297200" cy="297200"/>
          </a:xfrm>
          <a:prstGeom prst="ellipse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81" name="Google Shape;5358;p86">
            <a:extLst>
              <a:ext uri="{FF2B5EF4-FFF2-40B4-BE49-F238E27FC236}">
                <a16:creationId xmlns:a16="http://schemas.microsoft.com/office/drawing/2014/main" id="{2146B9BA-9220-402E-9959-AB905F2F0B40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82" name="Google Shape;5359;p86">
            <a:extLst>
              <a:ext uri="{FF2B5EF4-FFF2-40B4-BE49-F238E27FC236}">
                <a16:creationId xmlns:a16="http://schemas.microsoft.com/office/drawing/2014/main" id="{8B695180-37F7-4EBA-AD0B-7DC50183C214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41238450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3" name="Google Shape;5343;p8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Tiling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1F47B2-4F0E-4DB8-A0CF-472F1D9768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71</a:t>
            </a:fld>
            <a:endParaRPr lang="nl"/>
          </a:p>
        </p:txBody>
      </p:sp>
      <p:sp>
        <p:nvSpPr>
          <p:cNvPr id="5" name="Google Shape;1860;p67">
            <a:extLst>
              <a:ext uri="{FF2B5EF4-FFF2-40B4-BE49-F238E27FC236}">
                <a16:creationId xmlns:a16="http://schemas.microsoft.com/office/drawing/2014/main" id="{8DA90965-C0CC-4D9B-97B4-C7ED32F5026B}"/>
              </a:ext>
            </a:extLst>
          </p:cNvPr>
          <p:cNvSpPr/>
          <p:nvPr/>
        </p:nvSpPr>
        <p:spPr>
          <a:xfrm>
            <a:off x="6963033" y="1027747"/>
            <a:ext cx="5283400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" name="Google Shape;1862;p67">
            <a:extLst>
              <a:ext uri="{FF2B5EF4-FFF2-40B4-BE49-F238E27FC236}">
                <a16:creationId xmlns:a16="http://schemas.microsoft.com/office/drawing/2014/main" id="{30351427-EA93-44B2-9F4F-06C82AA810E4}"/>
              </a:ext>
            </a:extLst>
          </p:cNvPr>
          <p:cNvSpPr txBox="1"/>
          <p:nvPr/>
        </p:nvSpPr>
        <p:spPr>
          <a:xfrm>
            <a:off x="7260234" y="1459000"/>
            <a:ext cx="5033663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+=</a:t>
            </a:r>
            <a:r>
              <a:rPr lang="en-US" dirty="0" err="1">
                <a:solidFill>
                  <a:schemeClr val="dk1"/>
                </a:solidFill>
                <a:latin typeface="Consolas"/>
                <a:sym typeface="Consolas"/>
              </a:rPr>
              <a:t>Ti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lang="nl"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  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</a:p>
          <a:p>
            <a:pPr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    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sym typeface="Consolas"/>
              </a:rPr>
              <a:t>+</a:t>
            </a:r>
            <a:r>
              <a:rPr lang="nl" dirty="0">
                <a:solidFill>
                  <a:schemeClr val="dk1"/>
                </a:solidFill>
                <a:latin typeface="Consolas"/>
                <a:sym typeface="Consolas"/>
              </a:rPr>
              <a:t>Ti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</a:t>
            </a:r>
            <a:r>
              <a:rPr lang="en-US" dirty="0">
                <a:solidFill>
                  <a:schemeClr val="dk1"/>
                </a:solidFill>
                <a:latin typeface="Consolas"/>
                <a:sym typeface="Consolas"/>
              </a:rPr>
              <a:t>C</a:t>
            </a:r>
            <a:r>
              <a:rPr lang="en-US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dirty="0">
                <a:solidFill>
                  <a:schemeClr val="dk1"/>
                </a:solidFill>
                <a:latin typeface="Consolas"/>
                <a:sym typeface="Consolas"/>
              </a:rPr>
              <a:t>j</a:t>
            </a:r>
            <a:r>
              <a:rPr lang="en-US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sym typeface="Consolas"/>
              </a:rPr>
              <a:t>;</a:t>
            </a:r>
            <a:endParaRPr dirty="0">
              <a:solidFill>
                <a:schemeClr val="dk1"/>
              </a:solidFill>
              <a:latin typeface="Consola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" name="Google Shape;5353;p86">
            <a:extLst>
              <a:ext uri="{FF2B5EF4-FFF2-40B4-BE49-F238E27FC236}">
                <a16:creationId xmlns:a16="http://schemas.microsoft.com/office/drawing/2014/main" id="{07FFB53A-A389-4636-B0B1-2BF90FAE9BB5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5354;p86">
            <a:extLst>
              <a:ext uri="{FF2B5EF4-FFF2-40B4-BE49-F238E27FC236}">
                <a16:creationId xmlns:a16="http://schemas.microsoft.com/office/drawing/2014/main" id="{D00DE414-3D49-404B-AD13-720806E9473A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5355;p86">
            <a:extLst>
              <a:ext uri="{FF2B5EF4-FFF2-40B4-BE49-F238E27FC236}">
                <a16:creationId xmlns:a16="http://schemas.microsoft.com/office/drawing/2014/main" id="{9C6C38D1-E00B-44B0-B5F2-63F624F2AC38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10" name="Google Shape;5356;p86">
            <a:extLst>
              <a:ext uri="{FF2B5EF4-FFF2-40B4-BE49-F238E27FC236}">
                <a16:creationId xmlns:a16="http://schemas.microsoft.com/office/drawing/2014/main" id="{A48B5B46-8B0E-4166-8779-7C026B174AAF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1" name="Google Shape;5357;p86">
            <a:extLst>
              <a:ext uri="{FF2B5EF4-FFF2-40B4-BE49-F238E27FC236}">
                <a16:creationId xmlns:a16="http://schemas.microsoft.com/office/drawing/2014/main" id="{C6C7D6A2-8BFC-429D-B1F0-5F162FC9666F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4" name="Google Shape;5360;p86">
            <a:extLst>
              <a:ext uri="{FF2B5EF4-FFF2-40B4-BE49-F238E27FC236}">
                <a16:creationId xmlns:a16="http://schemas.microsoft.com/office/drawing/2014/main" id="{1EF15463-C7B5-4FFD-8C2B-DF8574D76CEA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5" name="Google Shape;5361;p86">
            <a:extLst>
              <a:ext uri="{FF2B5EF4-FFF2-40B4-BE49-F238E27FC236}">
                <a16:creationId xmlns:a16="http://schemas.microsoft.com/office/drawing/2014/main" id="{C260E1AA-9D55-4222-A3CB-0803042A7909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" name="Google Shape;5362;p86">
            <a:extLst>
              <a:ext uri="{FF2B5EF4-FFF2-40B4-BE49-F238E27FC236}">
                <a16:creationId xmlns:a16="http://schemas.microsoft.com/office/drawing/2014/main" id="{A91FBA6A-7389-44F4-867B-8EF458CB5FBC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" name="Google Shape;5363;p86">
            <a:extLst>
              <a:ext uri="{FF2B5EF4-FFF2-40B4-BE49-F238E27FC236}">
                <a16:creationId xmlns:a16="http://schemas.microsoft.com/office/drawing/2014/main" id="{BE25D1CC-7969-45FB-AFFD-7AA3E7348092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" name="Google Shape;5364;p86">
            <a:extLst>
              <a:ext uri="{FF2B5EF4-FFF2-40B4-BE49-F238E27FC236}">
                <a16:creationId xmlns:a16="http://schemas.microsoft.com/office/drawing/2014/main" id="{13386A35-69C3-4C23-9197-0661C6263684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9" name="Google Shape;5365;p86">
            <a:extLst>
              <a:ext uri="{FF2B5EF4-FFF2-40B4-BE49-F238E27FC236}">
                <a16:creationId xmlns:a16="http://schemas.microsoft.com/office/drawing/2014/main" id="{239502FB-A338-4978-ABE2-35EE8A7222E8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0" name="Google Shape;5366;p86">
            <a:extLst>
              <a:ext uri="{FF2B5EF4-FFF2-40B4-BE49-F238E27FC236}">
                <a16:creationId xmlns:a16="http://schemas.microsoft.com/office/drawing/2014/main" id="{57A82631-0DB5-4BE3-BB1D-E8328D04EDAB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1" name="Google Shape;5367;p86">
            <a:extLst>
              <a:ext uri="{FF2B5EF4-FFF2-40B4-BE49-F238E27FC236}">
                <a16:creationId xmlns:a16="http://schemas.microsoft.com/office/drawing/2014/main" id="{582B58BE-31A3-4383-954C-BBBD5AE1A602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2" name="Google Shape;5368;p86">
            <a:extLst>
              <a:ext uri="{FF2B5EF4-FFF2-40B4-BE49-F238E27FC236}">
                <a16:creationId xmlns:a16="http://schemas.microsoft.com/office/drawing/2014/main" id="{6FF19CC8-4F84-46A3-B1B5-894C3DB22A24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3" name="Google Shape;5369;p86">
            <a:extLst>
              <a:ext uri="{FF2B5EF4-FFF2-40B4-BE49-F238E27FC236}">
                <a16:creationId xmlns:a16="http://schemas.microsoft.com/office/drawing/2014/main" id="{97E4CF0B-BC48-41CC-B9D9-50B7A43E0DA8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4" name="Google Shape;5370;p86">
            <a:extLst>
              <a:ext uri="{FF2B5EF4-FFF2-40B4-BE49-F238E27FC236}">
                <a16:creationId xmlns:a16="http://schemas.microsoft.com/office/drawing/2014/main" id="{35662F22-FD89-4F0D-9E46-24351D441AAE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5" name="Google Shape;5371;p86">
            <a:extLst>
              <a:ext uri="{FF2B5EF4-FFF2-40B4-BE49-F238E27FC236}">
                <a16:creationId xmlns:a16="http://schemas.microsoft.com/office/drawing/2014/main" id="{0DB5212A-F1E4-4022-9972-C5121B4EACEA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6" name="Google Shape;5372;p86">
            <a:extLst>
              <a:ext uri="{FF2B5EF4-FFF2-40B4-BE49-F238E27FC236}">
                <a16:creationId xmlns:a16="http://schemas.microsoft.com/office/drawing/2014/main" id="{657BC1E7-BD76-4B73-A4C9-389751CD3333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7" name="Google Shape;5373;p86">
            <a:extLst>
              <a:ext uri="{FF2B5EF4-FFF2-40B4-BE49-F238E27FC236}">
                <a16:creationId xmlns:a16="http://schemas.microsoft.com/office/drawing/2014/main" id="{0EC8FD31-032F-4465-950E-5867127B3A63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8" name="Google Shape;5374;p86">
            <a:extLst>
              <a:ext uri="{FF2B5EF4-FFF2-40B4-BE49-F238E27FC236}">
                <a16:creationId xmlns:a16="http://schemas.microsoft.com/office/drawing/2014/main" id="{435C54D5-BC42-4D97-9074-45A1186D6F3C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9" name="Google Shape;5375;p86">
            <a:extLst>
              <a:ext uri="{FF2B5EF4-FFF2-40B4-BE49-F238E27FC236}">
                <a16:creationId xmlns:a16="http://schemas.microsoft.com/office/drawing/2014/main" id="{6B2EBB57-72B1-4CAE-9874-8A52872B6B5B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0" name="Google Shape;5376;p86">
            <a:extLst>
              <a:ext uri="{FF2B5EF4-FFF2-40B4-BE49-F238E27FC236}">
                <a16:creationId xmlns:a16="http://schemas.microsoft.com/office/drawing/2014/main" id="{4971B4F1-B3FB-4E5F-9BCC-0EB491210887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1" name="Google Shape;5377;p86">
            <a:extLst>
              <a:ext uri="{FF2B5EF4-FFF2-40B4-BE49-F238E27FC236}">
                <a16:creationId xmlns:a16="http://schemas.microsoft.com/office/drawing/2014/main" id="{B1EA427D-8536-4AD2-8CC9-68F7CF23F573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2" name="Google Shape;5378;p86">
            <a:extLst>
              <a:ext uri="{FF2B5EF4-FFF2-40B4-BE49-F238E27FC236}">
                <a16:creationId xmlns:a16="http://schemas.microsoft.com/office/drawing/2014/main" id="{824191CD-3E77-4B04-8D1B-A4A79C68435C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" name="Google Shape;5379;p86">
            <a:extLst>
              <a:ext uri="{FF2B5EF4-FFF2-40B4-BE49-F238E27FC236}">
                <a16:creationId xmlns:a16="http://schemas.microsoft.com/office/drawing/2014/main" id="{90172AFC-36E3-4820-B6E1-28240E6ECB6B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" name="Google Shape;5380;p86">
            <a:extLst>
              <a:ext uri="{FF2B5EF4-FFF2-40B4-BE49-F238E27FC236}">
                <a16:creationId xmlns:a16="http://schemas.microsoft.com/office/drawing/2014/main" id="{2471E649-BCF6-4BA1-8CB0-3D3DA6C8D847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5" name="Google Shape;5381;p86">
            <a:extLst>
              <a:ext uri="{FF2B5EF4-FFF2-40B4-BE49-F238E27FC236}">
                <a16:creationId xmlns:a16="http://schemas.microsoft.com/office/drawing/2014/main" id="{34B74B98-0361-4495-AFAA-58017F44A13E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6" name="Google Shape;5382;p86">
            <a:extLst>
              <a:ext uri="{FF2B5EF4-FFF2-40B4-BE49-F238E27FC236}">
                <a16:creationId xmlns:a16="http://schemas.microsoft.com/office/drawing/2014/main" id="{90BFB89F-4F19-4E83-998B-9FF525CB9025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7" name="Google Shape;5383;p86">
            <a:extLst>
              <a:ext uri="{FF2B5EF4-FFF2-40B4-BE49-F238E27FC236}">
                <a16:creationId xmlns:a16="http://schemas.microsoft.com/office/drawing/2014/main" id="{5108B6D2-F16E-4BA0-8810-AEA930D8991F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8" name="Google Shape;5384;p86">
            <a:extLst>
              <a:ext uri="{FF2B5EF4-FFF2-40B4-BE49-F238E27FC236}">
                <a16:creationId xmlns:a16="http://schemas.microsoft.com/office/drawing/2014/main" id="{C43846FB-73BA-4522-8FD7-01AFACFE2C7B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9" name="Google Shape;5385;p86">
            <a:extLst>
              <a:ext uri="{FF2B5EF4-FFF2-40B4-BE49-F238E27FC236}">
                <a16:creationId xmlns:a16="http://schemas.microsoft.com/office/drawing/2014/main" id="{1288CB20-9FBF-4AD2-A007-551BCE64AB88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0" name="Google Shape;5386;p86">
            <a:extLst>
              <a:ext uri="{FF2B5EF4-FFF2-40B4-BE49-F238E27FC236}">
                <a16:creationId xmlns:a16="http://schemas.microsoft.com/office/drawing/2014/main" id="{1073423B-3781-4CCC-80C1-6DDAF4A72FA9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1" name="Google Shape;5387;p86">
            <a:extLst>
              <a:ext uri="{FF2B5EF4-FFF2-40B4-BE49-F238E27FC236}">
                <a16:creationId xmlns:a16="http://schemas.microsoft.com/office/drawing/2014/main" id="{E2F8323D-E8DB-48F7-AA54-A3E2307E4F27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2" name="Google Shape;5388;p86">
            <a:extLst>
              <a:ext uri="{FF2B5EF4-FFF2-40B4-BE49-F238E27FC236}">
                <a16:creationId xmlns:a16="http://schemas.microsoft.com/office/drawing/2014/main" id="{B89CC9D2-E594-429F-B5C1-71D60B46C19E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3" name="Google Shape;5389;p86">
            <a:extLst>
              <a:ext uri="{FF2B5EF4-FFF2-40B4-BE49-F238E27FC236}">
                <a16:creationId xmlns:a16="http://schemas.microsoft.com/office/drawing/2014/main" id="{4561D73B-F96C-4185-A585-750974EE90D6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4" name="Google Shape;5390;p86">
            <a:extLst>
              <a:ext uri="{FF2B5EF4-FFF2-40B4-BE49-F238E27FC236}">
                <a16:creationId xmlns:a16="http://schemas.microsoft.com/office/drawing/2014/main" id="{A95A287E-0F6F-45EB-B9CF-1070FB1A155E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5" name="Google Shape;5391;p86">
            <a:extLst>
              <a:ext uri="{FF2B5EF4-FFF2-40B4-BE49-F238E27FC236}">
                <a16:creationId xmlns:a16="http://schemas.microsoft.com/office/drawing/2014/main" id="{6F9ED66A-6702-40FA-B9C1-4071D734DB58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6" name="Google Shape;5392;p86">
            <a:extLst>
              <a:ext uri="{FF2B5EF4-FFF2-40B4-BE49-F238E27FC236}">
                <a16:creationId xmlns:a16="http://schemas.microsoft.com/office/drawing/2014/main" id="{3E936AC3-AB7F-4967-8F2B-A6108752215E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7" name="Google Shape;5393;p86">
            <a:extLst>
              <a:ext uri="{FF2B5EF4-FFF2-40B4-BE49-F238E27FC236}">
                <a16:creationId xmlns:a16="http://schemas.microsoft.com/office/drawing/2014/main" id="{B6FFE913-8C3D-4242-A0B2-E5CD0BC35546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8" name="Google Shape;5394;p86">
            <a:extLst>
              <a:ext uri="{FF2B5EF4-FFF2-40B4-BE49-F238E27FC236}">
                <a16:creationId xmlns:a16="http://schemas.microsoft.com/office/drawing/2014/main" id="{08C498D6-7401-4887-B740-FCEDBD87C6CB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9" name="Google Shape;5395;p86">
            <a:extLst>
              <a:ext uri="{FF2B5EF4-FFF2-40B4-BE49-F238E27FC236}">
                <a16:creationId xmlns:a16="http://schemas.microsoft.com/office/drawing/2014/main" id="{44A5A5CD-D531-41D4-984A-7597F2FBF75C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0" name="Google Shape;5396;p86">
            <a:extLst>
              <a:ext uri="{FF2B5EF4-FFF2-40B4-BE49-F238E27FC236}">
                <a16:creationId xmlns:a16="http://schemas.microsoft.com/office/drawing/2014/main" id="{90C9A6C2-2065-4CB4-B712-F9FA5DB70923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1" name="Google Shape;5397;p86">
            <a:extLst>
              <a:ext uri="{FF2B5EF4-FFF2-40B4-BE49-F238E27FC236}">
                <a16:creationId xmlns:a16="http://schemas.microsoft.com/office/drawing/2014/main" id="{8B76C936-24D8-4A5D-8F1F-6F16EAD9EFB4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2" name="Google Shape;5398;p86">
            <a:extLst>
              <a:ext uri="{FF2B5EF4-FFF2-40B4-BE49-F238E27FC236}">
                <a16:creationId xmlns:a16="http://schemas.microsoft.com/office/drawing/2014/main" id="{A38C2798-BC0A-4ED5-B938-C1E928526918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3" name="Google Shape;5399;p86">
            <a:extLst>
              <a:ext uri="{FF2B5EF4-FFF2-40B4-BE49-F238E27FC236}">
                <a16:creationId xmlns:a16="http://schemas.microsoft.com/office/drawing/2014/main" id="{CD4E593A-0578-4470-8B25-635FBFDDE804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4" name="Google Shape;5400;p86">
            <a:extLst>
              <a:ext uri="{FF2B5EF4-FFF2-40B4-BE49-F238E27FC236}">
                <a16:creationId xmlns:a16="http://schemas.microsoft.com/office/drawing/2014/main" id="{ECE2FED0-760E-4BB3-9927-519EEE29098E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5" name="Google Shape;5401;p86">
            <a:extLst>
              <a:ext uri="{FF2B5EF4-FFF2-40B4-BE49-F238E27FC236}">
                <a16:creationId xmlns:a16="http://schemas.microsoft.com/office/drawing/2014/main" id="{EABB6BF9-8A9F-4A2A-BC65-57D7154E8716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6" name="Google Shape;5402;p86">
            <a:extLst>
              <a:ext uri="{FF2B5EF4-FFF2-40B4-BE49-F238E27FC236}">
                <a16:creationId xmlns:a16="http://schemas.microsoft.com/office/drawing/2014/main" id="{EB81697F-C7CA-449D-9CB8-18D5D113F869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7" name="Google Shape;5403;p86">
            <a:extLst>
              <a:ext uri="{FF2B5EF4-FFF2-40B4-BE49-F238E27FC236}">
                <a16:creationId xmlns:a16="http://schemas.microsoft.com/office/drawing/2014/main" id="{8E3D410E-D3B1-4FFF-8ABB-8C0F29E974E7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8" name="Google Shape;5404;p86">
            <a:extLst>
              <a:ext uri="{FF2B5EF4-FFF2-40B4-BE49-F238E27FC236}">
                <a16:creationId xmlns:a16="http://schemas.microsoft.com/office/drawing/2014/main" id="{F972AD83-6DA6-4373-86E0-60C35509AB12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9" name="Google Shape;5405;p86">
            <a:extLst>
              <a:ext uri="{FF2B5EF4-FFF2-40B4-BE49-F238E27FC236}">
                <a16:creationId xmlns:a16="http://schemas.microsoft.com/office/drawing/2014/main" id="{189CE698-7B93-4E8E-B0A1-9CEF9E7168FE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0" name="Google Shape;5406;p86">
            <a:extLst>
              <a:ext uri="{FF2B5EF4-FFF2-40B4-BE49-F238E27FC236}">
                <a16:creationId xmlns:a16="http://schemas.microsoft.com/office/drawing/2014/main" id="{346137A6-F05A-4F82-9467-7D6084D0D78E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1" name="Google Shape;5407;p86">
            <a:extLst>
              <a:ext uri="{FF2B5EF4-FFF2-40B4-BE49-F238E27FC236}">
                <a16:creationId xmlns:a16="http://schemas.microsoft.com/office/drawing/2014/main" id="{5FC4C4B3-D606-4937-A3BA-900EFF5DCCA3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2" name="Google Shape;5408;p86">
            <a:extLst>
              <a:ext uri="{FF2B5EF4-FFF2-40B4-BE49-F238E27FC236}">
                <a16:creationId xmlns:a16="http://schemas.microsoft.com/office/drawing/2014/main" id="{9B1322DA-2423-4555-9C17-FCD2471BE61A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3" name="Google Shape;5409;p86">
            <a:extLst>
              <a:ext uri="{FF2B5EF4-FFF2-40B4-BE49-F238E27FC236}">
                <a16:creationId xmlns:a16="http://schemas.microsoft.com/office/drawing/2014/main" id="{188173C4-9A86-4A33-9E2C-1FEC3D02E7D2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4" name="Google Shape;5410;p86">
            <a:extLst>
              <a:ext uri="{FF2B5EF4-FFF2-40B4-BE49-F238E27FC236}">
                <a16:creationId xmlns:a16="http://schemas.microsoft.com/office/drawing/2014/main" id="{ADF744A7-0F11-4FB0-9149-5260CBD0238D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5" name="Google Shape;5411;p86">
            <a:extLst>
              <a:ext uri="{FF2B5EF4-FFF2-40B4-BE49-F238E27FC236}">
                <a16:creationId xmlns:a16="http://schemas.microsoft.com/office/drawing/2014/main" id="{F0EF5A72-49BB-49EC-BD13-6E85CCC6DA4F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6" name="Google Shape;5412;p86">
            <a:extLst>
              <a:ext uri="{FF2B5EF4-FFF2-40B4-BE49-F238E27FC236}">
                <a16:creationId xmlns:a16="http://schemas.microsoft.com/office/drawing/2014/main" id="{A07848A3-4F8C-4948-8C8A-2901F40FC58F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7" name="Google Shape;5413;p86">
            <a:extLst>
              <a:ext uri="{FF2B5EF4-FFF2-40B4-BE49-F238E27FC236}">
                <a16:creationId xmlns:a16="http://schemas.microsoft.com/office/drawing/2014/main" id="{3AE05EA5-1895-497B-883C-181770D5F46F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8" name="Google Shape;5414;p86">
            <a:extLst>
              <a:ext uri="{FF2B5EF4-FFF2-40B4-BE49-F238E27FC236}">
                <a16:creationId xmlns:a16="http://schemas.microsoft.com/office/drawing/2014/main" id="{BAC39628-0357-4443-B4D5-C2E564FB3C98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9" name="Google Shape;5415;p86">
            <a:extLst>
              <a:ext uri="{FF2B5EF4-FFF2-40B4-BE49-F238E27FC236}">
                <a16:creationId xmlns:a16="http://schemas.microsoft.com/office/drawing/2014/main" id="{9D5C3656-787A-41E6-AE23-7230DF2389CA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0" name="Google Shape;5416;p86">
            <a:extLst>
              <a:ext uri="{FF2B5EF4-FFF2-40B4-BE49-F238E27FC236}">
                <a16:creationId xmlns:a16="http://schemas.microsoft.com/office/drawing/2014/main" id="{958D0F11-B37E-4884-BF11-ACE90A9C315A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1" name="Google Shape;5417;p86">
            <a:extLst>
              <a:ext uri="{FF2B5EF4-FFF2-40B4-BE49-F238E27FC236}">
                <a16:creationId xmlns:a16="http://schemas.microsoft.com/office/drawing/2014/main" id="{BF750F73-32A7-4D36-954B-A616E10C201F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2" name="Google Shape;5418;p86">
            <a:extLst>
              <a:ext uri="{FF2B5EF4-FFF2-40B4-BE49-F238E27FC236}">
                <a16:creationId xmlns:a16="http://schemas.microsoft.com/office/drawing/2014/main" id="{A8857CDF-6787-46F7-9BF5-B56E5055B955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3" name="Google Shape;5419;p86">
            <a:extLst>
              <a:ext uri="{FF2B5EF4-FFF2-40B4-BE49-F238E27FC236}">
                <a16:creationId xmlns:a16="http://schemas.microsoft.com/office/drawing/2014/main" id="{DFD2ADEF-6A25-4A75-9703-27BAFDCBBAC5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4" name="Google Shape;5420;p86">
            <a:extLst>
              <a:ext uri="{FF2B5EF4-FFF2-40B4-BE49-F238E27FC236}">
                <a16:creationId xmlns:a16="http://schemas.microsoft.com/office/drawing/2014/main" id="{E48370C3-72A5-4091-B57B-EDCFD83377FD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5" name="Google Shape;5421;p86">
            <a:extLst>
              <a:ext uri="{FF2B5EF4-FFF2-40B4-BE49-F238E27FC236}">
                <a16:creationId xmlns:a16="http://schemas.microsoft.com/office/drawing/2014/main" id="{E454A18A-FCB2-4316-B25E-CF66A0A13CFC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6" name="Google Shape;5422;p86">
            <a:extLst>
              <a:ext uri="{FF2B5EF4-FFF2-40B4-BE49-F238E27FC236}">
                <a16:creationId xmlns:a16="http://schemas.microsoft.com/office/drawing/2014/main" id="{D21C0C61-677D-437C-8A49-9AFD0A74E923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7" name="Google Shape;5423;p86">
            <a:extLst>
              <a:ext uri="{FF2B5EF4-FFF2-40B4-BE49-F238E27FC236}">
                <a16:creationId xmlns:a16="http://schemas.microsoft.com/office/drawing/2014/main" id="{B78079BB-1463-413A-B6CA-C6DD8CF9C5D9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8" name="Google Shape;5424;p86">
            <a:extLst>
              <a:ext uri="{FF2B5EF4-FFF2-40B4-BE49-F238E27FC236}">
                <a16:creationId xmlns:a16="http://schemas.microsoft.com/office/drawing/2014/main" id="{93D3A28A-FF8D-471B-878C-0F2A775B3C02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089F852-1F64-44B0-AA76-311DAFECE809}"/>
              </a:ext>
            </a:extLst>
          </p:cNvPr>
          <p:cNvCxnSpPr>
            <a:cxnSpLocks/>
          </p:cNvCxnSpPr>
          <p:nvPr/>
        </p:nvCxnSpPr>
        <p:spPr>
          <a:xfrm>
            <a:off x="2840013" y="44121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9110080-7004-4D3F-8920-4D63F89FE0B7}"/>
              </a:ext>
            </a:extLst>
          </p:cNvPr>
          <p:cNvCxnSpPr>
            <a:cxnSpLocks/>
          </p:cNvCxnSpPr>
          <p:nvPr/>
        </p:nvCxnSpPr>
        <p:spPr>
          <a:xfrm>
            <a:off x="3247103" y="44121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D03702D-7884-4424-895A-9B21B21228BC}"/>
              </a:ext>
            </a:extLst>
          </p:cNvPr>
          <p:cNvCxnSpPr>
            <a:cxnSpLocks/>
          </p:cNvCxnSpPr>
          <p:nvPr/>
        </p:nvCxnSpPr>
        <p:spPr>
          <a:xfrm>
            <a:off x="4059271" y="441849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2DCD746-7D2A-4B80-ACBD-2E3E9FC0E234}"/>
              </a:ext>
            </a:extLst>
          </p:cNvPr>
          <p:cNvCxnSpPr>
            <a:cxnSpLocks/>
          </p:cNvCxnSpPr>
          <p:nvPr/>
        </p:nvCxnSpPr>
        <p:spPr>
          <a:xfrm>
            <a:off x="4465622" y="442484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6AF9A3E-7E4A-46C9-8BDC-25B7BD57784B}"/>
              </a:ext>
            </a:extLst>
          </p:cNvPr>
          <p:cNvCxnSpPr>
            <a:cxnSpLocks/>
          </p:cNvCxnSpPr>
          <p:nvPr/>
        </p:nvCxnSpPr>
        <p:spPr>
          <a:xfrm>
            <a:off x="4873002" y="442484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BAC2D02-FD79-44E9-91CE-BBB98660725C}"/>
              </a:ext>
            </a:extLst>
          </p:cNvPr>
          <p:cNvCxnSpPr>
            <a:cxnSpLocks/>
            <a:stCxn id="18" idx="6"/>
            <a:endCxn id="21" idx="2"/>
          </p:cNvCxnSpPr>
          <p:nvPr/>
        </p:nvCxnSpPr>
        <p:spPr>
          <a:xfrm flipH="1" flipV="1">
            <a:off x="2180867" y="3999400"/>
            <a:ext cx="1516400" cy="40640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Google Shape;5361;p86">
            <a:extLst>
              <a:ext uri="{FF2B5EF4-FFF2-40B4-BE49-F238E27FC236}">
                <a16:creationId xmlns:a16="http://schemas.microsoft.com/office/drawing/2014/main" id="{F6C97B32-8438-4DB5-A1E7-07DEA80F27AB}"/>
              </a:ext>
            </a:extLst>
          </p:cNvPr>
          <p:cNvSpPr/>
          <p:nvPr/>
        </p:nvSpPr>
        <p:spPr>
          <a:xfrm>
            <a:off x="2163728" y="4238156"/>
            <a:ext cx="297200" cy="297200"/>
          </a:xfrm>
          <a:prstGeom prst="ellipse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3197461-9684-4086-8358-9114FA90DA39}"/>
              </a:ext>
            </a:extLst>
          </p:cNvPr>
          <p:cNvCxnSpPr>
            <a:cxnSpLocks/>
          </p:cNvCxnSpPr>
          <p:nvPr/>
        </p:nvCxnSpPr>
        <p:spPr>
          <a:xfrm>
            <a:off x="2433662" y="440580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row: Right 1">
            <a:extLst>
              <a:ext uri="{FF2B5EF4-FFF2-40B4-BE49-F238E27FC236}">
                <a16:creationId xmlns:a16="http://schemas.microsoft.com/office/drawing/2014/main" id="{1E487A7E-9AAC-4315-B553-39A20F586929}"/>
              </a:ext>
            </a:extLst>
          </p:cNvPr>
          <p:cNvSpPr/>
          <p:nvPr/>
        </p:nvSpPr>
        <p:spPr>
          <a:xfrm>
            <a:off x="6915571" y="2250053"/>
            <a:ext cx="897669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96CD36D-B64C-4A9A-94D5-12220B7E5FF7}"/>
              </a:ext>
            </a:extLst>
          </p:cNvPr>
          <p:cNvCxnSpPr>
            <a:cxnSpLocks/>
          </p:cNvCxnSpPr>
          <p:nvPr/>
        </p:nvCxnSpPr>
        <p:spPr>
          <a:xfrm>
            <a:off x="2840013" y="399940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DEA4F6CA-8F2A-4E23-A124-DA0AC7301AE9}"/>
              </a:ext>
            </a:extLst>
          </p:cNvPr>
          <p:cNvCxnSpPr>
            <a:cxnSpLocks/>
          </p:cNvCxnSpPr>
          <p:nvPr/>
        </p:nvCxnSpPr>
        <p:spPr>
          <a:xfrm>
            <a:off x="3247103" y="399940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A678160-5BE4-4F3F-9E45-881199ED3AF0}"/>
              </a:ext>
            </a:extLst>
          </p:cNvPr>
          <p:cNvCxnSpPr>
            <a:cxnSpLocks/>
          </p:cNvCxnSpPr>
          <p:nvPr/>
        </p:nvCxnSpPr>
        <p:spPr>
          <a:xfrm>
            <a:off x="2433662" y="3993049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6D30543-2635-4633-8BF3-B031E6727B66}"/>
              </a:ext>
            </a:extLst>
          </p:cNvPr>
          <p:cNvCxnSpPr>
            <a:cxnSpLocks/>
          </p:cNvCxnSpPr>
          <p:nvPr/>
        </p:nvCxnSpPr>
        <p:spPr>
          <a:xfrm>
            <a:off x="2840013" y="360741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ADA9D15-C284-4D9C-AAF5-4516467DF533}"/>
              </a:ext>
            </a:extLst>
          </p:cNvPr>
          <p:cNvCxnSpPr>
            <a:cxnSpLocks/>
          </p:cNvCxnSpPr>
          <p:nvPr/>
        </p:nvCxnSpPr>
        <p:spPr>
          <a:xfrm>
            <a:off x="3247103" y="360741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0540C029-7DE1-4B1F-A293-B5DEB1728847}"/>
              </a:ext>
            </a:extLst>
          </p:cNvPr>
          <p:cNvCxnSpPr>
            <a:cxnSpLocks/>
          </p:cNvCxnSpPr>
          <p:nvPr/>
        </p:nvCxnSpPr>
        <p:spPr>
          <a:xfrm>
            <a:off x="2433662" y="360106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BC5ADFC-56C5-426C-A398-35DD70E123EB}"/>
              </a:ext>
            </a:extLst>
          </p:cNvPr>
          <p:cNvCxnSpPr>
            <a:cxnSpLocks/>
          </p:cNvCxnSpPr>
          <p:nvPr/>
        </p:nvCxnSpPr>
        <p:spPr>
          <a:xfrm>
            <a:off x="2841011" y="31929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8BA8A2B-E253-4B65-8741-FFC68B27F858}"/>
              </a:ext>
            </a:extLst>
          </p:cNvPr>
          <p:cNvCxnSpPr>
            <a:cxnSpLocks/>
          </p:cNvCxnSpPr>
          <p:nvPr/>
        </p:nvCxnSpPr>
        <p:spPr>
          <a:xfrm>
            <a:off x="3248102" y="31929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56B10728-4020-4A18-B7D1-35A10F68653A}"/>
              </a:ext>
            </a:extLst>
          </p:cNvPr>
          <p:cNvCxnSpPr>
            <a:cxnSpLocks/>
          </p:cNvCxnSpPr>
          <p:nvPr/>
        </p:nvCxnSpPr>
        <p:spPr>
          <a:xfrm>
            <a:off x="2434661" y="318660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D6807379-43D0-4D21-A855-F171C091D107}"/>
              </a:ext>
            </a:extLst>
          </p:cNvPr>
          <p:cNvCxnSpPr>
            <a:cxnSpLocks/>
          </p:cNvCxnSpPr>
          <p:nvPr/>
        </p:nvCxnSpPr>
        <p:spPr>
          <a:xfrm>
            <a:off x="2840013" y="27793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D745B2B4-6616-41CA-8C06-6A57B517A97B}"/>
              </a:ext>
            </a:extLst>
          </p:cNvPr>
          <p:cNvCxnSpPr>
            <a:cxnSpLocks/>
          </p:cNvCxnSpPr>
          <p:nvPr/>
        </p:nvCxnSpPr>
        <p:spPr>
          <a:xfrm>
            <a:off x="3247103" y="27793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89C9DF18-8C20-42C8-AD8C-999079954E85}"/>
              </a:ext>
            </a:extLst>
          </p:cNvPr>
          <p:cNvCxnSpPr>
            <a:cxnSpLocks/>
          </p:cNvCxnSpPr>
          <p:nvPr/>
        </p:nvCxnSpPr>
        <p:spPr>
          <a:xfrm>
            <a:off x="2433662" y="277300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AD16309-4572-443E-82B7-5612E4ED1105}"/>
              </a:ext>
            </a:extLst>
          </p:cNvPr>
          <p:cNvCxnSpPr>
            <a:cxnSpLocks/>
          </p:cNvCxnSpPr>
          <p:nvPr/>
        </p:nvCxnSpPr>
        <p:spPr>
          <a:xfrm>
            <a:off x="2840013" y="23801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DB22A64F-8A3A-4364-94C2-737F11EE3DFD}"/>
              </a:ext>
            </a:extLst>
          </p:cNvPr>
          <p:cNvCxnSpPr>
            <a:cxnSpLocks/>
          </p:cNvCxnSpPr>
          <p:nvPr/>
        </p:nvCxnSpPr>
        <p:spPr>
          <a:xfrm>
            <a:off x="3247103" y="23801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1B1AF03-10F8-44D1-BBDC-BD31252B85D9}"/>
              </a:ext>
            </a:extLst>
          </p:cNvPr>
          <p:cNvCxnSpPr>
            <a:cxnSpLocks/>
          </p:cNvCxnSpPr>
          <p:nvPr/>
        </p:nvCxnSpPr>
        <p:spPr>
          <a:xfrm>
            <a:off x="2433662" y="237380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EEE08E17-AF75-44AE-BF89-D7097A31C9AD}"/>
              </a:ext>
            </a:extLst>
          </p:cNvPr>
          <p:cNvCxnSpPr>
            <a:cxnSpLocks/>
          </p:cNvCxnSpPr>
          <p:nvPr/>
        </p:nvCxnSpPr>
        <p:spPr>
          <a:xfrm>
            <a:off x="2840013" y="1976884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EA6E81FB-A020-47EF-9AC5-77082EFAB6C5}"/>
              </a:ext>
            </a:extLst>
          </p:cNvPr>
          <p:cNvCxnSpPr>
            <a:cxnSpLocks/>
          </p:cNvCxnSpPr>
          <p:nvPr/>
        </p:nvCxnSpPr>
        <p:spPr>
          <a:xfrm>
            <a:off x="3247103" y="1976884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F1D137E9-8BDF-4F62-9030-D0802C27697E}"/>
              </a:ext>
            </a:extLst>
          </p:cNvPr>
          <p:cNvCxnSpPr>
            <a:cxnSpLocks/>
          </p:cNvCxnSpPr>
          <p:nvPr/>
        </p:nvCxnSpPr>
        <p:spPr>
          <a:xfrm>
            <a:off x="2433662" y="1970533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4398FAF6-6085-4772-801C-0CB58324B087}"/>
              </a:ext>
            </a:extLst>
          </p:cNvPr>
          <p:cNvCxnSpPr>
            <a:cxnSpLocks/>
          </p:cNvCxnSpPr>
          <p:nvPr/>
        </p:nvCxnSpPr>
        <p:spPr>
          <a:xfrm>
            <a:off x="2840013" y="156100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7DF0C8BC-10E8-4265-B5F6-1A63B7DC0A89}"/>
              </a:ext>
            </a:extLst>
          </p:cNvPr>
          <p:cNvCxnSpPr>
            <a:cxnSpLocks/>
          </p:cNvCxnSpPr>
          <p:nvPr/>
        </p:nvCxnSpPr>
        <p:spPr>
          <a:xfrm>
            <a:off x="3247103" y="156100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0F8C21E2-23FA-49A2-8F8C-67797EFFA8E7}"/>
              </a:ext>
            </a:extLst>
          </p:cNvPr>
          <p:cNvCxnSpPr>
            <a:cxnSpLocks/>
          </p:cNvCxnSpPr>
          <p:nvPr/>
        </p:nvCxnSpPr>
        <p:spPr>
          <a:xfrm>
            <a:off x="2433662" y="1554649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031EF55D-8CA0-47D4-A571-CA8DAC149435}"/>
              </a:ext>
            </a:extLst>
          </p:cNvPr>
          <p:cNvCxnSpPr>
            <a:cxnSpLocks/>
            <a:stCxn id="28" idx="6"/>
            <a:endCxn id="22" idx="2"/>
          </p:cNvCxnSpPr>
          <p:nvPr/>
        </p:nvCxnSpPr>
        <p:spPr>
          <a:xfrm flipH="1" flipV="1">
            <a:off x="2180867" y="3593000"/>
            <a:ext cx="1516400" cy="40640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01DD4DEF-E886-4395-A238-C552F2601EEE}"/>
              </a:ext>
            </a:extLst>
          </p:cNvPr>
          <p:cNvCxnSpPr>
            <a:cxnSpLocks/>
            <a:stCxn id="33" idx="6"/>
            <a:endCxn id="23" idx="2"/>
          </p:cNvCxnSpPr>
          <p:nvPr/>
        </p:nvCxnSpPr>
        <p:spPr>
          <a:xfrm flipH="1" flipV="1">
            <a:off x="2180867" y="3186600"/>
            <a:ext cx="1516400" cy="40640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620AD94-76A2-4209-9C57-5AB2476ACF81}"/>
              </a:ext>
            </a:extLst>
          </p:cNvPr>
          <p:cNvCxnSpPr>
            <a:cxnSpLocks/>
            <a:stCxn id="38" idx="6"/>
            <a:endCxn id="24" idx="2"/>
          </p:cNvCxnSpPr>
          <p:nvPr/>
        </p:nvCxnSpPr>
        <p:spPr>
          <a:xfrm flipH="1" flipV="1">
            <a:off x="2180867" y="2780200"/>
            <a:ext cx="1516400" cy="40640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B2FD6EF0-C1E1-45EC-B119-6E1F80062D50}"/>
              </a:ext>
            </a:extLst>
          </p:cNvPr>
          <p:cNvCxnSpPr>
            <a:cxnSpLocks/>
            <a:stCxn id="43" idx="6"/>
            <a:endCxn id="25" idx="2"/>
          </p:cNvCxnSpPr>
          <p:nvPr/>
        </p:nvCxnSpPr>
        <p:spPr>
          <a:xfrm flipH="1" flipV="1">
            <a:off x="2180867" y="2373800"/>
            <a:ext cx="1516400" cy="40640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DFC5C5FE-AE3B-4F27-B5DA-CE5E55EFE241}"/>
              </a:ext>
            </a:extLst>
          </p:cNvPr>
          <p:cNvCxnSpPr>
            <a:cxnSpLocks/>
            <a:stCxn id="48" idx="6"/>
            <a:endCxn id="63" idx="2"/>
          </p:cNvCxnSpPr>
          <p:nvPr/>
        </p:nvCxnSpPr>
        <p:spPr>
          <a:xfrm flipH="1" flipV="1">
            <a:off x="2180867" y="1967400"/>
            <a:ext cx="1516400" cy="40640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D5EECA9D-D823-4F8D-83DC-EDCC59E6BEE6}"/>
              </a:ext>
            </a:extLst>
          </p:cNvPr>
          <p:cNvCxnSpPr>
            <a:cxnSpLocks/>
            <a:stCxn id="67" idx="6"/>
            <a:endCxn id="64" idx="2"/>
          </p:cNvCxnSpPr>
          <p:nvPr/>
        </p:nvCxnSpPr>
        <p:spPr>
          <a:xfrm flipH="1" flipV="1">
            <a:off x="2180867" y="1561000"/>
            <a:ext cx="1516400" cy="40640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07EA373D-4A02-46FE-B02B-B2771602B2A5}"/>
              </a:ext>
            </a:extLst>
          </p:cNvPr>
          <p:cNvCxnSpPr>
            <a:cxnSpLocks/>
            <a:stCxn id="72" idx="6"/>
            <a:endCxn id="19" idx="2"/>
          </p:cNvCxnSpPr>
          <p:nvPr/>
        </p:nvCxnSpPr>
        <p:spPr>
          <a:xfrm>
            <a:off x="3697267" y="1561000"/>
            <a:ext cx="109200" cy="284480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Google Shape;5358;p86">
            <a:extLst>
              <a:ext uri="{FF2B5EF4-FFF2-40B4-BE49-F238E27FC236}">
                <a16:creationId xmlns:a16="http://schemas.microsoft.com/office/drawing/2014/main" id="{B3222735-1342-45BF-891D-BF013CE609F3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116" name="Google Shape;5359;p86">
            <a:extLst>
              <a:ext uri="{FF2B5EF4-FFF2-40B4-BE49-F238E27FC236}">
                <a16:creationId xmlns:a16="http://schemas.microsoft.com/office/drawing/2014/main" id="{455CBFD3-72A5-4587-A249-09E05DA02D3A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  <p:sp>
        <p:nvSpPr>
          <p:cNvPr id="121" name="Google Shape;5563;p88">
            <a:extLst>
              <a:ext uri="{FF2B5EF4-FFF2-40B4-BE49-F238E27FC236}">
                <a16:creationId xmlns:a16="http://schemas.microsoft.com/office/drawing/2014/main" id="{D724EF7F-E645-4512-B56C-FDEBC3678059}"/>
              </a:ext>
            </a:extLst>
          </p:cNvPr>
          <p:cNvSpPr/>
          <p:nvPr/>
        </p:nvSpPr>
        <p:spPr>
          <a:xfrm>
            <a:off x="7315200" y="3607411"/>
            <a:ext cx="4475936" cy="16900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/>
              <a:t>Reuse distances of:</a:t>
            </a:r>
            <a:endParaRPr dirty="0"/>
          </a:p>
          <a:p>
            <a:pPr lvl="0"/>
            <a:r>
              <a:rPr lang="nl" dirty="0">
                <a:solidFill>
                  <a:srgbClr val="C00000"/>
                </a:solidFill>
              </a:rPr>
              <a:t>A</a:t>
            </a:r>
            <a:r>
              <a:rPr lang="nl" dirty="0"/>
              <a:t>[</a:t>
            </a:r>
            <a:r>
              <a:rPr lang="nl" dirty="0">
                <a:solidFill>
                  <a:srgbClr val="FF9100"/>
                </a:solidFill>
              </a:rPr>
              <a:t>0</a:t>
            </a:r>
            <a:r>
              <a:rPr lang="nl" dirty="0"/>
              <a:t>] =  </a:t>
            </a:r>
            <a:r>
              <a:rPr lang="nl" dirty="0">
                <a:solidFill>
                  <a:schemeClr val="dk1"/>
                </a:solidFill>
                <a:latin typeface="Consolas"/>
              </a:rPr>
              <a:t>M-1  </a:t>
            </a:r>
            <a:r>
              <a:rPr lang="nl" dirty="0">
                <a:solidFill>
                  <a:srgbClr val="C00000"/>
                </a:solidFill>
                <a:latin typeface="Consolas"/>
                <a:sym typeface="Wingdings" panose="05000000000000000000" pitchFamily="2" charset="2"/>
              </a:rPr>
              <a:t> </a:t>
            </a:r>
            <a:r>
              <a:rPr lang="nl" dirty="0">
                <a:solidFill>
                  <a:schemeClr val="dk1"/>
                </a:solidFill>
                <a:latin typeface="Consolas"/>
                <a:sym typeface="Wingdings" panose="05000000000000000000" pitchFamily="2" charset="2"/>
              </a:rPr>
              <a:t>Ti-1</a:t>
            </a:r>
            <a:r>
              <a:rPr lang="nl" dirty="0">
                <a:solidFill>
                  <a:srgbClr val="C00000"/>
                </a:solidFill>
                <a:latin typeface="Consolas"/>
                <a:sym typeface="Wingdings" panose="05000000000000000000" pitchFamily="2" charset="2"/>
              </a:rPr>
              <a:t> </a:t>
            </a:r>
            <a:endParaRPr dirty="0">
              <a:solidFill>
                <a:srgbClr val="C00000"/>
              </a:solidFill>
              <a:latin typeface="Consolas"/>
            </a:endParaRPr>
          </a:p>
          <a:p>
            <a:pPr lvl="0"/>
            <a:r>
              <a:rPr lang="nl" dirty="0">
                <a:solidFill>
                  <a:srgbClr val="0070C0"/>
                </a:solidFill>
              </a:rPr>
              <a:t>C</a:t>
            </a:r>
            <a:r>
              <a:rPr lang="nl" dirty="0"/>
              <a:t>[</a:t>
            </a:r>
            <a:r>
              <a:rPr lang="nl" dirty="0">
                <a:solidFill>
                  <a:srgbClr val="FF9100"/>
                </a:solidFill>
              </a:rPr>
              <a:t>0</a:t>
            </a:r>
            <a:r>
              <a:rPr lang="nl" dirty="0"/>
              <a:t>] =  </a:t>
            </a:r>
            <a:r>
              <a:rPr lang="nl" dirty="0">
                <a:solidFill>
                  <a:schemeClr val="dk1"/>
                </a:solidFill>
                <a:latin typeface="Consolas"/>
              </a:rPr>
              <a:t>0    </a:t>
            </a:r>
            <a:r>
              <a:rPr lang="nl">
                <a:solidFill>
                  <a:srgbClr val="C00000"/>
                </a:solidFill>
                <a:latin typeface="Consolas"/>
                <a:sym typeface="Wingdings" panose="05000000000000000000" pitchFamily="2" charset="2"/>
              </a:rPr>
              <a:t> </a:t>
            </a:r>
            <a:r>
              <a:rPr lang="nl">
                <a:solidFill>
                  <a:schemeClr val="dk1"/>
                </a:solidFill>
                <a:latin typeface="Consolas"/>
              </a:rPr>
              <a:t>0 / </a:t>
            </a:r>
            <a:r>
              <a:rPr lang="en-US">
                <a:solidFill>
                  <a:schemeClr val="dk1"/>
                </a:solidFill>
                <a:latin typeface="Consolas"/>
              </a:rPr>
              <a:t>N-1</a:t>
            </a:r>
            <a:endParaRPr dirty="0">
              <a:solidFill>
                <a:srgbClr val="7030A0"/>
              </a:solidFill>
              <a:latin typeface="Consolas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9871304A-1E6F-4056-A979-6E97336E7042}"/>
              </a:ext>
            </a:extLst>
          </p:cNvPr>
          <p:cNvGrpSpPr/>
          <p:nvPr/>
        </p:nvGrpSpPr>
        <p:grpSpPr>
          <a:xfrm>
            <a:off x="3953666" y="4498774"/>
            <a:ext cx="7170869" cy="1595370"/>
            <a:chOff x="3953666" y="4498774"/>
            <a:chExt cx="7170869" cy="1595370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F1254AB-D325-458C-9701-86B0254B1071}"/>
                </a:ext>
              </a:extLst>
            </p:cNvPr>
            <p:cNvSpPr/>
            <p:nvPr/>
          </p:nvSpPr>
          <p:spPr>
            <a:xfrm>
              <a:off x="3953666" y="4498774"/>
              <a:ext cx="6733659" cy="1595370"/>
            </a:xfrm>
            <a:custGeom>
              <a:avLst/>
              <a:gdLst>
                <a:gd name="connsiteX0" fmla="*/ 6754075 w 6762028"/>
                <a:gd name="connsiteY0" fmla="*/ 443552 h 1508495"/>
                <a:gd name="connsiteX1" fmla="*/ 6180869 w 6762028"/>
                <a:gd name="connsiteY1" fmla="*/ 1201003 h 1508495"/>
                <a:gd name="connsiteX2" fmla="*/ 3055532 w 6762028"/>
                <a:gd name="connsiteY2" fmla="*/ 1494430 h 1508495"/>
                <a:gd name="connsiteX3" fmla="*/ 482929 w 6762028"/>
                <a:gd name="connsiteY3" fmla="*/ 798394 h 1508495"/>
                <a:gd name="connsiteX4" fmla="*/ 5257 w 6762028"/>
                <a:gd name="connsiteY4" fmla="*/ 0 h 150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2028" h="1508495">
                  <a:moveTo>
                    <a:pt x="6754075" y="443552"/>
                  </a:moveTo>
                  <a:cubicBezTo>
                    <a:pt x="6775684" y="734704"/>
                    <a:pt x="6797293" y="1025857"/>
                    <a:pt x="6180869" y="1201003"/>
                  </a:cubicBezTo>
                  <a:cubicBezTo>
                    <a:pt x="5564445" y="1376149"/>
                    <a:pt x="4005189" y="1561531"/>
                    <a:pt x="3055532" y="1494430"/>
                  </a:cubicBezTo>
                  <a:cubicBezTo>
                    <a:pt x="2105875" y="1427329"/>
                    <a:pt x="991308" y="1047466"/>
                    <a:pt x="482929" y="798394"/>
                  </a:cubicBezTo>
                  <a:cubicBezTo>
                    <a:pt x="-25450" y="549322"/>
                    <a:pt x="-10097" y="274661"/>
                    <a:pt x="5257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9A32993D-031D-488D-A7F2-F830B3DB0FCE}"/>
                </a:ext>
              </a:extLst>
            </p:cNvPr>
            <p:cNvSpPr/>
            <p:nvPr/>
          </p:nvSpPr>
          <p:spPr>
            <a:xfrm>
              <a:off x="10395784" y="4615321"/>
              <a:ext cx="728751" cy="373100"/>
            </a:xfrm>
            <a:prstGeom prst="ellips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99808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3" name="Google Shape;5343;p8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Loop Tiling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8AB03-5F58-473E-96FD-19357860D1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72</a:t>
            </a:fld>
            <a:endParaRPr lang="nl"/>
          </a:p>
        </p:txBody>
      </p:sp>
      <p:sp>
        <p:nvSpPr>
          <p:cNvPr id="5" name="Google Shape;1860;p67">
            <a:extLst>
              <a:ext uri="{FF2B5EF4-FFF2-40B4-BE49-F238E27FC236}">
                <a16:creationId xmlns:a16="http://schemas.microsoft.com/office/drawing/2014/main" id="{8DA90965-C0CC-4D9B-97B4-C7ED32F5026B}"/>
              </a:ext>
            </a:extLst>
          </p:cNvPr>
          <p:cNvSpPr/>
          <p:nvPr/>
        </p:nvSpPr>
        <p:spPr>
          <a:xfrm>
            <a:off x="6963033" y="1027747"/>
            <a:ext cx="5283400" cy="2289373"/>
          </a:xfrm>
          <a:prstGeom prst="verticalScroll">
            <a:avLst>
              <a:gd name="adj" fmla="val 12500"/>
            </a:avLst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" name="Google Shape;1862;p67">
            <a:extLst>
              <a:ext uri="{FF2B5EF4-FFF2-40B4-BE49-F238E27FC236}">
                <a16:creationId xmlns:a16="http://schemas.microsoft.com/office/drawing/2014/main" id="{30351427-EA93-44B2-9F4F-06C82AA810E4}"/>
              </a:ext>
            </a:extLst>
          </p:cNvPr>
          <p:cNvSpPr txBox="1"/>
          <p:nvPr/>
        </p:nvSpPr>
        <p:spPr>
          <a:xfrm>
            <a:off x="7260234" y="1459000"/>
            <a:ext cx="5033663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+=</a:t>
            </a:r>
            <a:r>
              <a:rPr lang="en-US" dirty="0" err="1">
                <a:solidFill>
                  <a:schemeClr val="dk1"/>
                </a:solidFill>
                <a:latin typeface="Consolas"/>
                <a:sym typeface="Consolas"/>
              </a:rPr>
              <a:t>Ti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lang="nl"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  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</a:p>
          <a:p>
            <a:pPr>
              <a:buClr>
                <a:schemeClr val="dk1"/>
              </a:buClr>
            </a:pPr>
            <a:r>
              <a:rPr lang="nl" b="1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    for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nl" dirty="0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nl" dirty="0">
                <a:solidFill>
                  <a:schemeClr val="dk1"/>
                </a:solidFill>
                <a:latin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sym typeface="Consolas"/>
              </a:rPr>
              <a:t>+</a:t>
            </a:r>
            <a:r>
              <a:rPr lang="nl" dirty="0">
                <a:solidFill>
                  <a:schemeClr val="dk1"/>
                </a:solidFill>
                <a:latin typeface="Consolas"/>
                <a:sym typeface="Consolas"/>
              </a:rPr>
              <a:t>Ti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]+=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nl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]+</a:t>
            </a:r>
            <a:r>
              <a:rPr lang="en-US" dirty="0">
                <a:solidFill>
                  <a:schemeClr val="dk1"/>
                </a:solidFill>
                <a:latin typeface="Consolas"/>
                <a:sym typeface="Consolas"/>
              </a:rPr>
              <a:t>C</a:t>
            </a:r>
            <a:r>
              <a:rPr lang="en-US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dirty="0">
                <a:solidFill>
                  <a:schemeClr val="dk1"/>
                </a:solidFill>
                <a:latin typeface="Consolas"/>
                <a:sym typeface="Consolas"/>
              </a:rPr>
              <a:t>j</a:t>
            </a:r>
            <a:r>
              <a:rPr lang="en-US" b="1" dirty="0">
                <a:solidFill>
                  <a:srgbClr val="10107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nl" dirty="0">
                <a:solidFill>
                  <a:schemeClr val="dk1"/>
                </a:solidFill>
                <a:latin typeface="Consolas"/>
                <a:sym typeface="Consolas"/>
              </a:rPr>
              <a:t>;</a:t>
            </a:r>
            <a:endParaRPr dirty="0">
              <a:solidFill>
                <a:schemeClr val="dk1"/>
              </a:solidFill>
              <a:latin typeface="Consola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" name="Google Shape;5353;p86">
            <a:extLst>
              <a:ext uri="{FF2B5EF4-FFF2-40B4-BE49-F238E27FC236}">
                <a16:creationId xmlns:a16="http://schemas.microsoft.com/office/drawing/2014/main" id="{07FFB53A-A389-4636-B0B1-2BF90FAE9BB5}"/>
              </a:ext>
            </a:extLst>
          </p:cNvPr>
          <p:cNvCxnSpPr/>
          <p:nvPr/>
        </p:nvCxnSpPr>
        <p:spPr>
          <a:xfrm rot="10800000">
            <a:off x="2065567" y="1411300"/>
            <a:ext cx="0" cy="3244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5354;p86">
            <a:extLst>
              <a:ext uri="{FF2B5EF4-FFF2-40B4-BE49-F238E27FC236}">
                <a16:creationId xmlns:a16="http://schemas.microsoft.com/office/drawing/2014/main" id="{D00DE414-3D49-404B-AD13-720806E9473A}"/>
              </a:ext>
            </a:extLst>
          </p:cNvPr>
          <p:cNvCxnSpPr/>
          <p:nvPr/>
        </p:nvCxnSpPr>
        <p:spPr>
          <a:xfrm>
            <a:off x="2065567" y="4656100"/>
            <a:ext cx="3435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5355;p86">
            <a:extLst>
              <a:ext uri="{FF2B5EF4-FFF2-40B4-BE49-F238E27FC236}">
                <a16:creationId xmlns:a16="http://schemas.microsoft.com/office/drawing/2014/main" id="{9C6C38D1-E00B-44B0-B5F2-63F624F2AC38}"/>
              </a:ext>
            </a:extLst>
          </p:cNvPr>
          <p:cNvSpPr txBox="1"/>
          <p:nvPr/>
        </p:nvSpPr>
        <p:spPr>
          <a:xfrm>
            <a:off x="1586467" y="26316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endParaRPr sz="3200"/>
          </a:p>
        </p:txBody>
      </p:sp>
      <p:sp>
        <p:nvSpPr>
          <p:cNvPr id="10" name="Google Shape;5356;p86">
            <a:extLst>
              <a:ext uri="{FF2B5EF4-FFF2-40B4-BE49-F238E27FC236}">
                <a16:creationId xmlns:a16="http://schemas.microsoft.com/office/drawing/2014/main" id="{A48B5B46-8B0E-4166-8779-7C026B174AAF}"/>
              </a:ext>
            </a:extLst>
          </p:cNvPr>
          <p:cNvSpPr txBox="1"/>
          <p:nvPr/>
        </p:nvSpPr>
        <p:spPr>
          <a:xfrm>
            <a:off x="1654600" y="4073752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1" name="Google Shape;5357;p86">
            <a:extLst>
              <a:ext uri="{FF2B5EF4-FFF2-40B4-BE49-F238E27FC236}">
                <a16:creationId xmlns:a16="http://schemas.microsoft.com/office/drawing/2014/main" id="{C6C7D6A2-8BFC-429D-B1F0-5F162FC9666F}"/>
              </a:ext>
            </a:extLst>
          </p:cNvPr>
          <p:cNvSpPr txBox="1"/>
          <p:nvPr/>
        </p:nvSpPr>
        <p:spPr>
          <a:xfrm>
            <a:off x="2108031" y="4554400"/>
            <a:ext cx="1772800" cy="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rgbClr val="FF9A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3200"/>
          </a:p>
        </p:txBody>
      </p:sp>
      <p:sp>
        <p:nvSpPr>
          <p:cNvPr id="14" name="Google Shape;5360;p86">
            <a:extLst>
              <a:ext uri="{FF2B5EF4-FFF2-40B4-BE49-F238E27FC236}">
                <a16:creationId xmlns:a16="http://schemas.microsoft.com/office/drawing/2014/main" id="{1EF15463-C7B5-4FFD-8C2B-DF8574D76CEA}"/>
              </a:ext>
            </a:extLst>
          </p:cNvPr>
          <p:cNvSpPr txBox="1"/>
          <p:nvPr/>
        </p:nvSpPr>
        <p:spPr>
          <a:xfrm>
            <a:off x="3556267" y="4554400"/>
            <a:ext cx="594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3200"/>
          </a:p>
        </p:txBody>
      </p:sp>
      <p:sp>
        <p:nvSpPr>
          <p:cNvPr id="15" name="Google Shape;5361;p86">
            <a:extLst>
              <a:ext uri="{FF2B5EF4-FFF2-40B4-BE49-F238E27FC236}">
                <a16:creationId xmlns:a16="http://schemas.microsoft.com/office/drawing/2014/main" id="{C260E1AA-9D55-4222-A3CB-0803042A7909}"/>
              </a:ext>
            </a:extLst>
          </p:cNvPr>
          <p:cNvSpPr/>
          <p:nvPr/>
        </p:nvSpPr>
        <p:spPr>
          <a:xfrm>
            <a:off x="2180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6" name="Google Shape;5362;p86">
            <a:extLst>
              <a:ext uri="{FF2B5EF4-FFF2-40B4-BE49-F238E27FC236}">
                <a16:creationId xmlns:a16="http://schemas.microsoft.com/office/drawing/2014/main" id="{A91FBA6A-7389-44F4-867B-8EF458CB5FBC}"/>
              </a:ext>
            </a:extLst>
          </p:cNvPr>
          <p:cNvSpPr/>
          <p:nvPr/>
        </p:nvSpPr>
        <p:spPr>
          <a:xfrm>
            <a:off x="2587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7" name="Google Shape;5363;p86">
            <a:extLst>
              <a:ext uri="{FF2B5EF4-FFF2-40B4-BE49-F238E27FC236}">
                <a16:creationId xmlns:a16="http://schemas.microsoft.com/office/drawing/2014/main" id="{BE25D1CC-7969-45FB-AFFD-7AA3E7348092}"/>
              </a:ext>
            </a:extLst>
          </p:cNvPr>
          <p:cNvSpPr/>
          <p:nvPr/>
        </p:nvSpPr>
        <p:spPr>
          <a:xfrm>
            <a:off x="2993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8" name="Google Shape;5364;p86">
            <a:extLst>
              <a:ext uri="{FF2B5EF4-FFF2-40B4-BE49-F238E27FC236}">
                <a16:creationId xmlns:a16="http://schemas.microsoft.com/office/drawing/2014/main" id="{13386A35-69C3-4C23-9197-0661C6263684}"/>
              </a:ext>
            </a:extLst>
          </p:cNvPr>
          <p:cNvSpPr/>
          <p:nvPr/>
        </p:nvSpPr>
        <p:spPr>
          <a:xfrm>
            <a:off x="34000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19" name="Google Shape;5365;p86">
            <a:extLst>
              <a:ext uri="{FF2B5EF4-FFF2-40B4-BE49-F238E27FC236}">
                <a16:creationId xmlns:a16="http://schemas.microsoft.com/office/drawing/2014/main" id="{239502FB-A338-4978-ABE2-35EE8A7222E8}"/>
              </a:ext>
            </a:extLst>
          </p:cNvPr>
          <p:cNvSpPr/>
          <p:nvPr/>
        </p:nvSpPr>
        <p:spPr>
          <a:xfrm>
            <a:off x="38064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0" name="Google Shape;5366;p86">
            <a:extLst>
              <a:ext uri="{FF2B5EF4-FFF2-40B4-BE49-F238E27FC236}">
                <a16:creationId xmlns:a16="http://schemas.microsoft.com/office/drawing/2014/main" id="{57A82631-0DB5-4BE3-BB1D-E8328D04EDAB}"/>
              </a:ext>
            </a:extLst>
          </p:cNvPr>
          <p:cNvSpPr/>
          <p:nvPr/>
        </p:nvSpPr>
        <p:spPr>
          <a:xfrm>
            <a:off x="42128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1" name="Google Shape;5367;p86">
            <a:extLst>
              <a:ext uri="{FF2B5EF4-FFF2-40B4-BE49-F238E27FC236}">
                <a16:creationId xmlns:a16="http://schemas.microsoft.com/office/drawing/2014/main" id="{582B58BE-31A3-4383-954C-BBBD5AE1A602}"/>
              </a:ext>
            </a:extLst>
          </p:cNvPr>
          <p:cNvSpPr/>
          <p:nvPr/>
        </p:nvSpPr>
        <p:spPr>
          <a:xfrm>
            <a:off x="2180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2" name="Google Shape;5368;p86">
            <a:extLst>
              <a:ext uri="{FF2B5EF4-FFF2-40B4-BE49-F238E27FC236}">
                <a16:creationId xmlns:a16="http://schemas.microsoft.com/office/drawing/2014/main" id="{6FF19CC8-4F84-46A3-B1B5-894C3DB22A24}"/>
              </a:ext>
            </a:extLst>
          </p:cNvPr>
          <p:cNvSpPr/>
          <p:nvPr/>
        </p:nvSpPr>
        <p:spPr>
          <a:xfrm>
            <a:off x="2180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3" name="Google Shape;5369;p86">
            <a:extLst>
              <a:ext uri="{FF2B5EF4-FFF2-40B4-BE49-F238E27FC236}">
                <a16:creationId xmlns:a16="http://schemas.microsoft.com/office/drawing/2014/main" id="{97E4CF0B-BC48-41CC-B9D9-50B7A43E0DA8}"/>
              </a:ext>
            </a:extLst>
          </p:cNvPr>
          <p:cNvSpPr/>
          <p:nvPr/>
        </p:nvSpPr>
        <p:spPr>
          <a:xfrm>
            <a:off x="2180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4" name="Google Shape;5370;p86">
            <a:extLst>
              <a:ext uri="{FF2B5EF4-FFF2-40B4-BE49-F238E27FC236}">
                <a16:creationId xmlns:a16="http://schemas.microsoft.com/office/drawing/2014/main" id="{35662F22-FD89-4F0D-9E46-24351D441AAE}"/>
              </a:ext>
            </a:extLst>
          </p:cNvPr>
          <p:cNvSpPr/>
          <p:nvPr/>
        </p:nvSpPr>
        <p:spPr>
          <a:xfrm>
            <a:off x="2180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5" name="Google Shape;5371;p86">
            <a:extLst>
              <a:ext uri="{FF2B5EF4-FFF2-40B4-BE49-F238E27FC236}">
                <a16:creationId xmlns:a16="http://schemas.microsoft.com/office/drawing/2014/main" id="{0DB5212A-F1E4-4022-9972-C5121B4EACEA}"/>
              </a:ext>
            </a:extLst>
          </p:cNvPr>
          <p:cNvSpPr/>
          <p:nvPr/>
        </p:nvSpPr>
        <p:spPr>
          <a:xfrm>
            <a:off x="2180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6" name="Google Shape;5372;p86">
            <a:extLst>
              <a:ext uri="{FF2B5EF4-FFF2-40B4-BE49-F238E27FC236}">
                <a16:creationId xmlns:a16="http://schemas.microsoft.com/office/drawing/2014/main" id="{657BC1E7-BD76-4B73-A4C9-389751CD3333}"/>
              </a:ext>
            </a:extLst>
          </p:cNvPr>
          <p:cNvSpPr/>
          <p:nvPr/>
        </p:nvSpPr>
        <p:spPr>
          <a:xfrm>
            <a:off x="2587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7" name="Google Shape;5373;p86">
            <a:extLst>
              <a:ext uri="{FF2B5EF4-FFF2-40B4-BE49-F238E27FC236}">
                <a16:creationId xmlns:a16="http://schemas.microsoft.com/office/drawing/2014/main" id="{0EC8FD31-032F-4465-950E-5867127B3A63}"/>
              </a:ext>
            </a:extLst>
          </p:cNvPr>
          <p:cNvSpPr/>
          <p:nvPr/>
        </p:nvSpPr>
        <p:spPr>
          <a:xfrm>
            <a:off x="2993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8" name="Google Shape;5374;p86">
            <a:extLst>
              <a:ext uri="{FF2B5EF4-FFF2-40B4-BE49-F238E27FC236}">
                <a16:creationId xmlns:a16="http://schemas.microsoft.com/office/drawing/2014/main" id="{435C54D5-BC42-4D97-9074-45A1186D6F3C}"/>
              </a:ext>
            </a:extLst>
          </p:cNvPr>
          <p:cNvSpPr/>
          <p:nvPr/>
        </p:nvSpPr>
        <p:spPr>
          <a:xfrm>
            <a:off x="34000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9" name="Google Shape;5375;p86">
            <a:extLst>
              <a:ext uri="{FF2B5EF4-FFF2-40B4-BE49-F238E27FC236}">
                <a16:creationId xmlns:a16="http://schemas.microsoft.com/office/drawing/2014/main" id="{6B2EBB57-72B1-4CAE-9874-8A52872B6B5B}"/>
              </a:ext>
            </a:extLst>
          </p:cNvPr>
          <p:cNvSpPr/>
          <p:nvPr/>
        </p:nvSpPr>
        <p:spPr>
          <a:xfrm>
            <a:off x="38064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0" name="Google Shape;5376;p86">
            <a:extLst>
              <a:ext uri="{FF2B5EF4-FFF2-40B4-BE49-F238E27FC236}">
                <a16:creationId xmlns:a16="http://schemas.microsoft.com/office/drawing/2014/main" id="{4971B4F1-B3FB-4E5F-9BCC-0EB491210887}"/>
              </a:ext>
            </a:extLst>
          </p:cNvPr>
          <p:cNvSpPr/>
          <p:nvPr/>
        </p:nvSpPr>
        <p:spPr>
          <a:xfrm>
            <a:off x="42128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1" name="Google Shape;5377;p86">
            <a:extLst>
              <a:ext uri="{FF2B5EF4-FFF2-40B4-BE49-F238E27FC236}">
                <a16:creationId xmlns:a16="http://schemas.microsoft.com/office/drawing/2014/main" id="{B1EA427D-8536-4AD2-8CC9-68F7CF23F573}"/>
              </a:ext>
            </a:extLst>
          </p:cNvPr>
          <p:cNvSpPr/>
          <p:nvPr/>
        </p:nvSpPr>
        <p:spPr>
          <a:xfrm>
            <a:off x="2587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2" name="Google Shape;5378;p86">
            <a:extLst>
              <a:ext uri="{FF2B5EF4-FFF2-40B4-BE49-F238E27FC236}">
                <a16:creationId xmlns:a16="http://schemas.microsoft.com/office/drawing/2014/main" id="{824191CD-3E77-4B04-8D1B-A4A79C68435C}"/>
              </a:ext>
            </a:extLst>
          </p:cNvPr>
          <p:cNvSpPr/>
          <p:nvPr/>
        </p:nvSpPr>
        <p:spPr>
          <a:xfrm>
            <a:off x="2993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" name="Google Shape;5379;p86">
            <a:extLst>
              <a:ext uri="{FF2B5EF4-FFF2-40B4-BE49-F238E27FC236}">
                <a16:creationId xmlns:a16="http://schemas.microsoft.com/office/drawing/2014/main" id="{90172AFC-36E3-4820-B6E1-28240E6ECB6B}"/>
              </a:ext>
            </a:extLst>
          </p:cNvPr>
          <p:cNvSpPr/>
          <p:nvPr/>
        </p:nvSpPr>
        <p:spPr>
          <a:xfrm>
            <a:off x="34000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" name="Google Shape;5380;p86">
            <a:extLst>
              <a:ext uri="{FF2B5EF4-FFF2-40B4-BE49-F238E27FC236}">
                <a16:creationId xmlns:a16="http://schemas.microsoft.com/office/drawing/2014/main" id="{2471E649-BCF6-4BA1-8CB0-3D3DA6C8D847}"/>
              </a:ext>
            </a:extLst>
          </p:cNvPr>
          <p:cNvSpPr/>
          <p:nvPr/>
        </p:nvSpPr>
        <p:spPr>
          <a:xfrm>
            <a:off x="38064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5" name="Google Shape;5381;p86">
            <a:extLst>
              <a:ext uri="{FF2B5EF4-FFF2-40B4-BE49-F238E27FC236}">
                <a16:creationId xmlns:a16="http://schemas.microsoft.com/office/drawing/2014/main" id="{34B74B98-0361-4495-AFAA-58017F44A13E}"/>
              </a:ext>
            </a:extLst>
          </p:cNvPr>
          <p:cNvSpPr/>
          <p:nvPr/>
        </p:nvSpPr>
        <p:spPr>
          <a:xfrm>
            <a:off x="42128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6" name="Google Shape;5382;p86">
            <a:extLst>
              <a:ext uri="{FF2B5EF4-FFF2-40B4-BE49-F238E27FC236}">
                <a16:creationId xmlns:a16="http://schemas.microsoft.com/office/drawing/2014/main" id="{90BFB89F-4F19-4E83-998B-9FF525CB9025}"/>
              </a:ext>
            </a:extLst>
          </p:cNvPr>
          <p:cNvSpPr/>
          <p:nvPr/>
        </p:nvSpPr>
        <p:spPr>
          <a:xfrm>
            <a:off x="2587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7" name="Google Shape;5383;p86">
            <a:extLst>
              <a:ext uri="{FF2B5EF4-FFF2-40B4-BE49-F238E27FC236}">
                <a16:creationId xmlns:a16="http://schemas.microsoft.com/office/drawing/2014/main" id="{5108B6D2-F16E-4BA0-8810-AEA930D8991F}"/>
              </a:ext>
            </a:extLst>
          </p:cNvPr>
          <p:cNvSpPr/>
          <p:nvPr/>
        </p:nvSpPr>
        <p:spPr>
          <a:xfrm>
            <a:off x="2993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8" name="Google Shape;5384;p86">
            <a:extLst>
              <a:ext uri="{FF2B5EF4-FFF2-40B4-BE49-F238E27FC236}">
                <a16:creationId xmlns:a16="http://schemas.microsoft.com/office/drawing/2014/main" id="{C43846FB-73BA-4522-8FD7-01AFACFE2C7B}"/>
              </a:ext>
            </a:extLst>
          </p:cNvPr>
          <p:cNvSpPr/>
          <p:nvPr/>
        </p:nvSpPr>
        <p:spPr>
          <a:xfrm>
            <a:off x="34000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9" name="Google Shape;5385;p86">
            <a:extLst>
              <a:ext uri="{FF2B5EF4-FFF2-40B4-BE49-F238E27FC236}">
                <a16:creationId xmlns:a16="http://schemas.microsoft.com/office/drawing/2014/main" id="{1288CB20-9FBF-4AD2-A007-551BCE64AB88}"/>
              </a:ext>
            </a:extLst>
          </p:cNvPr>
          <p:cNvSpPr/>
          <p:nvPr/>
        </p:nvSpPr>
        <p:spPr>
          <a:xfrm>
            <a:off x="38064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0" name="Google Shape;5386;p86">
            <a:extLst>
              <a:ext uri="{FF2B5EF4-FFF2-40B4-BE49-F238E27FC236}">
                <a16:creationId xmlns:a16="http://schemas.microsoft.com/office/drawing/2014/main" id="{1073423B-3781-4CCC-80C1-6DDAF4A72FA9}"/>
              </a:ext>
            </a:extLst>
          </p:cNvPr>
          <p:cNvSpPr/>
          <p:nvPr/>
        </p:nvSpPr>
        <p:spPr>
          <a:xfrm>
            <a:off x="42128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1" name="Google Shape;5387;p86">
            <a:extLst>
              <a:ext uri="{FF2B5EF4-FFF2-40B4-BE49-F238E27FC236}">
                <a16:creationId xmlns:a16="http://schemas.microsoft.com/office/drawing/2014/main" id="{E2F8323D-E8DB-48F7-AA54-A3E2307E4F27}"/>
              </a:ext>
            </a:extLst>
          </p:cNvPr>
          <p:cNvSpPr/>
          <p:nvPr/>
        </p:nvSpPr>
        <p:spPr>
          <a:xfrm>
            <a:off x="2587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2" name="Google Shape;5388;p86">
            <a:extLst>
              <a:ext uri="{FF2B5EF4-FFF2-40B4-BE49-F238E27FC236}">
                <a16:creationId xmlns:a16="http://schemas.microsoft.com/office/drawing/2014/main" id="{B89CC9D2-E594-429F-B5C1-71D60B46C19E}"/>
              </a:ext>
            </a:extLst>
          </p:cNvPr>
          <p:cNvSpPr/>
          <p:nvPr/>
        </p:nvSpPr>
        <p:spPr>
          <a:xfrm>
            <a:off x="2993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3" name="Google Shape;5389;p86">
            <a:extLst>
              <a:ext uri="{FF2B5EF4-FFF2-40B4-BE49-F238E27FC236}">
                <a16:creationId xmlns:a16="http://schemas.microsoft.com/office/drawing/2014/main" id="{4561D73B-F96C-4185-A585-750974EE90D6}"/>
              </a:ext>
            </a:extLst>
          </p:cNvPr>
          <p:cNvSpPr/>
          <p:nvPr/>
        </p:nvSpPr>
        <p:spPr>
          <a:xfrm>
            <a:off x="34000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4" name="Google Shape;5390;p86">
            <a:extLst>
              <a:ext uri="{FF2B5EF4-FFF2-40B4-BE49-F238E27FC236}">
                <a16:creationId xmlns:a16="http://schemas.microsoft.com/office/drawing/2014/main" id="{A95A287E-0F6F-45EB-B9CF-1070FB1A155E}"/>
              </a:ext>
            </a:extLst>
          </p:cNvPr>
          <p:cNvSpPr/>
          <p:nvPr/>
        </p:nvSpPr>
        <p:spPr>
          <a:xfrm>
            <a:off x="38064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5" name="Google Shape;5391;p86">
            <a:extLst>
              <a:ext uri="{FF2B5EF4-FFF2-40B4-BE49-F238E27FC236}">
                <a16:creationId xmlns:a16="http://schemas.microsoft.com/office/drawing/2014/main" id="{6F9ED66A-6702-40FA-B9C1-4071D734DB58}"/>
              </a:ext>
            </a:extLst>
          </p:cNvPr>
          <p:cNvSpPr/>
          <p:nvPr/>
        </p:nvSpPr>
        <p:spPr>
          <a:xfrm>
            <a:off x="42128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6" name="Google Shape;5392;p86">
            <a:extLst>
              <a:ext uri="{FF2B5EF4-FFF2-40B4-BE49-F238E27FC236}">
                <a16:creationId xmlns:a16="http://schemas.microsoft.com/office/drawing/2014/main" id="{3E936AC3-AB7F-4967-8F2B-A6108752215E}"/>
              </a:ext>
            </a:extLst>
          </p:cNvPr>
          <p:cNvSpPr/>
          <p:nvPr/>
        </p:nvSpPr>
        <p:spPr>
          <a:xfrm>
            <a:off x="2587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7" name="Google Shape;5393;p86">
            <a:extLst>
              <a:ext uri="{FF2B5EF4-FFF2-40B4-BE49-F238E27FC236}">
                <a16:creationId xmlns:a16="http://schemas.microsoft.com/office/drawing/2014/main" id="{B6FFE913-8C3D-4242-A0B2-E5CD0BC35546}"/>
              </a:ext>
            </a:extLst>
          </p:cNvPr>
          <p:cNvSpPr/>
          <p:nvPr/>
        </p:nvSpPr>
        <p:spPr>
          <a:xfrm>
            <a:off x="2993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8" name="Google Shape;5394;p86">
            <a:extLst>
              <a:ext uri="{FF2B5EF4-FFF2-40B4-BE49-F238E27FC236}">
                <a16:creationId xmlns:a16="http://schemas.microsoft.com/office/drawing/2014/main" id="{08C498D6-7401-4887-B740-FCEDBD87C6CB}"/>
              </a:ext>
            </a:extLst>
          </p:cNvPr>
          <p:cNvSpPr/>
          <p:nvPr/>
        </p:nvSpPr>
        <p:spPr>
          <a:xfrm>
            <a:off x="34000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49" name="Google Shape;5395;p86">
            <a:extLst>
              <a:ext uri="{FF2B5EF4-FFF2-40B4-BE49-F238E27FC236}">
                <a16:creationId xmlns:a16="http://schemas.microsoft.com/office/drawing/2014/main" id="{44A5A5CD-D531-41D4-984A-7597F2FBF75C}"/>
              </a:ext>
            </a:extLst>
          </p:cNvPr>
          <p:cNvSpPr/>
          <p:nvPr/>
        </p:nvSpPr>
        <p:spPr>
          <a:xfrm>
            <a:off x="38064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0" name="Google Shape;5396;p86">
            <a:extLst>
              <a:ext uri="{FF2B5EF4-FFF2-40B4-BE49-F238E27FC236}">
                <a16:creationId xmlns:a16="http://schemas.microsoft.com/office/drawing/2014/main" id="{90C9A6C2-2065-4CB4-B712-F9FA5DB70923}"/>
              </a:ext>
            </a:extLst>
          </p:cNvPr>
          <p:cNvSpPr/>
          <p:nvPr/>
        </p:nvSpPr>
        <p:spPr>
          <a:xfrm>
            <a:off x="42128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1" name="Google Shape;5397;p86">
            <a:extLst>
              <a:ext uri="{FF2B5EF4-FFF2-40B4-BE49-F238E27FC236}">
                <a16:creationId xmlns:a16="http://schemas.microsoft.com/office/drawing/2014/main" id="{8B76C936-24D8-4A5D-8F1F-6F16EAD9EFB4}"/>
              </a:ext>
            </a:extLst>
          </p:cNvPr>
          <p:cNvSpPr/>
          <p:nvPr/>
        </p:nvSpPr>
        <p:spPr>
          <a:xfrm>
            <a:off x="46192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2" name="Google Shape;5398;p86">
            <a:extLst>
              <a:ext uri="{FF2B5EF4-FFF2-40B4-BE49-F238E27FC236}">
                <a16:creationId xmlns:a16="http://schemas.microsoft.com/office/drawing/2014/main" id="{A38C2798-BC0A-4ED5-B938-C1E928526918}"/>
              </a:ext>
            </a:extLst>
          </p:cNvPr>
          <p:cNvSpPr/>
          <p:nvPr/>
        </p:nvSpPr>
        <p:spPr>
          <a:xfrm>
            <a:off x="5025667" y="4257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3" name="Google Shape;5399;p86">
            <a:extLst>
              <a:ext uri="{FF2B5EF4-FFF2-40B4-BE49-F238E27FC236}">
                <a16:creationId xmlns:a16="http://schemas.microsoft.com/office/drawing/2014/main" id="{CD4E593A-0578-4470-8B25-635FBFDDE804}"/>
              </a:ext>
            </a:extLst>
          </p:cNvPr>
          <p:cNvSpPr/>
          <p:nvPr/>
        </p:nvSpPr>
        <p:spPr>
          <a:xfrm>
            <a:off x="46192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4" name="Google Shape;5400;p86">
            <a:extLst>
              <a:ext uri="{FF2B5EF4-FFF2-40B4-BE49-F238E27FC236}">
                <a16:creationId xmlns:a16="http://schemas.microsoft.com/office/drawing/2014/main" id="{ECE2FED0-760E-4BB3-9927-519EEE29098E}"/>
              </a:ext>
            </a:extLst>
          </p:cNvPr>
          <p:cNvSpPr/>
          <p:nvPr/>
        </p:nvSpPr>
        <p:spPr>
          <a:xfrm>
            <a:off x="5025667" y="3850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5" name="Google Shape;5401;p86">
            <a:extLst>
              <a:ext uri="{FF2B5EF4-FFF2-40B4-BE49-F238E27FC236}">
                <a16:creationId xmlns:a16="http://schemas.microsoft.com/office/drawing/2014/main" id="{EABB6BF9-8A9F-4A2A-BC65-57D7154E8716}"/>
              </a:ext>
            </a:extLst>
          </p:cNvPr>
          <p:cNvSpPr/>
          <p:nvPr/>
        </p:nvSpPr>
        <p:spPr>
          <a:xfrm>
            <a:off x="46192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6" name="Google Shape;5402;p86">
            <a:extLst>
              <a:ext uri="{FF2B5EF4-FFF2-40B4-BE49-F238E27FC236}">
                <a16:creationId xmlns:a16="http://schemas.microsoft.com/office/drawing/2014/main" id="{EB81697F-C7CA-449D-9CB8-18D5D113F869}"/>
              </a:ext>
            </a:extLst>
          </p:cNvPr>
          <p:cNvSpPr/>
          <p:nvPr/>
        </p:nvSpPr>
        <p:spPr>
          <a:xfrm>
            <a:off x="5025667" y="3444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7" name="Google Shape;5403;p86">
            <a:extLst>
              <a:ext uri="{FF2B5EF4-FFF2-40B4-BE49-F238E27FC236}">
                <a16:creationId xmlns:a16="http://schemas.microsoft.com/office/drawing/2014/main" id="{8E3D410E-D3B1-4FFF-8ABB-8C0F29E974E7}"/>
              </a:ext>
            </a:extLst>
          </p:cNvPr>
          <p:cNvSpPr/>
          <p:nvPr/>
        </p:nvSpPr>
        <p:spPr>
          <a:xfrm>
            <a:off x="46192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8" name="Google Shape;5404;p86">
            <a:extLst>
              <a:ext uri="{FF2B5EF4-FFF2-40B4-BE49-F238E27FC236}">
                <a16:creationId xmlns:a16="http://schemas.microsoft.com/office/drawing/2014/main" id="{F972AD83-6DA6-4373-86E0-60C35509AB12}"/>
              </a:ext>
            </a:extLst>
          </p:cNvPr>
          <p:cNvSpPr/>
          <p:nvPr/>
        </p:nvSpPr>
        <p:spPr>
          <a:xfrm>
            <a:off x="5025667" y="30380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9" name="Google Shape;5405;p86">
            <a:extLst>
              <a:ext uri="{FF2B5EF4-FFF2-40B4-BE49-F238E27FC236}">
                <a16:creationId xmlns:a16="http://schemas.microsoft.com/office/drawing/2014/main" id="{189CE698-7B93-4E8E-B0A1-9CEF9E7168FE}"/>
              </a:ext>
            </a:extLst>
          </p:cNvPr>
          <p:cNvSpPr/>
          <p:nvPr/>
        </p:nvSpPr>
        <p:spPr>
          <a:xfrm>
            <a:off x="46192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0" name="Google Shape;5406;p86">
            <a:extLst>
              <a:ext uri="{FF2B5EF4-FFF2-40B4-BE49-F238E27FC236}">
                <a16:creationId xmlns:a16="http://schemas.microsoft.com/office/drawing/2014/main" id="{346137A6-F05A-4F82-9467-7D6084D0D78E}"/>
              </a:ext>
            </a:extLst>
          </p:cNvPr>
          <p:cNvSpPr/>
          <p:nvPr/>
        </p:nvSpPr>
        <p:spPr>
          <a:xfrm>
            <a:off x="5025667" y="26316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1" name="Google Shape;5407;p86">
            <a:extLst>
              <a:ext uri="{FF2B5EF4-FFF2-40B4-BE49-F238E27FC236}">
                <a16:creationId xmlns:a16="http://schemas.microsoft.com/office/drawing/2014/main" id="{5FC4C4B3-D606-4937-A3BA-900EFF5DCCA3}"/>
              </a:ext>
            </a:extLst>
          </p:cNvPr>
          <p:cNvSpPr/>
          <p:nvPr/>
        </p:nvSpPr>
        <p:spPr>
          <a:xfrm>
            <a:off x="46192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2" name="Google Shape;5408;p86">
            <a:extLst>
              <a:ext uri="{FF2B5EF4-FFF2-40B4-BE49-F238E27FC236}">
                <a16:creationId xmlns:a16="http://schemas.microsoft.com/office/drawing/2014/main" id="{9B1322DA-2423-4555-9C17-FCD2471BE61A}"/>
              </a:ext>
            </a:extLst>
          </p:cNvPr>
          <p:cNvSpPr/>
          <p:nvPr/>
        </p:nvSpPr>
        <p:spPr>
          <a:xfrm>
            <a:off x="5025667" y="22252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3" name="Google Shape;5409;p86">
            <a:extLst>
              <a:ext uri="{FF2B5EF4-FFF2-40B4-BE49-F238E27FC236}">
                <a16:creationId xmlns:a16="http://schemas.microsoft.com/office/drawing/2014/main" id="{188173C4-9A86-4A33-9E2C-1FEC3D02E7D2}"/>
              </a:ext>
            </a:extLst>
          </p:cNvPr>
          <p:cNvSpPr/>
          <p:nvPr/>
        </p:nvSpPr>
        <p:spPr>
          <a:xfrm>
            <a:off x="2180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4" name="Google Shape;5410;p86">
            <a:extLst>
              <a:ext uri="{FF2B5EF4-FFF2-40B4-BE49-F238E27FC236}">
                <a16:creationId xmlns:a16="http://schemas.microsoft.com/office/drawing/2014/main" id="{ADF744A7-0F11-4FB0-9149-5260CBD0238D}"/>
              </a:ext>
            </a:extLst>
          </p:cNvPr>
          <p:cNvSpPr/>
          <p:nvPr/>
        </p:nvSpPr>
        <p:spPr>
          <a:xfrm>
            <a:off x="2180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5" name="Google Shape;5411;p86">
            <a:extLst>
              <a:ext uri="{FF2B5EF4-FFF2-40B4-BE49-F238E27FC236}">
                <a16:creationId xmlns:a16="http://schemas.microsoft.com/office/drawing/2014/main" id="{F0EF5A72-49BB-49EC-BD13-6E85CCC6DA4F}"/>
              </a:ext>
            </a:extLst>
          </p:cNvPr>
          <p:cNvSpPr/>
          <p:nvPr/>
        </p:nvSpPr>
        <p:spPr>
          <a:xfrm>
            <a:off x="2587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6" name="Google Shape;5412;p86">
            <a:extLst>
              <a:ext uri="{FF2B5EF4-FFF2-40B4-BE49-F238E27FC236}">
                <a16:creationId xmlns:a16="http://schemas.microsoft.com/office/drawing/2014/main" id="{A07848A3-4F8C-4948-8C8A-2901F40FC58F}"/>
              </a:ext>
            </a:extLst>
          </p:cNvPr>
          <p:cNvSpPr/>
          <p:nvPr/>
        </p:nvSpPr>
        <p:spPr>
          <a:xfrm>
            <a:off x="2993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7" name="Google Shape;5413;p86">
            <a:extLst>
              <a:ext uri="{FF2B5EF4-FFF2-40B4-BE49-F238E27FC236}">
                <a16:creationId xmlns:a16="http://schemas.microsoft.com/office/drawing/2014/main" id="{3AE05EA5-1895-497B-883C-181770D5F46F}"/>
              </a:ext>
            </a:extLst>
          </p:cNvPr>
          <p:cNvSpPr/>
          <p:nvPr/>
        </p:nvSpPr>
        <p:spPr>
          <a:xfrm>
            <a:off x="34000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8" name="Google Shape;5414;p86">
            <a:extLst>
              <a:ext uri="{FF2B5EF4-FFF2-40B4-BE49-F238E27FC236}">
                <a16:creationId xmlns:a16="http://schemas.microsoft.com/office/drawing/2014/main" id="{BAC39628-0357-4443-B4D5-C2E564FB3C98}"/>
              </a:ext>
            </a:extLst>
          </p:cNvPr>
          <p:cNvSpPr/>
          <p:nvPr/>
        </p:nvSpPr>
        <p:spPr>
          <a:xfrm>
            <a:off x="38064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69" name="Google Shape;5415;p86">
            <a:extLst>
              <a:ext uri="{FF2B5EF4-FFF2-40B4-BE49-F238E27FC236}">
                <a16:creationId xmlns:a16="http://schemas.microsoft.com/office/drawing/2014/main" id="{9D5C3656-787A-41E6-AE23-7230DF2389CA}"/>
              </a:ext>
            </a:extLst>
          </p:cNvPr>
          <p:cNvSpPr/>
          <p:nvPr/>
        </p:nvSpPr>
        <p:spPr>
          <a:xfrm>
            <a:off x="42128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0" name="Google Shape;5416;p86">
            <a:extLst>
              <a:ext uri="{FF2B5EF4-FFF2-40B4-BE49-F238E27FC236}">
                <a16:creationId xmlns:a16="http://schemas.microsoft.com/office/drawing/2014/main" id="{958D0F11-B37E-4884-BF11-ACE90A9C315A}"/>
              </a:ext>
            </a:extLst>
          </p:cNvPr>
          <p:cNvSpPr/>
          <p:nvPr/>
        </p:nvSpPr>
        <p:spPr>
          <a:xfrm>
            <a:off x="2587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1" name="Google Shape;5417;p86">
            <a:extLst>
              <a:ext uri="{FF2B5EF4-FFF2-40B4-BE49-F238E27FC236}">
                <a16:creationId xmlns:a16="http://schemas.microsoft.com/office/drawing/2014/main" id="{BF750F73-32A7-4D36-954B-A616E10C201F}"/>
              </a:ext>
            </a:extLst>
          </p:cNvPr>
          <p:cNvSpPr/>
          <p:nvPr/>
        </p:nvSpPr>
        <p:spPr>
          <a:xfrm>
            <a:off x="2993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2" name="Google Shape;5418;p86">
            <a:extLst>
              <a:ext uri="{FF2B5EF4-FFF2-40B4-BE49-F238E27FC236}">
                <a16:creationId xmlns:a16="http://schemas.microsoft.com/office/drawing/2014/main" id="{A8857CDF-6787-46F7-9BF5-B56E5055B955}"/>
              </a:ext>
            </a:extLst>
          </p:cNvPr>
          <p:cNvSpPr/>
          <p:nvPr/>
        </p:nvSpPr>
        <p:spPr>
          <a:xfrm>
            <a:off x="34000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3" name="Google Shape;5419;p86">
            <a:extLst>
              <a:ext uri="{FF2B5EF4-FFF2-40B4-BE49-F238E27FC236}">
                <a16:creationId xmlns:a16="http://schemas.microsoft.com/office/drawing/2014/main" id="{DFD2ADEF-6A25-4A75-9703-27BAFDCBBAC5}"/>
              </a:ext>
            </a:extLst>
          </p:cNvPr>
          <p:cNvSpPr/>
          <p:nvPr/>
        </p:nvSpPr>
        <p:spPr>
          <a:xfrm>
            <a:off x="38064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4" name="Google Shape;5420;p86">
            <a:extLst>
              <a:ext uri="{FF2B5EF4-FFF2-40B4-BE49-F238E27FC236}">
                <a16:creationId xmlns:a16="http://schemas.microsoft.com/office/drawing/2014/main" id="{E48370C3-72A5-4091-B57B-EDCFD83377FD}"/>
              </a:ext>
            </a:extLst>
          </p:cNvPr>
          <p:cNvSpPr/>
          <p:nvPr/>
        </p:nvSpPr>
        <p:spPr>
          <a:xfrm>
            <a:off x="42128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5" name="Google Shape;5421;p86">
            <a:extLst>
              <a:ext uri="{FF2B5EF4-FFF2-40B4-BE49-F238E27FC236}">
                <a16:creationId xmlns:a16="http://schemas.microsoft.com/office/drawing/2014/main" id="{E454A18A-FCB2-4316-B25E-CF66A0A13CFC}"/>
              </a:ext>
            </a:extLst>
          </p:cNvPr>
          <p:cNvSpPr/>
          <p:nvPr/>
        </p:nvSpPr>
        <p:spPr>
          <a:xfrm>
            <a:off x="46192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6" name="Google Shape;5422;p86">
            <a:extLst>
              <a:ext uri="{FF2B5EF4-FFF2-40B4-BE49-F238E27FC236}">
                <a16:creationId xmlns:a16="http://schemas.microsoft.com/office/drawing/2014/main" id="{D21C0C61-677D-437C-8A49-9AFD0A74E923}"/>
              </a:ext>
            </a:extLst>
          </p:cNvPr>
          <p:cNvSpPr/>
          <p:nvPr/>
        </p:nvSpPr>
        <p:spPr>
          <a:xfrm>
            <a:off x="5025667" y="18188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7" name="Google Shape;5423;p86">
            <a:extLst>
              <a:ext uri="{FF2B5EF4-FFF2-40B4-BE49-F238E27FC236}">
                <a16:creationId xmlns:a16="http://schemas.microsoft.com/office/drawing/2014/main" id="{B78079BB-1463-413A-B6CA-C6DD8CF9C5D9}"/>
              </a:ext>
            </a:extLst>
          </p:cNvPr>
          <p:cNvSpPr/>
          <p:nvPr/>
        </p:nvSpPr>
        <p:spPr>
          <a:xfrm>
            <a:off x="46192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78" name="Google Shape;5424;p86">
            <a:extLst>
              <a:ext uri="{FF2B5EF4-FFF2-40B4-BE49-F238E27FC236}">
                <a16:creationId xmlns:a16="http://schemas.microsoft.com/office/drawing/2014/main" id="{93D3A28A-FF8D-471B-878C-0F2A775B3C02}"/>
              </a:ext>
            </a:extLst>
          </p:cNvPr>
          <p:cNvSpPr/>
          <p:nvPr/>
        </p:nvSpPr>
        <p:spPr>
          <a:xfrm>
            <a:off x="5025667" y="1412400"/>
            <a:ext cx="297200" cy="297200"/>
          </a:xfrm>
          <a:prstGeom prst="ellipse">
            <a:avLst/>
          </a:prstGeom>
          <a:solidFill>
            <a:srgbClr val="EEE8DA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089F852-1F64-44B0-AA76-311DAFECE809}"/>
              </a:ext>
            </a:extLst>
          </p:cNvPr>
          <p:cNvCxnSpPr>
            <a:cxnSpLocks/>
          </p:cNvCxnSpPr>
          <p:nvPr/>
        </p:nvCxnSpPr>
        <p:spPr>
          <a:xfrm>
            <a:off x="2840013" y="44121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9110080-7004-4D3F-8920-4D63F89FE0B7}"/>
              </a:ext>
            </a:extLst>
          </p:cNvPr>
          <p:cNvCxnSpPr>
            <a:cxnSpLocks/>
          </p:cNvCxnSpPr>
          <p:nvPr/>
        </p:nvCxnSpPr>
        <p:spPr>
          <a:xfrm>
            <a:off x="3247103" y="44121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D03702D-7884-4424-895A-9B21B21228BC}"/>
              </a:ext>
            </a:extLst>
          </p:cNvPr>
          <p:cNvCxnSpPr>
            <a:cxnSpLocks/>
          </p:cNvCxnSpPr>
          <p:nvPr/>
        </p:nvCxnSpPr>
        <p:spPr>
          <a:xfrm>
            <a:off x="4059271" y="441849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2DCD746-7D2A-4B80-ACBD-2E3E9FC0E234}"/>
              </a:ext>
            </a:extLst>
          </p:cNvPr>
          <p:cNvCxnSpPr>
            <a:cxnSpLocks/>
          </p:cNvCxnSpPr>
          <p:nvPr/>
        </p:nvCxnSpPr>
        <p:spPr>
          <a:xfrm>
            <a:off x="4465622" y="442484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6AF9A3E-7E4A-46C9-8BDC-25B7BD57784B}"/>
              </a:ext>
            </a:extLst>
          </p:cNvPr>
          <p:cNvCxnSpPr>
            <a:cxnSpLocks/>
          </p:cNvCxnSpPr>
          <p:nvPr/>
        </p:nvCxnSpPr>
        <p:spPr>
          <a:xfrm>
            <a:off x="4873002" y="442484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BAC2D02-FD79-44E9-91CE-BBB98660725C}"/>
              </a:ext>
            </a:extLst>
          </p:cNvPr>
          <p:cNvCxnSpPr>
            <a:cxnSpLocks/>
            <a:stCxn id="18" idx="6"/>
            <a:endCxn id="21" idx="2"/>
          </p:cNvCxnSpPr>
          <p:nvPr/>
        </p:nvCxnSpPr>
        <p:spPr>
          <a:xfrm flipH="1" flipV="1">
            <a:off x="2180867" y="3999400"/>
            <a:ext cx="1516400" cy="40640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Google Shape;5361;p86">
            <a:extLst>
              <a:ext uri="{FF2B5EF4-FFF2-40B4-BE49-F238E27FC236}">
                <a16:creationId xmlns:a16="http://schemas.microsoft.com/office/drawing/2014/main" id="{F6C97B32-8438-4DB5-A1E7-07DEA80F27AB}"/>
              </a:ext>
            </a:extLst>
          </p:cNvPr>
          <p:cNvSpPr/>
          <p:nvPr/>
        </p:nvSpPr>
        <p:spPr>
          <a:xfrm>
            <a:off x="2163728" y="4238156"/>
            <a:ext cx="297200" cy="297200"/>
          </a:xfrm>
          <a:prstGeom prst="ellipse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3197461-9684-4086-8358-9114FA90DA39}"/>
              </a:ext>
            </a:extLst>
          </p:cNvPr>
          <p:cNvCxnSpPr>
            <a:cxnSpLocks/>
          </p:cNvCxnSpPr>
          <p:nvPr/>
        </p:nvCxnSpPr>
        <p:spPr>
          <a:xfrm>
            <a:off x="2433662" y="440580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row: Right 1">
            <a:extLst>
              <a:ext uri="{FF2B5EF4-FFF2-40B4-BE49-F238E27FC236}">
                <a16:creationId xmlns:a16="http://schemas.microsoft.com/office/drawing/2014/main" id="{1E487A7E-9AAC-4315-B553-39A20F586929}"/>
              </a:ext>
            </a:extLst>
          </p:cNvPr>
          <p:cNvSpPr/>
          <p:nvPr/>
        </p:nvSpPr>
        <p:spPr>
          <a:xfrm>
            <a:off x="6915571" y="2250053"/>
            <a:ext cx="897669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96CD36D-B64C-4A9A-94D5-12220B7E5FF7}"/>
              </a:ext>
            </a:extLst>
          </p:cNvPr>
          <p:cNvCxnSpPr>
            <a:cxnSpLocks/>
          </p:cNvCxnSpPr>
          <p:nvPr/>
        </p:nvCxnSpPr>
        <p:spPr>
          <a:xfrm>
            <a:off x="2840013" y="399940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DEA4F6CA-8F2A-4E23-A124-DA0AC7301AE9}"/>
              </a:ext>
            </a:extLst>
          </p:cNvPr>
          <p:cNvCxnSpPr>
            <a:cxnSpLocks/>
          </p:cNvCxnSpPr>
          <p:nvPr/>
        </p:nvCxnSpPr>
        <p:spPr>
          <a:xfrm>
            <a:off x="3247103" y="399940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A678160-5BE4-4F3F-9E45-881199ED3AF0}"/>
              </a:ext>
            </a:extLst>
          </p:cNvPr>
          <p:cNvCxnSpPr>
            <a:cxnSpLocks/>
          </p:cNvCxnSpPr>
          <p:nvPr/>
        </p:nvCxnSpPr>
        <p:spPr>
          <a:xfrm>
            <a:off x="2433662" y="3993049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6D30543-2635-4633-8BF3-B031E6727B66}"/>
              </a:ext>
            </a:extLst>
          </p:cNvPr>
          <p:cNvCxnSpPr>
            <a:cxnSpLocks/>
          </p:cNvCxnSpPr>
          <p:nvPr/>
        </p:nvCxnSpPr>
        <p:spPr>
          <a:xfrm>
            <a:off x="2840013" y="360741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ADA9D15-C284-4D9C-AAF5-4516467DF533}"/>
              </a:ext>
            </a:extLst>
          </p:cNvPr>
          <p:cNvCxnSpPr>
            <a:cxnSpLocks/>
          </p:cNvCxnSpPr>
          <p:nvPr/>
        </p:nvCxnSpPr>
        <p:spPr>
          <a:xfrm>
            <a:off x="3247103" y="360741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0540C029-7DE1-4B1F-A293-B5DEB1728847}"/>
              </a:ext>
            </a:extLst>
          </p:cNvPr>
          <p:cNvCxnSpPr>
            <a:cxnSpLocks/>
          </p:cNvCxnSpPr>
          <p:nvPr/>
        </p:nvCxnSpPr>
        <p:spPr>
          <a:xfrm>
            <a:off x="2433662" y="360106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BC5ADFC-56C5-426C-A398-35DD70E123EB}"/>
              </a:ext>
            </a:extLst>
          </p:cNvPr>
          <p:cNvCxnSpPr>
            <a:cxnSpLocks/>
          </p:cNvCxnSpPr>
          <p:nvPr/>
        </p:nvCxnSpPr>
        <p:spPr>
          <a:xfrm>
            <a:off x="2841011" y="31929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8BA8A2B-E253-4B65-8741-FFC68B27F858}"/>
              </a:ext>
            </a:extLst>
          </p:cNvPr>
          <p:cNvCxnSpPr>
            <a:cxnSpLocks/>
          </p:cNvCxnSpPr>
          <p:nvPr/>
        </p:nvCxnSpPr>
        <p:spPr>
          <a:xfrm>
            <a:off x="3248102" y="31929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56B10728-4020-4A18-B7D1-35A10F68653A}"/>
              </a:ext>
            </a:extLst>
          </p:cNvPr>
          <p:cNvCxnSpPr>
            <a:cxnSpLocks/>
          </p:cNvCxnSpPr>
          <p:nvPr/>
        </p:nvCxnSpPr>
        <p:spPr>
          <a:xfrm>
            <a:off x="2434661" y="318660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D6807379-43D0-4D21-A855-F171C091D107}"/>
              </a:ext>
            </a:extLst>
          </p:cNvPr>
          <p:cNvCxnSpPr>
            <a:cxnSpLocks/>
          </p:cNvCxnSpPr>
          <p:nvPr/>
        </p:nvCxnSpPr>
        <p:spPr>
          <a:xfrm>
            <a:off x="2840013" y="27793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D745B2B4-6616-41CA-8C06-6A57B517A97B}"/>
              </a:ext>
            </a:extLst>
          </p:cNvPr>
          <p:cNvCxnSpPr>
            <a:cxnSpLocks/>
          </p:cNvCxnSpPr>
          <p:nvPr/>
        </p:nvCxnSpPr>
        <p:spPr>
          <a:xfrm>
            <a:off x="3247103" y="27793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89C9DF18-8C20-42C8-AD8C-999079954E85}"/>
              </a:ext>
            </a:extLst>
          </p:cNvPr>
          <p:cNvCxnSpPr>
            <a:cxnSpLocks/>
          </p:cNvCxnSpPr>
          <p:nvPr/>
        </p:nvCxnSpPr>
        <p:spPr>
          <a:xfrm>
            <a:off x="2433662" y="277300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AD16309-4572-443E-82B7-5612E4ED1105}"/>
              </a:ext>
            </a:extLst>
          </p:cNvPr>
          <p:cNvCxnSpPr>
            <a:cxnSpLocks/>
          </p:cNvCxnSpPr>
          <p:nvPr/>
        </p:nvCxnSpPr>
        <p:spPr>
          <a:xfrm>
            <a:off x="2840013" y="23801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DB22A64F-8A3A-4364-94C2-737F11EE3DFD}"/>
              </a:ext>
            </a:extLst>
          </p:cNvPr>
          <p:cNvCxnSpPr>
            <a:cxnSpLocks/>
          </p:cNvCxnSpPr>
          <p:nvPr/>
        </p:nvCxnSpPr>
        <p:spPr>
          <a:xfrm>
            <a:off x="3247103" y="2380151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1B1AF03-10F8-44D1-BBDC-BD31252B85D9}"/>
              </a:ext>
            </a:extLst>
          </p:cNvPr>
          <p:cNvCxnSpPr>
            <a:cxnSpLocks/>
          </p:cNvCxnSpPr>
          <p:nvPr/>
        </p:nvCxnSpPr>
        <p:spPr>
          <a:xfrm>
            <a:off x="2433662" y="237380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EEE08E17-AF75-44AE-BF89-D7097A31C9AD}"/>
              </a:ext>
            </a:extLst>
          </p:cNvPr>
          <p:cNvCxnSpPr>
            <a:cxnSpLocks/>
          </p:cNvCxnSpPr>
          <p:nvPr/>
        </p:nvCxnSpPr>
        <p:spPr>
          <a:xfrm>
            <a:off x="2840013" y="1976884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EA6E81FB-A020-47EF-9AC5-77082EFAB6C5}"/>
              </a:ext>
            </a:extLst>
          </p:cNvPr>
          <p:cNvCxnSpPr>
            <a:cxnSpLocks/>
          </p:cNvCxnSpPr>
          <p:nvPr/>
        </p:nvCxnSpPr>
        <p:spPr>
          <a:xfrm>
            <a:off x="3247103" y="1976884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F1D137E9-8BDF-4F62-9030-D0802C27697E}"/>
              </a:ext>
            </a:extLst>
          </p:cNvPr>
          <p:cNvCxnSpPr>
            <a:cxnSpLocks/>
          </p:cNvCxnSpPr>
          <p:nvPr/>
        </p:nvCxnSpPr>
        <p:spPr>
          <a:xfrm>
            <a:off x="2433662" y="1970533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4398FAF6-6085-4772-801C-0CB58324B087}"/>
              </a:ext>
            </a:extLst>
          </p:cNvPr>
          <p:cNvCxnSpPr>
            <a:cxnSpLocks/>
          </p:cNvCxnSpPr>
          <p:nvPr/>
        </p:nvCxnSpPr>
        <p:spPr>
          <a:xfrm>
            <a:off x="2840013" y="156100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7DF0C8BC-10E8-4265-B5F6-1A63B7DC0A89}"/>
              </a:ext>
            </a:extLst>
          </p:cNvPr>
          <p:cNvCxnSpPr>
            <a:cxnSpLocks/>
          </p:cNvCxnSpPr>
          <p:nvPr/>
        </p:nvCxnSpPr>
        <p:spPr>
          <a:xfrm>
            <a:off x="3247103" y="1561000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0F8C21E2-23FA-49A2-8F8C-67797EFFA8E7}"/>
              </a:ext>
            </a:extLst>
          </p:cNvPr>
          <p:cNvCxnSpPr>
            <a:cxnSpLocks/>
          </p:cNvCxnSpPr>
          <p:nvPr/>
        </p:nvCxnSpPr>
        <p:spPr>
          <a:xfrm>
            <a:off x="2433662" y="1554649"/>
            <a:ext cx="214676" cy="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031EF55D-8CA0-47D4-A571-CA8DAC149435}"/>
              </a:ext>
            </a:extLst>
          </p:cNvPr>
          <p:cNvCxnSpPr>
            <a:cxnSpLocks/>
            <a:stCxn id="28" idx="6"/>
            <a:endCxn id="22" idx="2"/>
          </p:cNvCxnSpPr>
          <p:nvPr/>
        </p:nvCxnSpPr>
        <p:spPr>
          <a:xfrm flipH="1" flipV="1">
            <a:off x="2180867" y="3593000"/>
            <a:ext cx="1516400" cy="40640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01DD4DEF-E886-4395-A238-C552F2601EEE}"/>
              </a:ext>
            </a:extLst>
          </p:cNvPr>
          <p:cNvCxnSpPr>
            <a:cxnSpLocks/>
            <a:stCxn id="33" idx="6"/>
            <a:endCxn id="23" idx="2"/>
          </p:cNvCxnSpPr>
          <p:nvPr/>
        </p:nvCxnSpPr>
        <p:spPr>
          <a:xfrm flipH="1" flipV="1">
            <a:off x="2180867" y="3186600"/>
            <a:ext cx="1516400" cy="40640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620AD94-76A2-4209-9C57-5AB2476ACF81}"/>
              </a:ext>
            </a:extLst>
          </p:cNvPr>
          <p:cNvCxnSpPr>
            <a:cxnSpLocks/>
            <a:stCxn id="38" idx="6"/>
            <a:endCxn id="24" idx="2"/>
          </p:cNvCxnSpPr>
          <p:nvPr/>
        </p:nvCxnSpPr>
        <p:spPr>
          <a:xfrm flipH="1" flipV="1">
            <a:off x="2180867" y="2780200"/>
            <a:ext cx="1516400" cy="40640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B2FD6EF0-C1E1-45EC-B119-6E1F80062D50}"/>
              </a:ext>
            </a:extLst>
          </p:cNvPr>
          <p:cNvCxnSpPr>
            <a:cxnSpLocks/>
            <a:stCxn id="43" idx="6"/>
            <a:endCxn id="25" idx="2"/>
          </p:cNvCxnSpPr>
          <p:nvPr/>
        </p:nvCxnSpPr>
        <p:spPr>
          <a:xfrm flipH="1" flipV="1">
            <a:off x="2180867" y="2373800"/>
            <a:ext cx="1516400" cy="40640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DFC5C5FE-AE3B-4F27-B5DA-CE5E55EFE241}"/>
              </a:ext>
            </a:extLst>
          </p:cNvPr>
          <p:cNvCxnSpPr>
            <a:cxnSpLocks/>
            <a:stCxn id="48" idx="6"/>
            <a:endCxn id="63" idx="2"/>
          </p:cNvCxnSpPr>
          <p:nvPr/>
        </p:nvCxnSpPr>
        <p:spPr>
          <a:xfrm flipH="1" flipV="1">
            <a:off x="2180867" y="1967400"/>
            <a:ext cx="1516400" cy="40640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D5EECA9D-D823-4F8D-83DC-EDCC59E6BEE6}"/>
              </a:ext>
            </a:extLst>
          </p:cNvPr>
          <p:cNvCxnSpPr>
            <a:cxnSpLocks/>
            <a:stCxn id="67" idx="6"/>
            <a:endCxn id="64" idx="2"/>
          </p:cNvCxnSpPr>
          <p:nvPr/>
        </p:nvCxnSpPr>
        <p:spPr>
          <a:xfrm flipH="1" flipV="1">
            <a:off x="2180867" y="1561000"/>
            <a:ext cx="1516400" cy="406400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07EA373D-4A02-46FE-B02B-B2771602B2A5}"/>
              </a:ext>
            </a:extLst>
          </p:cNvPr>
          <p:cNvCxnSpPr>
            <a:cxnSpLocks/>
            <a:stCxn id="72" idx="6"/>
            <a:endCxn id="19" idx="2"/>
          </p:cNvCxnSpPr>
          <p:nvPr/>
        </p:nvCxnSpPr>
        <p:spPr>
          <a:xfrm>
            <a:off x="3697267" y="1561000"/>
            <a:ext cx="109200" cy="284480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Google Shape;5563;p88">
            <a:extLst>
              <a:ext uri="{FF2B5EF4-FFF2-40B4-BE49-F238E27FC236}">
                <a16:creationId xmlns:a16="http://schemas.microsoft.com/office/drawing/2014/main" id="{60BD2369-C46E-4024-AC46-E8D236EE9152}"/>
              </a:ext>
            </a:extLst>
          </p:cNvPr>
          <p:cNvSpPr/>
          <p:nvPr/>
        </p:nvSpPr>
        <p:spPr>
          <a:xfrm>
            <a:off x="7315200" y="3607411"/>
            <a:ext cx="4475936" cy="16900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/>
              <a:t>Reuse distances of:</a:t>
            </a:r>
            <a:endParaRPr dirty="0"/>
          </a:p>
          <a:p>
            <a:pPr lvl="0"/>
            <a:r>
              <a:rPr lang="nl" dirty="0">
                <a:solidFill>
                  <a:srgbClr val="C00000"/>
                </a:solidFill>
              </a:rPr>
              <a:t>A</a:t>
            </a:r>
            <a:r>
              <a:rPr lang="nl" dirty="0"/>
              <a:t>[</a:t>
            </a:r>
            <a:r>
              <a:rPr lang="nl" dirty="0">
                <a:solidFill>
                  <a:srgbClr val="FF9100"/>
                </a:solidFill>
              </a:rPr>
              <a:t>0</a:t>
            </a:r>
            <a:r>
              <a:rPr lang="nl" dirty="0"/>
              <a:t>] =  </a:t>
            </a:r>
            <a:r>
              <a:rPr lang="nl" dirty="0">
                <a:solidFill>
                  <a:schemeClr val="dk1"/>
                </a:solidFill>
                <a:latin typeface="Consolas"/>
              </a:rPr>
              <a:t>M-1  </a:t>
            </a:r>
            <a:r>
              <a:rPr lang="nl" dirty="0">
                <a:solidFill>
                  <a:srgbClr val="C00000"/>
                </a:solidFill>
                <a:latin typeface="Consolas"/>
                <a:sym typeface="Wingdings" panose="05000000000000000000" pitchFamily="2" charset="2"/>
              </a:rPr>
              <a:t> </a:t>
            </a:r>
            <a:r>
              <a:rPr lang="nl" dirty="0">
                <a:solidFill>
                  <a:schemeClr val="dk1"/>
                </a:solidFill>
                <a:latin typeface="Consolas"/>
                <a:sym typeface="Wingdings" panose="05000000000000000000" pitchFamily="2" charset="2"/>
              </a:rPr>
              <a:t>Ti-1</a:t>
            </a:r>
            <a:r>
              <a:rPr lang="nl" dirty="0">
                <a:solidFill>
                  <a:srgbClr val="C00000"/>
                </a:solidFill>
                <a:latin typeface="Consolas"/>
                <a:sym typeface="Wingdings" panose="05000000000000000000" pitchFamily="2" charset="2"/>
              </a:rPr>
              <a:t> </a:t>
            </a:r>
            <a:endParaRPr dirty="0">
              <a:solidFill>
                <a:srgbClr val="C00000"/>
              </a:solidFill>
              <a:latin typeface="Consolas"/>
            </a:endParaRPr>
          </a:p>
          <a:p>
            <a:pPr lvl="0"/>
            <a:r>
              <a:rPr lang="nl" dirty="0">
                <a:solidFill>
                  <a:srgbClr val="0070C0"/>
                </a:solidFill>
              </a:rPr>
              <a:t>C</a:t>
            </a:r>
            <a:r>
              <a:rPr lang="nl" dirty="0"/>
              <a:t>[</a:t>
            </a:r>
            <a:r>
              <a:rPr lang="nl" dirty="0">
                <a:solidFill>
                  <a:srgbClr val="FF9100"/>
                </a:solidFill>
              </a:rPr>
              <a:t>0</a:t>
            </a:r>
            <a:r>
              <a:rPr lang="nl" dirty="0"/>
              <a:t>] =  </a:t>
            </a:r>
            <a:r>
              <a:rPr lang="nl" dirty="0">
                <a:solidFill>
                  <a:schemeClr val="dk1"/>
                </a:solidFill>
                <a:latin typeface="Consolas"/>
              </a:rPr>
              <a:t>0    </a:t>
            </a:r>
            <a:r>
              <a:rPr lang="nl">
                <a:solidFill>
                  <a:srgbClr val="C00000"/>
                </a:solidFill>
                <a:latin typeface="Consolas"/>
                <a:sym typeface="Wingdings" panose="05000000000000000000" pitchFamily="2" charset="2"/>
              </a:rPr>
              <a:t> </a:t>
            </a:r>
            <a:r>
              <a:rPr lang="nl">
                <a:solidFill>
                  <a:schemeClr val="dk1"/>
                </a:solidFill>
                <a:latin typeface="Consolas"/>
              </a:rPr>
              <a:t>0 / </a:t>
            </a:r>
            <a:r>
              <a:rPr lang="en-US">
                <a:solidFill>
                  <a:schemeClr val="dk1"/>
                </a:solidFill>
                <a:latin typeface="Consolas"/>
              </a:rPr>
              <a:t>j*Ti-1</a:t>
            </a:r>
            <a:endParaRPr dirty="0">
              <a:solidFill>
                <a:srgbClr val="7030A0"/>
              </a:solidFill>
              <a:latin typeface="Consolas"/>
            </a:endParaRPr>
          </a:p>
        </p:txBody>
      </p:sp>
      <p:sp>
        <p:nvSpPr>
          <p:cNvPr id="115" name="Speech Bubble: Rectangle with Corners Rounded 114">
            <a:extLst>
              <a:ext uri="{FF2B5EF4-FFF2-40B4-BE49-F238E27FC236}">
                <a16:creationId xmlns:a16="http://schemas.microsoft.com/office/drawing/2014/main" id="{A2179484-270B-48DB-9192-1C4335F6552D}"/>
              </a:ext>
            </a:extLst>
          </p:cNvPr>
          <p:cNvSpPr/>
          <p:nvPr/>
        </p:nvSpPr>
        <p:spPr>
          <a:xfrm>
            <a:off x="5659910" y="1842357"/>
            <a:ext cx="3622429" cy="1472952"/>
          </a:xfrm>
          <a:prstGeom prst="wedgeRoundRectCallout">
            <a:avLst>
              <a:gd name="adj1" fmla="val 49915"/>
              <a:gd name="adj2" fmla="val 9522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M=8 a memory of size </a:t>
            </a:r>
            <a:r>
              <a:rPr lang="en-US" b="1" dirty="0">
                <a:solidFill>
                  <a:srgbClr val="FF9100"/>
                </a:solidFill>
              </a:rPr>
              <a:t>5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with LRU policy would hit 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en-US" dirty="0">
                <a:solidFill>
                  <a:srgbClr val="0070C0"/>
                </a:solidFill>
              </a:rPr>
              <a:t>C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5A004D-4DC7-443A-BFC2-BF82D777A66D}"/>
              </a:ext>
            </a:extLst>
          </p:cNvPr>
          <p:cNvSpPr txBox="1"/>
          <p:nvPr/>
        </p:nvSpPr>
        <p:spPr>
          <a:xfrm>
            <a:off x="569368" y="6129441"/>
            <a:ext cx="7194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 Except when:  (</a:t>
            </a:r>
            <a:r>
              <a:rPr lang="en-US" i="1" dirty="0" err="1"/>
              <a:t>i</a:t>
            </a:r>
            <a:r>
              <a:rPr lang="en-US" i="1" dirty="0"/>
              <a:t> mod </a:t>
            </a:r>
            <a:r>
              <a:rPr lang="en-US" i="1" dirty="0" err="1"/>
              <a:t>Ti</a:t>
            </a:r>
            <a:r>
              <a:rPr lang="en-US" i="1" dirty="0"/>
              <a:t>) = 0  and j=0</a:t>
            </a:r>
          </a:p>
        </p:txBody>
      </p:sp>
      <p:sp>
        <p:nvSpPr>
          <p:cNvPr id="117" name="Google Shape;5358;p86">
            <a:extLst>
              <a:ext uri="{FF2B5EF4-FFF2-40B4-BE49-F238E27FC236}">
                <a16:creationId xmlns:a16="http://schemas.microsoft.com/office/drawing/2014/main" id="{D2C1D5E9-ED78-433B-9BAA-8710FDACF58A}"/>
              </a:ext>
            </a:extLst>
          </p:cNvPr>
          <p:cNvSpPr txBox="1"/>
          <p:nvPr/>
        </p:nvSpPr>
        <p:spPr>
          <a:xfrm>
            <a:off x="1368071" y="1246267"/>
            <a:ext cx="812796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N-1</a:t>
            </a:r>
            <a:endParaRPr sz="3200" dirty="0"/>
          </a:p>
        </p:txBody>
      </p:sp>
      <p:sp>
        <p:nvSpPr>
          <p:cNvPr id="118" name="Google Shape;5359;p86">
            <a:extLst>
              <a:ext uri="{FF2B5EF4-FFF2-40B4-BE49-F238E27FC236}">
                <a16:creationId xmlns:a16="http://schemas.microsoft.com/office/drawing/2014/main" id="{4AB62E23-2640-4018-8340-D66DA9CC67BC}"/>
              </a:ext>
            </a:extLst>
          </p:cNvPr>
          <p:cNvSpPr txBox="1"/>
          <p:nvPr/>
        </p:nvSpPr>
        <p:spPr>
          <a:xfrm>
            <a:off x="4982152" y="4581659"/>
            <a:ext cx="972445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M-1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3792052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a matrix </a:t>
            </a:r>
            <a:r>
              <a:rPr lang="en-US"/>
              <a:t>multiplication : </a:t>
            </a:r>
            <a:r>
              <a:rPr lang="en-US">
                <a:solidFill>
                  <a:srgbClr val="101073"/>
                </a:solidFill>
              </a:rPr>
              <a:t>Loop interchange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4002088" algn="l"/>
              </a:tabLst>
            </a:pPr>
            <a:endParaRPr lang="en-US" sz="1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Lucida Console" panose="020B0609040504020204" pitchFamily="49" charset="0"/>
              </a:rPr>
              <a:t>  </a:t>
            </a:r>
          </a:p>
          <a:p>
            <a:pPr marL="0" indent="0">
              <a:buNone/>
            </a:pPr>
            <a:endParaRPr lang="en-US" sz="1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8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   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66" y="3048000"/>
            <a:ext cx="682831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52420"/>
            <a:ext cx="7696200" cy="395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3400" y="1457235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002088" algn="l"/>
              </a:tabLst>
            </a:pPr>
            <a:r>
              <a:rPr lang="en-US" sz="1800" b="1" dirty="0">
                <a:latin typeface="Lucida Console" panose="020B0609040504020204" pitchFamily="49" charset="0"/>
              </a:rPr>
              <a:t>for(</a:t>
            </a:r>
            <a:r>
              <a:rPr lang="en-US" sz="1800" b="1" dirty="0" err="1">
                <a:latin typeface="Lucida Console" panose="020B0609040504020204" pitchFamily="49" charset="0"/>
              </a:rPr>
              <a:t>i</a:t>
            </a:r>
            <a:r>
              <a:rPr lang="en-US" sz="1800" b="1" dirty="0">
                <a:latin typeface="Lucida Console" panose="020B0609040504020204" pitchFamily="49" charset="0"/>
              </a:rPr>
              <a:t>=0; </a:t>
            </a:r>
            <a:r>
              <a:rPr lang="en-US" sz="1800" b="1" dirty="0" err="1">
                <a:latin typeface="Lucida Console" panose="020B0609040504020204" pitchFamily="49" charset="0"/>
              </a:rPr>
              <a:t>i</a:t>
            </a:r>
            <a:r>
              <a:rPr lang="en-US" sz="1800" b="1" dirty="0">
                <a:latin typeface="Lucida Console" panose="020B0609040504020204" pitchFamily="49" charset="0"/>
              </a:rPr>
              <a:t>&lt;Bi; </a:t>
            </a:r>
            <a:r>
              <a:rPr lang="en-US" sz="1800" b="1" dirty="0" err="1">
                <a:latin typeface="Lucida Console" panose="020B0609040504020204" pitchFamily="49" charset="0"/>
              </a:rPr>
              <a:t>i</a:t>
            </a:r>
            <a:r>
              <a:rPr lang="en-US" sz="1800" b="1" dirty="0">
                <a:latin typeface="Lucida Console" panose="020B0609040504020204" pitchFamily="49" charset="0"/>
              </a:rPr>
              <a:t>++){</a:t>
            </a:r>
          </a:p>
          <a:p>
            <a:pPr>
              <a:tabLst>
                <a:tab pos="4002088" algn="l"/>
              </a:tabLst>
            </a:pPr>
            <a:r>
              <a:rPr lang="en-US" sz="1800" b="1" dirty="0">
                <a:latin typeface="Lucida Console" panose="020B0609040504020204" pitchFamily="49" charset="0"/>
              </a:rPr>
              <a:t>  for(j=0; j&lt;</a:t>
            </a:r>
            <a:r>
              <a:rPr lang="en-US" sz="1800" b="1" dirty="0" err="1">
                <a:latin typeface="Lucida Console" panose="020B0609040504020204" pitchFamily="49" charset="0"/>
              </a:rPr>
              <a:t>Bj</a:t>
            </a:r>
            <a:r>
              <a:rPr lang="en-US" sz="1800" b="1" dirty="0">
                <a:latin typeface="Lucida Console" panose="020B0609040504020204" pitchFamily="49" charset="0"/>
              </a:rPr>
              <a:t>; j++){ </a:t>
            </a:r>
          </a:p>
          <a:p>
            <a:pPr>
              <a:tabLst>
                <a:tab pos="4002088" algn="l"/>
              </a:tabLst>
            </a:pPr>
            <a:r>
              <a:rPr lang="en-US" sz="1800" b="1" dirty="0">
                <a:latin typeface="Lucida Console" panose="020B0609040504020204" pitchFamily="49" charset="0"/>
              </a:rPr>
              <a:t>    for(k=0; k&lt;Bk; k++){ </a:t>
            </a:r>
          </a:p>
          <a:p>
            <a:pPr>
              <a:tabLst>
                <a:tab pos="4002088" algn="l"/>
              </a:tabLst>
            </a:pPr>
            <a:r>
              <a:rPr lang="en-US" sz="1800" b="1" dirty="0">
                <a:latin typeface="Lucida Console" panose="020B0609040504020204" pitchFamily="49" charset="0"/>
              </a:rPr>
              <a:t>      C[</a:t>
            </a:r>
            <a:r>
              <a:rPr lang="en-US" sz="1800" b="1" dirty="0" err="1">
                <a:latin typeface="Lucida Console" panose="020B0609040504020204" pitchFamily="49" charset="0"/>
              </a:rPr>
              <a:t>i</a:t>
            </a:r>
            <a:r>
              <a:rPr lang="en-US" sz="1800" b="1" dirty="0">
                <a:latin typeface="Lucida Console" panose="020B0609040504020204" pitchFamily="49" charset="0"/>
              </a:rPr>
              <a:t>][j] += A[</a:t>
            </a:r>
            <a:r>
              <a:rPr lang="en-US" sz="1800" b="1" dirty="0" err="1">
                <a:latin typeface="Lucida Console" panose="020B0609040504020204" pitchFamily="49" charset="0"/>
              </a:rPr>
              <a:t>i</a:t>
            </a:r>
            <a:r>
              <a:rPr lang="en-US" sz="1800" b="1" dirty="0">
                <a:latin typeface="Lucida Console" panose="020B0609040504020204" pitchFamily="49" charset="0"/>
              </a:rPr>
              <a:t>][k] * B[k][j];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35812" y="1454160"/>
            <a:ext cx="5191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002088" algn="l"/>
              </a:tabLst>
            </a:pPr>
            <a:r>
              <a:rPr lang="en-US" sz="1800" b="1" dirty="0">
                <a:latin typeface="Lucida Console" panose="020B0609040504020204" pitchFamily="49" charset="0"/>
              </a:rPr>
              <a:t>for(j=0; j&lt;</a:t>
            </a:r>
            <a:r>
              <a:rPr lang="en-US" sz="1800" b="1" dirty="0" err="1">
                <a:latin typeface="Lucida Console" panose="020B0609040504020204" pitchFamily="49" charset="0"/>
              </a:rPr>
              <a:t>Bj</a:t>
            </a:r>
            <a:r>
              <a:rPr lang="en-US" sz="1800" b="1" dirty="0">
                <a:latin typeface="Lucida Console" panose="020B0609040504020204" pitchFamily="49" charset="0"/>
              </a:rPr>
              <a:t>; j++){ </a:t>
            </a:r>
          </a:p>
          <a:p>
            <a:pPr>
              <a:tabLst>
                <a:tab pos="4002088" algn="l"/>
              </a:tabLst>
            </a:pPr>
            <a:r>
              <a:rPr lang="en-US" sz="1800" b="1" dirty="0">
                <a:latin typeface="Lucida Console" panose="020B0609040504020204" pitchFamily="49" charset="0"/>
              </a:rPr>
              <a:t>  for(k=0; k&lt;Bk; k++){    </a:t>
            </a:r>
          </a:p>
          <a:p>
            <a:pPr>
              <a:tabLst>
                <a:tab pos="4002088" algn="l"/>
              </a:tabLst>
            </a:pPr>
            <a:r>
              <a:rPr lang="en-US" sz="1800" b="1" dirty="0">
                <a:latin typeface="Lucida Console" panose="020B0609040504020204" pitchFamily="49" charset="0"/>
              </a:rPr>
              <a:t>    for(</a:t>
            </a:r>
            <a:r>
              <a:rPr lang="en-US" sz="1800" b="1" dirty="0" err="1">
                <a:latin typeface="Lucida Console" panose="020B0609040504020204" pitchFamily="49" charset="0"/>
              </a:rPr>
              <a:t>i</a:t>
            </a:r>
            <a:r>
              <a:rPr lang="en-US" sz="1800" b="1" dirty="0">
                <a:latin typeface="Lucida Console" panose="020B0609040504020204" pitchFamily="49" charset="0"/>
              </a:rPr>
              <a:t>=0; </a:t>
            </a:r>
            <a:r>
              <a:rPr lang="en-US" sz="1800" b="1" dirty="0" err="1">
                <a:latin typeface="Lucida Console" panose="020B0609040504020204" pitchFamily="49" charset="0"/>
              </a:rPr>
              <a:t>i</a:t>
            </a:r>
            <a:r>
              <a:rPr lang="en-US" sz="1800" b="1" dirty="0">
                <a:latin typeface="Lucida Console" panose="020B0609040504020204" pitchFamily="49" charset="0"/>
              </a:rPr>
              <a:t>&lt;Bi; </a:t>
            </a:r>
            <a:r>
              <a:rPr lang="en-US" sz="1800" b="1" dirty="0" err="1">
                <a:latin typeface="Lucida Console" panose="020B0609040504020204" pitchFamily="49" charset="0"/>
              </a:rPr>
              <a:t>i</a:t>
            </a:r>
            <a:r>
              <a:rPr lang="en-US" sz="1800" b="1" dirty="0">
                <a:latin typeface="Lucida Console" panose="020B0609040504020204" pitchFamily="49" charset="0"/>
              </a:rPr>
              <a:t>++){  </a:t>
            </a:r>
          </a:p>
          <a:p>
            <a:pPr>
              <a:tabLst>
                <a:tab pos="4002088" algn="l"/>
              </a:tabLst>
            </a:pPr>
            <a:r>
              <a:rPr lang="en-US" sz="1800" b="1" dirty="0">
                <a:latin typeface="Lucida Console" panose="020B0609040504020204" pitchFamily="49" charset="0"/>
              </a:rPr>
              <a:t>      C[</a:t>
            </a:r>
            <a:r>
              <a:rPr lang="en-US" sz="1800" b="1" dirty="0" err="1">
                <a:latin typeface="Lucida Console" panose="020B0609040504020204" pitchFamily="49" charset="0"/>
              </a:rPr>
              <a:t>i</a:t>
            </a:r>
            <a:r>
              <a:rPr lang="en-US" sz="1800" b="1" dirty="0">
                <a:latin typeface="Lucida Console" panose="020B0609040504020204" pitchFamily="49" charset="0"/>
              </a:rPr>
              <a:t>][j] += A[</a:t>
            </a:r>
            <a:r>
              <a:rPr lang="en-US" sz="1800" b="1" dirty="0" err="1">
                <a:latin typeface="Lucida Console" panose="020B0609040504020204" pitchFamily="49" charset="0"/>
              </a:rPr>
              <a:t>i</a:t>
            </a:r>
            <a:r>
              <a:rPr lang="en-US" sz="1800" b="1" dirty="0">
                <a:latin typeface="Lucida Console" panose="020B0609040504020204" pitchFamily="49" charset="0"/>
              </a:rPr>
              <a:t>][k] * B[k][j];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22B45-4047-487B-A6B5-C4CE215D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F86E014-04B0-4B63-86BC-70EAADF47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66B7123-7369-4386-8ACD-FBA97EA76AB3}"/>
              </a:ext>
            </a:extLst>
          </p:cNvPr>
          <p:cNvCxnSpPr/>
          <p:nvPr/>
        </p:nvCxnSpPr>
        <p:spPr>
          <a:xfrm>
            <a:off x="3429000" y="1600200"/>
            <a:ext cx="3352800" cy="6096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62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Adding Loop </a:t>
            </a:r>
            <a:r>
              <a:rPr lang="en-US" dirty="0"/>
              <a:t>tiling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/>
          </a:p>
          <a:p>
            <a:r>
              <a:rPr lang="en-US" sz="2400"/>
              <a:t>Can </a:t>
            </a:r>
            <a:r>
              <a:rPr lang="en-US" sz="2400" dirty="0"/>
              <a:t>be done in </a:t>
            </a:r>
            <a:r>
              <a:rPr lang="en-US" sz="2400"/>
              <a:t>multiple </a:t>
            </a:r>
            <a:br>
              <a:rPr lang="en-US" sz="2400"/>
            </a:br>
            <a:r>
              <a:rPr lang="en-US" sz="2400"/>
              <a:t>dimensions</a:t>
            </a:r>
            <a:endParaRPr lang="en-US" sz="2400" dirty="0"/>
          </a:p>
          <a:p>
            <a:r>
              <a:rPr lang="en-US" sz="2400" dirty="0"/>
              <a:t>Manual </a:t>
            </a:r>
            <a:r>
              <a:rPr lang="en-US" sz="2400"/>
              <a:t>exploration is</a:t>
            </a:r>
            <a:br>
              <a:rPr lang="en-US" sz="2400"/>
            </a:br>
            <a:r>
              <a:rPr lang="en-US" sz="2400"/>
              <a:t>intractable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705" y="2667000"/>
            <a:ext cx="8091173" cy="415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19200" y="12192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002088" algn="l"/>
              </a:tabLst>
            </a:pPr>
            <a:r>
              <a:rPr lang="en-US" sz="1800" b="1" dirty="0">
                <a:latin typeface="Lucida Console" panose="020B0609040504020204" pitchFamily="49" charset="0"/>
              </a:rPr>
              <a:t>for(</a:t>
            </a:r>
            <a:r>
              <a:rPr lang="en-US" sz="1800" b="1" dirty="0" err="1">
                <a:latin typeface="Lucida Console" panose="020B0609040504020204" pitchFamily="49" charset="0"/>
              </a:rPr>
              <a:t>i</a:t>
            </a:r>
            <a:r>
              <a:rPr lang="en-US" sz="1800" b="1" dirty="0">
                <a:latin typeface="Lucida Console" panose="020B0609040504020204" pitchFamily="49" charset="0"/>
              </a:rPr>
              <a:t>=0; </a:t>
            </a:r>
            <a:r>
              <a:rPr lang="en-US" sz="1800" b="1" dirty="0" err="1">
                <a:latin typeface="Lucida Console" panose="020B0609040504020204" pitchFamily="49" charset="0"/>
              </a:rPr>
              <a:t>i</a:t>
            </a:r>
            <a:r>
              <a:rPr lang="en-US" sz="1800" b="1" dirty="0">
                <a:latin typeface="Lucida Console" panose="020B0609040504020204" pitchFamily="49" charset="0"/>
              </a:rPr>
              <a:t>&lt;Bi; </a:t>
            </a:r>
            <a:r>
              <a:rPr lang="en-US" sz="1800" b="1" dirty="0" err="1">
                <a:latin typeface="Lucida Console" panose="020B0609040504020204" pitchFamily="49" charset="0"/>
              </a:rPr>
              <a:t>i</a:t>
            </a:r>
            <a:r>
              <a:rPr lang="en-US" sz="1800" b="1" dirty="0">
                <a:latin typeface="Lucida Console" panose="020B0609040504020204" pitchFamily="49" charset="0"/>
              </a:rPr>
              <a:t>++){</a:t>
            </a:r>
          </a:p>
          <a:p>
            <a:pPr>
              <a:tabLst>
                <a:tab pos="4002088" algn="l"/>
              </a:tabLst>
            </a:pPr>
            <a:r>
              <a:rPr lang="en-US" sz="1800" b="1" dirty="0">
                <a:latin typeface="Lucida Console" panose="020B0609040504020204" pitchFamily="49" charset="0"/>
              </a:rPr>
              <a:t>  for(j=0; j&lt;</a:t>
            </a:r>
            <a:r>
              <a:rPr lang="en-US" sz="1800" b="1" dirty="0" err="1">
                <a:latin typeface="Lucida Console" panose="020B0609040504020204" pitchFamily="49" charset="0"/>
              </a:rPr>
              <a:t>Bj</a:t>
            </a:r>
            <a:r>
              <a:rPr lang="en-US" sz="1800" b="1" dirty="0">
                <a:latin typeface="Lucida Console" panose="020B0609040504020204" pitchFamily="49" charset="0"/>
              </a:rPr>
              <a:t>; j++){ </a:t>
            </a:r>
          </a:p>
          <a:p>
            <a:pPr>
              <a:tabLst>
                <a:tab pos="4002088" algn="l"/>
              </a:tabLst>
            </a:pPr>
            <a:r>
              <a:rPr lang="en-US" sz="1800" b="1" dirty="0">
                <a:latin typeface="Lucida Console" panose="020B0609040504020204" pitchFamily="49" charset="0"/>
              </a:rPr>
              <a:t>    for(k=0; k&lt;Bk; k++){ </a:t>
            </a:r>
          </a:p>
          <a:p>
            <a:pPr>
              <a:tabLst>
                <a:tab pos="4002088" algn="l"/>
              </a:tabLst>
            </a:pPr>
            <a:r>
              <a:rPr lang="en-US" sz="1800" b="1" dirty="0">
                <a:latin typeface="Lucida Console" panose="020B0609040504020204" pitchFamily="49" charset="0"/>
              </a:rPr>
              <a:t>      C[</a:t>
            </a:r>
            <a:r>
              <a:rPr lang="en-US" sz="1800" b="1" dirty="0" err="1">
                <a:latin typeface="Lucida Console" panose="020B0609040504020204" pitchFamily="49" charset="0"/>
              </a:rPr>
              <a:t>i</a:t>
            </a:r>
            <a:r>
              <a:rPr lang="en-US" sz="1800" b="1" dirty="0">
                <a:latin typeface="Lucida Console" panose="020B0609040504020204" pitchFamily="49" charset="0"/>
              </a:rPr>
              <a:t>][j] += A[</a:t>
            </a:r>
            <a:r>
              <a:rPr lang="en-US" sz="1800" b="1" dirty="0" err="1">
                <a:latin typeface="Lucida Console" panose="020B0609040504020204" pitchFamily="49" charset="0"/>
              </a:rPr>
              <a:t>i</a:t>
            </a:r>
            <a:r>
              <a:rPr lang="en-US" sz="1800" b="1" dirty="0">
                <a:latin typeface="Lucida Console" panose="020B0609040504020204" pitchFamily="49" charset="0"/>
              </a:rPr>
              <a:t>][k] * B[k][j];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02863" y="1003237"/>
            <a:ext cx="55891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002088" algn="l"/>
              </a:tabLst>
            </a:pPr>
            <a:r>
              <a:rPr lang="en-US" sz="1800" b="1" dirty="0">
                <a:latin typeface="Lucida Console" panose="020B0609040504020204" pitchFamily="49" charset="0"/>
              </a:rPr>
              <a:t>for(</a:t>
            </a:r>
            <a:r>
              <a:rPr lang="en-US" sz="1800" b="1" dirty="0" err="1">
                <a:latin typeface="Lucida Console" panose="020B0609040504020204" pitchFamily="49" charset="0"/>
              </a:rPr>
              <a:t>i</a:t>
            </a:r>
            <a:r>
              <a:rPr lang="en-US" sz="1800" b="1" dirty="0">
                <a:latin typeface="Lucida Console" panose="020B0609040504020204" pitchFamily="49" charset="0"/>
              </a:rPr>
              <a:t>=0; </a:t>
            </a:r>
            <a:r>
              <a:rPr lang="en-US" sz="1800" b="1" dirty="0" err="1">
                <a:latin typeface="Lucida Console" panose="020B0609040504020204" pitchFamily="49" charset="0"/>
              </a:rPr>
              <a:t>i</a:t>
            </a:r>
            <a:r>
              <a:rPr lang="en-US" sz="1800" b="1" dirty="0">
                <a:latin typeface="Lucida Console" panose="020B0609040504020204" pitchFamily="49" charset="0"/>
              </a:rPr>
              <a:t>&lt;Bi; </a:t>
            </a:r>
            <a:r>
              <a:rPr lang="en-US" sz="1800" b="1" dirty="0" err="1">
                <a:latin typeface="Lucida Console" panose="020B0609040504020204" pitchFamily="49" charset="0"/>
              </a:rPr>
              <a:t>i</a:t>
            </a:r>
            <a:r>
              <a:rPr lang="en-US" sz="1800" b="1" dirty="0">
                <a:latin typeface="Lucida Console" panose="020B0609040504020204" pitchFamily="49" charset="0"/>
              </a:rPr>
              <a:t>++){</a:t>
            </a:r>
          </a:p>
          <a:p>
            <a:pPr>
              <a:tabLst>
                <a:tab pos="4002088" algn="l"/>
              </a:tabLst>
            </a:pPr>
            <a:r>
              <a:rPr lang="en-US" sz="1800" b="1" dirty="0">
                <a:latin typeface="Lucida Console" panose="020B0609040504020204" pitchFamily="49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Lucida Console" panose="020B0609040504020204" pitchFamily="49" charset="0"/>
              </a:rPr>
              <a:t>for(</a:t>
            </a:r>
            <a:r>
              <a:rPr lang="en-US" sz="1800" b="1" dirty="0" err="1">
                <a:solidFill>
                  <a:srgbClr val="FF0000"/>
                </a:solidFill>
                <a:latin typeface="Lucida Console" panose="020B0609040504020204" pitchFamily="49" charset="0"/>
              </a:rPr>
              <a:t>jj</a:t>
            </a:r>
            <a:r>
              <a:rPr lang="en-US" sz="1800" b="1" dirty="0">
                <a:solidFill>
                  <a:srgbClr val="FF0000"/>
                </a:solidFill>
                <a:latin typeface="Lucida Console" panose="020B0609040504020204" pitchFamily="49" charset="0"/>
              </a:rPr>
              <a:t>=0; </a:t>
            </a:r>
            <a:r>
              <a:rPr lang="en-US" sz="1800" b="1" dirty="0" err="1">
                <a:solidFill>
                  <a:srgbClr val="FF0000"/>
                </a:solidFill>
                <a:latin typeface="Lucida Console" panose="020B0609040504020204" pitchFamily="49" charset="0"/>
              </a:rPr>
              <a:t>jj</a:t>
            </a:r>
            <a:r>
              <a:rPr lang="en-US" sz="1800" b="1" dirty="0">
                <a:solidFill>
                  <a:srgbClr val="FF0000"/>
                </a:solidFill>
                <a:latin typeface="Lucida Console" panose="020B0609040504020204" pitchFamily="49" charset="0"/>
              </a:rPr>
              <a:t>&lt;</a:t>
            </a:r>
            <a:r>
              <a:rPr lang="en-US" sz="1800" b="1" dirty="0" err="1">
                <a:solidFill>
                  <a:srgbClr val="FF0000"/>
                </a:solidFill>
                <a:latin typeface="Lucida Console" panose="020B0609040504020204" pitchFamily="49" charset="0"/>
              </a:rPr>
              <a:t>Bj</a:t>
            </a:r>
            <a:r>
              <a:rPr lang="en-US" sz="1800" b="1" dirty="0">
                <a:solidFill>
                  <a:srgbClr val="FF0000"/>
                </a:solidFill>
                <a:latin typeface="Lucida Console" panose="020B0609040504020204" pitchFamily="49" charset="0"/>
              </a:rPr>
              <a:t>; </a:t>
            </a:r>
            <a:r>
              <a:rPr lang="en-US" sz="1800" b="1" dirty="0" err="1">
                <a:solidFill>
                  <a:srgbClr val="FF0000"/>
                </a:solidFill>
                <a:latin typeface="Lucida Console" panose="020B0609040504020204" pitchFamily="49" charset="0"/>
              </a:rPr>
              <a:t>jj</a:t>
            </a:r>
            <a:r>
              <a:rPr lang="en-US" sz="1800" b="1" dirty="0">
                <a:solidFill>
                  <a:srgbClr val="FF0000"/>
                </a:solidFill>
                <a:latin typeface="Lucida Console" panose="020B0609040504020204" pitchFamily="49" charset="0"/>
              </a:rPr>
              <a:t>+=</a:t>
            </a:r>
            <a:r>
              <a:rPr lang="en-US" sz="1800" b="1" dirty="0" err="1">
                <a:solidFill>
                  <a:srgbClr val="FF0000"/>
                </a:solidFill>
                <a:latin typeface="Lucida Console" panose="020B0609040504020204" pitchFamily="49" charset="0"/>
              </a:rPr>
              <a:t>Tj</a:t>
            </a:r>
            <a:r>
              <a:rPr lang="en-US" sz="1800" b="1" dirty="0">
                <a:solidFill>
                  <a:srgbClr val="FF0000"/>
                </a:solidFill>
                <a:latin typeface="Lucida Console" panose="020B0609040504020204" pitchFamily="49" charset="0"/>
              </a:rPr>
              <a:t>)</a:t>
            </a:r>
            <a:r>
              <a:rPr lang="en-US" sz="1800" b="1" dirty="0">
                <a:latin typeface="Lucida Console" panose="020B0609040504020204" pitchFamily="49" charset="0"/>
              </a:rPr>
              <a:t>{ </a:t>
            </a:r>
          </a:p>
          <a:p>
            <a:pPr>
              <a:tabLst>
                <a:tab pos="4002088" algn="l"/>
              </a:tabLst>
            </a:pPr>
            <a:r>
              <a:rPr lang="en-US" sz="1800" b="1" dirty="0">
                <a:latin typeface="Lucida Console" panose="020B0609040504020204" pitchFamily="49" charset="0"/>
              </a:rPr>
              <a:t>    for(k=0; k&lt;Bk; k++){</a:t>
            </a:r>
          </a:p>
          <a:p>
            <a:pPr>
              <a:tabLst>
                <a:tab pos="4002088" algn="l"/>
              </a:tabLst>
            </a:pPr>
            <a:r>
              <a:rPr lang="en-US" sz="1800" b="1" dirty="0">
                <a:latin typeface="Lucida Console" panose="020B0609040504020204" pitchFamily="49" charset="0"/>
              </a:rPr>
              <a:t>      </a:t>
            </a:r>
            <a:r>
              <a:rPr lang="en-US" sz="1800" b="1" dirty="0">
                <a:solidFill>
                  <a:srgbClr val="FF0000"/>
                </a:solidFill>
                <a:latin typeface="Lucida Console" panose="020B0609040504020204" pitchFamily="49" charset="0"/>
              </a:rPr>
              <a:t>for(j=</a:t>
            </a:r>
            <a:r>
              <a:rPr lang="en-US" sz="1800" b="1" dirty="0" err="1">
                <a:solidFill>
                  <a:srgbClr val="FF0000"/>
                </a:solidFill>
                <a:latin typeface="Lucida Console" panose="020B0609040504020204" pitchFamily="49" charset="0"/>
              </a:rPr>
              <a:t>jj</a:t>
            </a:r>
            <a:r>
              <a:rPr lang="en-US" sz="1800" b="1" dirty="0">
                <a:solidFill>
                  <a:srgbClr val="FF0000"/>
                </a:solidFill>
                <a:latin typeface="Lucida Console" panose="020B0609040504020204" pitchFamily="49" charset="0"/>
              </a:rPr>
              <a:t>; j&lt;</a:t>
            </a:r>
            <a:r>
              <a:rPr lang="en-US" sz="1800" b="1" dirty="0" err="1">
                <a:solidFill>
                  <a:srgbClr val="FF0000"/>
                </a:solidFill>
                <a:latin typeface="Lucida Console" panose="020B0609040504020204" pitchFamily="49" charset="0"/>
              </a:rPr>
              <a:t>jj+Tj</a:t>
            </a:r>
            <a:r>
              <a:rPr lang="en-US" sz="1800" b="1" dirty="0">
                <a:solidFill>
                  <a:srgbClr val="FF0000"/>
                </a:solidFill>
                <a:latin typeface="Lucida Console" panose="020B0609040504020204" pitchFamily="49" charset="0"/>
              </a:rPr>
              <a:t>; j++)</a:t>
            </a:r>
          </a:p>
          <a:p>
            <a:pPr>
              <a:tabLst>
                <a:tab pos="4002088" algn="l"/>
              </a:tabLst>
            </a:pPr>
            <a:r>
              <a:rPr lang="en-US" sz="1800" b="1" dirty="0">
                <a:latin typeface="Lucida Console" panose="020B0609040504020204" pitchFamily="49" charset="0"/>
              </a:rPr>
              <a:t>        C[</a:t>
            </a:r>
            <a:r>
              <a:rPr lang="en-US" sz="1800" b="1" dirty="0" err="1">
                <a:latin typeface="Lucida Console" panose="020B0609040504020204" pitchFamily="49" charset="0"/>
              </a:rPr>
              <a:t>i</a:t>
            </a:r>
            <a:r>
              <a:rPr lang="en-US" sz="1800" b="1" dirty="0">
                <a:latin typeface="Lucida Console" panose="020B0609040504020204" pitchFamily="49" charset="0"/>
              </a:rPr>
              <a:t>][j] += A[</a:t>
            </a:r>
            <a:r>
              <a:rPr lang="en-US" sz="1800" b="1" dirty="0" err="1">
                <a:latin typeface="Lucida Console" panose="020B0609040504020204" pitchFamily="49" charset="0"/>
              </a:rPr>
              <a:t>i</a:t>
            </a:r>
            <a:r>
              <a:rPr lang="en-US" sz="1800" b="1" dirty="0">
                <a:latin typeface="Lucida Console" panose="020B0609040504020204" pitchFamily="49" charset="0"/>
              </a:rPr>
              <a:t>][k] * B[k][j];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54434-DDA6-4AC5-9A6D-09647623C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01F1476-3FE0-4F77-AADC-BC50C6CCE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6C9A2F-C637-4C90-8009-DD36B619EC0B}"/>
              </a:ext>
            </a:extLst>
          </p:cNvPr>
          <p:cNvCxnSpPr>
            <a:cxnSpLocks/>
          </p:cNvCxnSpPr>
          <p:nvPr/>
        </p:nvCxnSpPr>
        <p:spPr>
          <a:xfrm flipV="1">
            <a:off x="4343400" y="1524000"/>
            <a:ext cx="2590800" cy="1524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88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RECAP: Constructing a DNN / CNN</a:t>
            </a:r>
          </a:p>
          <a:p>
            <a:pPr lvl="1"/>
            <a:r>
              <a:rPr lang="nl-NL"/>
              <a:t>Neuron &amp; Single layer</a:t>
            </a:r>
          </a:p>
          <a:p>
            <a:pPr lvl="1"/>
            <a:r>
              <a:rPr lang="nl-NL"/>
              <a:t>Network: multiple layers</a:t>
            </a:r>
          </a:p>
          <a:p>
            <a:r>
              <a:rPr lang="nl-NL"/>
              <a:t>Energy</a:t>
            </a:r>
          </a:p>
          <a:p>
            <a:r>
              <a:rPr lang="nl-NL"/>
              <a:t>Loop transformations</a:t>
            </a:r>
          </a:p>
          <a:p>
            <a:pPr lvl="1"/>
            <a:r>
              <a:rPr lang="nl-NL"/>
              <a:t>data flow</a:t>
            </a:r>
          </a:p>
          <a:p>
            <a:pPr lvl="1"/>
            <a:r>
              <a:rPr lang="nl-NL"/>
              <a:t>reordering</a:t>
            </a:r>
          </a:p>
          <a:p>
            <a:pPr lvl="1"/>
            <a:r>
              <a:rPr lang="nl-NL"/>
              <a:t>restructuring: tiling</a:t>
            </a:r>
          </a:p>
          <a:p>
            <a:r>
              <a:rPr lang="nl-NL" b="1"/>
              <a:t>Buffer management</a:t>
            </a:r>
          </a:p>
          <a:p>
            <a:pPr lvl="1"/>
            <a:r>
              <a:rPr lang="nl-NL" b="1"/>
              <a:t> Store and Compute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842" y="-1"/>
            <a:ext cx="1879157" cy="690162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F9FBB-161F-4649-99C6-D2A877ED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BE59558-21F6-4D62-923F-0D09F3CF4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2684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74D3-1470-4CCE-A125-5EFFF88EE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Scratchpads: explicit scheduling of memory transfers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67E6FC-A21C-4702-B0D2-26706337B0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76</a:t>
            </a:fld>
            <a:endParaRPr lang="nl"/>
          </a:p>
        </p:txBody>
      </p:sp>
      <p:sp>
        <p:nvSpPr>
          <p:cNvPr id="4" name="Google Shape;511;p23">
            <a:extLst>
              <a:ext uri="{FF2B5EF4-FFF2-40B4-BE49-F238E27FC236}">
                <a16:creationId xmlns:a16="http://schemas.microsoft.com/office/drawing/2014/main" id="{8D283BF0-0808-49F1-99A5-B2235A90EF6C}"/>
              </a:ext>
            </a:extLst>
          </p:cNvPr>
          <p:cNvSpPr/>
          <p:nvPr/>
        </p:nvSpPr>
        <p:spPr>
          <a:xfrm>
            <a:off x="2992355" y="2699739"/>
            <a:ext cx="5307600" cy="22644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E0666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5" name="Google Shape;512;p23">
            <a:extLst>
              <a:ext uri="{FF2B5EF4-FFF2-40B4-BE49-F238E27FC236}">
                <a16:creationId xmlns:a16="http://schemas.microsoft.com/office/drawing/2014/main" id="{21E6FAFA-BD7E-471D-B1FB-775A5711D635}"/>
              </a:ext>
            </a:extLst>
          </p:cNvPr>
          <p:cNvSpPr txBox="1"/>
          <p:nvPr/>
        </p:nvSpPr>
        <p:spPr>
          <a:xfrm>
            <a:off x="3008372" y="4369539"/>
            <a:ext cx="5307600" cy="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sz="2667" dirty="0"/>
              <a:t>CNN Accelerator</a:t>
            </a:r>
            <a:endParaRPr sz="2667" dirty="0"/>
          </a:p>
        </p:txBody>
      </p:sp>
      <p:sp>
        <p:nvSpPr>
          <p:cNvPr id="6" name="Google Shape;513;p23">
            <a:extLst>
              <a:ext uri="{FF2B5EF4-FFF2-40B4-BE49-F238E27FC236}">
                <a16:creationId xmlns:a16="http://schemas.microsoft.com/office/drawing/2014/main" id="{EFA98FBE-4B87-42CC-8934-B9C692181DFB}"/>
              </a:ext>
            </a:extLst>
          </p:cNvPr>
          <p:cNvSpPr/>
          <p:nvPr/>
        </p:nvSpPr>
        <p:spPr>
          <a:xfrm>
            <a:off x="3143888" y="2866205"/>
            <a:ext cx="4993200" cy="51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dirty="0"/>
              <a:t>On Chip </a:t>
            </a:r>
            <a:r>
              <a:rPr lang="en-US" b="1" dirty="0">
                <a:solidFill>
                  <a:srgbClr val="7030A0"/>
                </a:solidFill>
              </a:rPr>
              <a:t>Scratchpad</a:t>
            </a:r>
            <a:r>
              <a:rPr lang="en-US" dirty="0"/>
              <a:t> </a:t>
            </a:r>
            <a:r>
              <a:rPr lang="nl" dirty="0"/>
              <a:t>Memory</a:t>
            </a:r>
            <a:endParaRPr dirty="0"/>
          </a:p>
        </p:txBody>
      </p:sp>
      <p:grpSp>
        <p:nvGrpSpPr>
          <p:cNvPr id="7" name="Google Shape;514;p23">
            <a:extLst>
              <a:ext uri="{FF2B5EF4-FFF2-40B4-BE49-F238E27FC236}">
                <a16:creationId xmlns:a16="http://schemas.microsoft.com/office/drawing/2014/main" id="{E7C270C7-F775-4F97-9EDA-3A07ACD0E9B0}"/>
              </a:ext>
            </a:extLst>
          </p:cNvPr>
          <p:cNvGrpSpPr/>
          <p:nvPr/>
        </p:nvGrpSpPr>
        <p:grpSpPr>
          <a:xfrm>
            <a:off x="3143855" y="3568972"/>
            <a:ext cx="4993200" cy="851600"/>
            <a:chOff x="3068075" y="3749625"/>
            <a:chExt cx="3744900" cy="638700"/>
          </a:xfrm>
        </p:grpSpPr>
        <p:sp>
          <p:nvSpPr>
            <p:cNvPr id="8" name="Google Shape;515;p23">
              <a:extLst>
                <a:ext uri="{FF2B5EF4-FFF2-40B4-BE49-F238E27FC236}">
                  <a16:creationId xmlns:a16="http://schemas.microsoft.com/office/drawing/2014/main" id="{51592192-93BD-41A5-B8D2-D6ED0320F665}"/>
                </a:ext>
              </a:extLst>
            </p:cNvPr>
            <p:cNvSpPr/>
            <p:nvPr/>
          </p:nvSpPr>
          <p:spPr>
            <a:xfrm>
              <a:off x="3068075" y="3749625"/>
              <a:ext cx="3744900" cy="638700"/>
            </a:xfrm>
            <a:prstGeom prst="rect">
              <a:avLst/>
            </a:prstGeom>
            <a:solidFill>
              <a:srgbClr val="F9CB9C"/>
            </a:solidFill>
            <a:ln w="28575" cap="flat" cmpd="sng">
              <a:solidFill>
                <a:srgbClr val="E69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nl"/>
                <a:t>Data Path</a:t>
              </a:r>
              <a:endParaRPr/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3200"/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/>
            </a:p>
          </p:txBody>
        </p:sp>
        <p:sp>
          <p:nvSpPr>
            <p:cNvPr id="9" name="Google Shape;516;p23">
              <a:extLst>
                <a:ext uri="{FF2B5EF4-FFF2-40B4-BE49-F238E27FC236}">
                  <a16:creationId xmlns:a16="http://schemas.microsoft.com/office/drawing/2014/main" id="{1C4F329F-137A-47F1-B707-40CC5115B8D2}"/>
                </a:ext>
              </a:extLst>
            </p:cNvPr>
            <p:cNvSpPr/>
            <p:nvPr/>
          </p:nvSpPr>
          <p:spPr>
            <a:xfrm>
              <a:off x="3136337" y="4045475"/>
              <a:ext cx="708600" cy="258000"/>
            </a:xfrm>
            <a:prstGeom prst="rect">
              <a:avLst/>
            </a:prstGeom>
            <a:solidFill>
              <a:srgbClr val="C9DAF8"/>
            </a:solidFill>
            <a:ln w="2857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nl" sz="1600"/>
                <a:t>MAC</a:t>
              </a:r>
              <a:endParaRPr sz="1600"/>
            </a:p>
          </p:txBody>
        </p:sp>
        <p:sp>
          <p:nvSpPr>
            <p:cNvPr id="10" name="Google Shape;517;p23">
              <a:extLst>
                <a:ext uri="{FF2B5EF4-FFF2-40B4-BE49-F238E27FC236}">
                  <a16:creationId xmlns:a16="http://schemas.microsoft.com/office/drawing/2014/main" id="{C602767D-73B5-45E6-9E99-E1E36C1A0BD0}"/>
                </a:ext>
              </a:extLst>
            </p:cNvPr>
            <p:cNvSpPr/>
            <p:nvPr/>
          </p:nvSpPr>
          <p:spPr>
            <a:xfrm>
              <a:off x="3912035" y="4045475"/>
              <a:ext cx="708600" cy="258000"/>
            </a:xfrm>
            <a:prstGeom prst="rect">
              <a:avLst/>
            </a:prstGeom>
            <a:solidFill>
              <a:srgbClr val="C9DAF8"/>
            </a:solidFill>
            <a:ln w="2857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nl" sz="1600"/>
                <a:t>MAC</a:t>
              </a:r>
              <a:endParaRPr sz="1600"/>
            </a:p>
          </p:txBody>
        </p:sp>
        <p:cxnSp>
          <p:nvCxnSpPr>
            <p:cNvPr id="11" name="Google Shape;518;p23">
              <a:extLst>
                <a:ext uri="{FF2B5EF4-FFF2-40B4-BE49-F238E27FC236}">
                  <a16:creationId xmlns:a16="http://schemas.microsoft.com/office/drawing/2014/main" id="{D5CA7095-B969-420D-AB23-6AB3DB8992E9}"/>
                </a:ext>
              </a:extLst>
            </p:cNvPr>
            <p:cNvCxnSpPr/>
            <p:nvPr/>
          </p:nvCxnSpPr>
          <p:spPr>
            <a:xfrm>
              <a:off x="5254563" y="4170283"/>
              <a:ext cx="819300" cy="0"/>
            </a:xfrm>
            <a:prstGeom prst="straightConnector1">
              <a:avLst/>
            </a:prstGeom>
            <a:noFill/>
            <a:ln w="28575" cap="flat" cmpd="sng">
              <a:solidFill>
                <a:srgbClr val="6D9EEB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12" name="Google Shape;519;p23">
              <a:extLst>
                <a:ext uri="{FF2B5EF4-FFF2-40B4-BE49-F238E27FC236}">
                  <a16:creationId xmlns:a16="http://schemas.microsoft.com/office/drawing/2014/main" id="{064992BD-2868-4B65-A810-1EA93B1A89FB}"/>
                </a:ext>
              </a:extLst>
            </p:cNvPr>
            <p:cNvSpPr/>
            <p:nvPr/>
          </p:nvSpPr>
          <p:spPr>
            <a:xfrm>
              <a:off x="4688595" y="4045475"/>
              <a:ext cx="708600" cy="258000"/>
            </a:xfrm>
            <a:prstGeom prst="rect">
              <a:avLst/>
            </a:prstGeom>
            <a:solidFill>
              <a:srgbClr val="C9DAF8"/>
            </a:solidFill>
            <a:ln w="2857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nl" sz="1600"/>
                <a:t>MAC</a:t>
              </a:r>
              <a:endParaRPr sz="1600"/>
            </a:p>
          </p:txBody>
        </p:sp>
        <p:sp>
          <p:nvSpPr>
            <p:cNvPr id="13" name="Google Shape;520;p23">
              <a:extLst>
                <a:ext uri="{FF2B5EF4-FFF2-40B4-BE49-F238E27FC236}">
                  <a16:creationId xmlns:a16="http://schemas.microsoft.com/office/drawing/2014/main" id="{2023BF8F-166B-4838-8176-8F87D02484B0}"/>
                </a:ext>
              </a:extLst>
            </p:cNvPr>
            <p:cNvSpPr/>
            <p:nvPr/>
          </p:nvSpPr>
          <p:spPr>
            <a:xfrm>
              <a:off x="5921493" y="4045475"/>
              <a:ext cx="708600" cy="258000"/>
            </a:xfrm>
            <a:prstGeom prst="rect">
              <a:avLst/>
            </a:prstGeom>
            <a:solidFill>
              <a:srgbClr val="C9DAF8"/>
            </a:solidFill>
            <a:ln w="2857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nl" sz="1600"/>
                <a:t>MAC</a:t>
              </a:r>
              <a:endParaRPr sz="1600"/>
            </a:p>
          </p:txBody>
        </p:sp>
      </p:grpSp>
    </p:spTree>
    <p:extLst>
      <p:ext uri="{BB962C8B-B14F-4D97-AF65-F5344CB8AC3E}">
        <p14:creationId xmlns:p14="http://schemas.microsoft.com/office/powerpoint/2010/main" val="37578587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6" name="Google Shape;6376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10600" tIns="110600" rIns="110600" bIns="1106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Introducing: Store level</a:t>
            </a:r>
            <a:endParaRPr sz="40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B656678-5AF9-4DC7-899C-EEC8CD61B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6EE4CC-BA3F-4618-AD66-D0C86277E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6380" name="Google Shape;6380;p111"/>
          <p:cNvSpPr txBox="1"/>
          <p:nvPr/>
        </p:nvSpPr>
        <p:spPr>
          <a:xfrm>
            <a:off x="2916508" y="1691159"/>
            <a:ext cx="6358984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0-&gt;Dy:</a:t>
            </a:r>
            <a:endParaRPr b="1" kern="0" dirty="0">
              <a:solidFill>
                <a:srgbClr val="4F81B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0-&gt;Dx: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l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0-&gt;Ky: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  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k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0-&gt;Kx:      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[x][y]+=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[x+kx][y+ky]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B87309-8B0B-4361-80DC-1D7B9CCAF3C3}"/>
              </a:ext>
            </a:extLst>
          </p:cNvPr>
          <p:cNvSpPr txBox="1"/>
          <p:nvPr/>
        </p:nvSpPr>
        <p:spPr>
          <a:xfrm>
            <a:off x="1981200" y="416976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Implementation for </a:t>
            </a:r>
            <a:r>
              <a:rPr lang="en-US" sz="3200"/>
              <a:t>1 (input and output) Feature </a:t>
            </a:r>
            <a:r>
              <a:rPr lang="en-US" sz="3200" dirty="0"/>
              <a:t>map*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6281A0-50F3-4AC0-9D37-CC3A4A69F224}"/>
              </a:ext>
            </a:extLst>
          </p:cNvPr>
          <p:cNvSpPr txBox="1"/>
          <p:nvPr/>
        </p:nvSpPr>
        <p:spPr>
          <a:xfrm>
            <a:off x="914400" y="6138384"/>
            <a:ext cx="6341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*Weights omitted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2EB373E7-1BD0-4F32-9E4B-F80FDFC4D0D8}"/>
              </a:ext>
            </a:extLst>
          </p:cNvPr>
          <p:cNvSpPr/>
          <p:nvPr/>
        </p:nvSpPr>
        <p:spPr>
          <a:xfrm>
            <a:off x="8229600" y="2590800"/>
            <a:ext cx="304800" cy="584775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11FAB7-ABDA-498D-9640-C71FDBFFB9C5}"/>
              </a:ext>
            </a:extLst>
          </p:cNvPr>
          <p:cNvSpPr txBox="1"/>
          <p:nvPr/>
        </p:nvSpPr>
        <p:spPr>
          <a:xfrm>
            <a:off x="8534400" y="2608734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solidFill>
                  <a:schemeClr val="accent2"/>
                </a:solidFill>
              </a:rPr>
              <a:t>Filter kernel</a:t>
            </a:r>
            <a:endParaRPr lang="nl-NL" i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377;p111">
            <a:extLst>
              <a:ext uri="{FF2B5EF4-FFF2-40B4-BE49-F238E27FC236}">
                <a16:creationId xmlns:a16="http://schemas.microsoft.com/office/drawing/2014/main" id="{AAA86205-0A31-4A87-AD65-523A47A2907F}"/>
              </a:ext>
            </a:extLst>
          </p:cNvPr>
          <p:cNvSpPr/>
          <p:nvPr/>
        </p:nvSpPr>
        <p:spPr>
          <a:xfrm>
            <a:off x="808933" y="1119067"/>
            <a:ext cx="5024400" cy="4799600"/>
          </a:xfrm>
          <a:prstGeom prst="rect">
            <a:avLst/>
          </a:prstGeom>
          <a:solidFill>
            <a:srgbClr val="EEE8DA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76" name="Google Shape;6376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10600" tIns="110600" rIns="110600" bIns="1106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Introducing: Store level</a:t>
            </a:r>
            <a:endParaRPr sz="4000" dirty="0"/>
          </a:p>
        </p:txBody>
      </p:sp>
      <p:sp>
        <p:nvSpPr>
          <p:cNvPr id="6379" name="Google Shape;6379;p111"/>
          <p:cNvSpPr/>
          <p:nvPr/>
        </p:nvSpPr>
        <p:spPr>
          <a:xfrm>
            <a:off x="1069567" y="1328633"/>
            <a:ext cx="970800" cy="999200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80" name="Google Shape;6380;p111"/>
          <p:cNvSpPr txBox="1"/>
          <p:nvPr/>
        </p:nvSpPr>
        <p:spPr>
          <a:xfrm>
            <a:off x="5907401" y="1076833"/>
            <a:ext cx="6358984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0-&gt;Dy:</a:t>
            </a:r>
            <a:endParaRPr b="1" kern="0" dirty="0">
              <a:solidFill>
                <a:srgbClr val="4F81B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0-&gt;Dx: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l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0-&gt;Ky: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  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k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0-&gt;Kx:      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[x][y]+=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[x+kx][y+ky]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84" name="Google Shape;6384;p111"/>
          <p:cNvSpPr txBox="1"/>
          <p:nvPr/>
        </p:nvSpPr>
        <p:spPr>
          <a:xfrm>
            <a:off x="2988667" y="57439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5" name="Google Shape;6385;p111"/>
          <p:cNvCxnSpPr/>
          <p:nvPr/>
        </p:nvCxnSpPr>
        <p:spPr>
          <a:xfrm>
            <a:off x="2638000" y="6361167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6" name="Google Shape;6386;p111"/>
          <p:cNvSpPr txBox="1"/>
          <p:nvPr/>
        </p:nvSpPr>
        <p:spPr>
          <a:xfrm>
            <a:off x="350667" y="29151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7" name="Google Shape;6387;p111"/>
          <p:cNvCxnSpPr/>
          <p:nvPr/>
        </p:nvCxnSpPr>
        <p:spPr>
          <a:xfrm rot="5400000">
            <a:off x="-236733" y="3465633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8" name="Google Shape;6388;p111"/>
          <p:cNvSpPr txBox="1"/>
          <p:nvPr/>
        </p:nvSpPr>
        <p:spPr>
          <a:xfrm>
            <a:off x="2040367" y="1457267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89" name="Google Shape;6389;p111"/>
          <p:cNvSpPr txBox="1"/>
          <p:nvPr/>
        </p:nvSpPr>
        <p:spPr>
          <a:xfrm>
            <a:off x="1195833" y="2179900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286790-121B-405F-9999-3EC2E322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08F62-7DA1-4D70-870D-1A3F33720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377;p111">
            <a:extLst>
              <a:ext uri="{FF2B5EF4-FFF2-40B4-BE49-F238E27FC236}">
                <a16:creationId xmlns:a16="http://schemas.microsoft.com/office/drawing/2014/main" id="{AAA86205-0A31-4A87-AD65-523A47A2907F}"/>
              </a:ext>
            </a:extLst>
          </p:cNvPr>
          <p:cNvSpPr/>
          <p:nvPr/>
        </p:nvSpPr>
        <p:spPr>
          <a:xfrm>
            <a:off x="808933" y="1119067"/>
            <a:ext cx="5024400" cy="4799600"/>
          </a:xfrm>
          <a:prstGeom prst="rect">
            <a:avLst/>
          </a:prstGeom>
          <a:solidFill>
            <a:srgbClr val="EEE8DA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76" name="Google Shape;6376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10600" tIns="110600" rIns="110600" bIns="1106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Introducing: Store level</a:t>
            </a:r>
            <a:endParaRPr sz="4000" dirty="0"/>
          </a:p>
        </p:txBody>
      </p:sp>
      <p:sp>
        <p:nvSpPr>
          <p:cNvPr id="6380" name="Google Shape;6380;p111"/>
          <p:cNvSpPr txBox="1"/>
          <p:nvPr/>
        </p:nvSpPr>
        <p:spPr>
          <a:xfrm>
            <a:off x="5907401" y="1076833"/>
            <a:ext cx="6358984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0-&gt;Dy:</a:t>
            </a:r>
            <a:endParaRPr b="1" kern="0" dirty="0">
              <a:solidFill>
                <a:srgbClr val="4F81B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0-&gt;Dx: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l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0-&gt;Ky: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  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k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0-&gt;Kx:      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[x][y]+=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[x+kx][y+ky]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84" name="Google Shape;6384;p111"/>
          <p:cNvSpPr txBox="1"/>
          <p:nvPr/>
        </p:nvSpPr>
        <p:spPr>
          <a:xfrm>
            <a:off x="2988667" y="57439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5" name="Google Shape;6385;p111"/>
          <p:cNvCxnSpPr/>
          <p:nvPr/>
        </p:nvCxnSpPr>
        <p:spPr>
          <a:xfrm>
            <a:off x="2638000" y="6361167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6" name="Google Shape;6386;p111"/>
          <p:cNvSpPr txBox="1"/>
          <p:nvPr/>
        </p:nvSpPr>
        <p:spPr>
          <a:xfrm>
            <a:off x="350667" y="29151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7" name="Google Shape;6387;p111"/>
          <p:cNvCxnSpPr/>
          <p:nvPr/>
        </p:nvCxnSpPr>
        <p:spPr>
          <a:xfrm rot="5400000">
            <a:off x="-236733" y="3465633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B748B57C-0E43-4920-9952-48F81FBC9DA9}"/>
              </a:ext>
            </a:extLst>
          </p:cNvPr>
          <p:cNvGrpSpPr/>
          <p:nvPr/>
        </p:nvGrpSpPr>
        <p:grpSpPr>
          <a:xfrm>
            <a:off x="1693337" y="1328633"/>
            <a:ext cx="2462800" cy="1404067"/>
            <a:chOff x="802175" y="996475"/>
            <a:chExt cx="1847100" cy="1053050"/>
          </a:xfrm>
        </p:grpSpPr>
        <p:sp>
          <p:nvSpPr>
            <p:cNvPr id="6379" name="Google Shape;6379;p111"/>
            <p:cNvSpPr/>
            <p:nvPr/>
          </p:nvSpPr>
          <p:spPr>
            <a:xfrm>
              <a:off x="802175" y="996475"/>
              <a:ext cx="728100" cy="749400"/>
            </a:xfrm>
            <a:prstGeom prst="rect">
              <a:avLst/>
            </a:prstGeom>
            <a:solidFill>
              <a:srgbClr val="CFE2F3"/>
            </a:solidFill>
            <a:ln w="285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8" name="Google Shape;6388;p111"/>
            <p:cNvSpPr txBox="1"/>
            <p:nvPr/>
          </p:nvSpPr>
          <p:spPr>
            <a:xfrm>
              <a:off x="1530275" y="1092950"/>
              <a:ext cx="1119000" cy="41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nl"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Ky</a:t>
              </a:r>
              <a:endParaRPr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9" name="Google Shape;6389;p111"/>
            <p:cNvSpPr txBox="1"/>
            <p:nvPr/>
          </p:nvSpPr>
          <p:spPr>
            <a:xfrm>
              <a:off x="896875" y="1634925"/>
              <a:ext cx="1119000" cy="41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nl"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Kx</a:t>
              </a:r>
              <a:endParaRPr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85F44-2ED6-446D-B2B5-7443259A1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1862C03-F5B3-43A9-8542-9D9626D80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7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"/>
          <p:cNvSpPr txBox="1">
            <a:spLocks noGrp="1"/>
          </p:cNvSpPr>
          <p:nvPr>
            <p:ph type="title"/>
          </p:nvPr>
        </p:nvSpPr>
        <p:spPr>
          <a:xfrm>
            <a:off x="816000" y="319237"/>
            <a:ext cx="10564400" cy="526000"/>
          </a:xfrm>
          <a:prstGeom prst="rect">
            <a:avLst/>
          </a:prstGeom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/>
              <a:t>Input from multiple input (feature) maps</a:t>
            </a:r>
            <a:endParaRPr/>
          </a:p>
        </p:txBody>
      </p:sp>
      <p:pic>
        <p:nvPicPr>
          <p:cNvPr id="267" name="Google Shape;26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7061" y="2793465"/>
            <a:ext cx="2363555" cy="1355828"/>
          </a:xfrm>
          <a:prstGeom prst="rect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8" name="Google Shape;268;p20"/>
          <p:cNvSpPr/>
          <p:nvPr/>
        </p:nvSpPr>
        <p:spPr>
          <a:xfrm rot="4327444">
            <a:off x="5165813" y="2974838"/>
            <a:ext cx="1270537" cy="1270537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69" name="Google Shape;269;p20"/>
          <p:cNvSpPr/>
          <p:nvPr/>
        </p:nvSpPr>
        <p:spPr>
          <a:xfrm rot="3275290">
            <a:off x="5175411" y="2977165"/>
            <a:ext cx="1270171" cy="1270171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70" name="Google Shape;270;p20"/>
          <p:cNvSpPr/>
          <p:nvPr/>
        </p:nvSpPr>
        <p:spPr>
          <a:xfrm rot="2159812">
            <a:off x="5169463" y="2969281"/>
            <a:ext cx="1270628" cy="1270628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71" name="Google Shape;271;p20"/>
          <p:cNvSpPr/>
          <p:nvPr/>
        </p:nvSpPr>
        <p:spPr>
          <a:xfrm rot="1100963">
            <a:off x="5173983" y="2970795"/>
            <a:ext cx="1270604" cy="1270604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72" name="Google Shape;272;p20"/>
          <p:cNvSpPr/>
          <p:nvPr/>
        </p:nvSpPr>
        <p:spPr>
          <a:xfrm>
            <a:off x="5175288" y="2970920"/>
            <a:ext cx="1270400" cy="1270400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pic>
        <p:nvPicPr>
          <p:cNvPr id="273" name="Google Shape;27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7049" y="3324537"/>
            <a:ext cx="524504" cy="563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4" name="Google Shape;274;p20"/>
          <p:cNvCxnSpPr>
            <a:stCxn id="272" idx="6"/>
          </p:cNvCxnSpPr>
          <p:nvPr/>
        </p:nvCxnSpPr>
        <p:spPr>
          <a:xfrm>
            <a:off x="6445688" y="3606120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5" name="Google Shape;275;p20"/>
          <p:cNvSpPr/>
          <p:nvPr/>
        </p:nvSpPr>
        <p:spPr>
          <a:xfrm>
            <a:off x="6986577" y="2958516"/>
            <a:ext cx="1270400" cy="1295200"/>
          </a:xfrm>
          <a:prstGeom prst="roundRect">
            <a:avLst>
              <a:gd name="adj" fmla="val 16667"/>
            </a:avLst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276" name="Google Shape;276;p20"/>
          <p:cNvCxnSpPr/>
          <p:nvPr/>
        </p:nvCxnSpPr>
        <p:spPr>
          <a:xfrm>
            <a:off x="7621803" y="3142827"/>
            <a:ext cx="0" cy="8636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7" name="Google Shape;277;p20"/>
          <p:cNvCxnSpPr/>
          <p:nvPr/>
        </p:nvCxnSpPr>
        <p:spPr>
          <a:xfrm rot="10800000">
            <a:off x="7621755" y="3174341"/>
            <a:ext cx="0" cy="8636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8" name="Google Shape;278;p20"/>
          <p:cNvCxnSpPr/>
          <p:nvPr/>
        </p:nvCxnSpPr>
        <p:spPr>
          <a:xfrm rot="10800000" flipH="1">
            <a:off x="7231337" y="3602568"/>
            <a:ext cx="394400" cy="1160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9" name="Google Shape;279;p20"/>
          <p:cNvCxnSpPr/>
          <p:nvPr/>
        </p:nvCxnSpPr>
        <p:spPr>
          <a:xfrm rot="10800000" flipH="1">
            <a:off x="7621803" y="3158473"/>
            <a:ext cx="438400" cy="4384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0" name="Google Shape;280;p20"/>
          <p:cNvCxnSpPr/>
          <p:nvPr/>
        </p:nvCxnSpPr>
        <p:spPr>
          <a:xfrm>
            <a:off x="8257027" y="3606128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81" name="Google Shape;28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32110" y="3615401"/>
            <a:ext cx="228093" cy="2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08662" y="3092259"/>
            <a:ext cx="365349" cy="20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0"/>
          <p:cNvSpPr/>
          <p:nvPr/>
        </p:nvSpPr>
        <p:spPr>
          <a:xfrm>
            <a:off x="1663300" y="1817785"/>
            <a:ext cx="3006800" cy="1733200"/>
          </a:xfrm>
          <a:prstGeom prst="rect">
            <a:avLst/>
          </a:prstGeom>
          <a:solidFill>
            <a:srgbClr val="268BD2">
              <a:alpha val="30000"/>
            </a:srgbClr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84" name="Google Shape;284;p20"/>
          <p:cNvSpPr/>
          <p:nvPr/>
        </p:nvSpPr>
        <p:spPr>
          <a:xfrm>
            <a:off x="2073543" y="2372644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85" name="Google Shape;285;p20"/>
          <p:cNvSpPr/>
          <p:nvPr/>
        </p:nvSpPr>
        <p:spPr>
          <a:xfrm>
            <a:off x="1504128" y="1976959"/>
            <a:ext cx="3006800" cy="1733200"/>
          </a:xfrm>
          <a:prstGeom prst="rect">
            <a:avLst/>
          </a:prstGeom>
          <a:solidFill>
            <a:srgbClr val="EEE8D5">
              <a:alpha val="30770"/>
            </a:srgbClr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286" name="Google Shape;286;p20"/>
          <p:cNvCxnSpPr>
            <a:stCxn id="284" idx="3"/>
          </p:cNvCxnSpPr>
          <p:nvPr/>
        </p:nvCxnSpPr>
        <p:spPr>
          <a:xfrm>
            <a:off x="2937143" y="2804444"/>
            <a:ext cx="2372400" cy="348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7" name="Google Shape;287;p20"/>
          <p:cNvSpPr/>
          <p:nvPr/>
        </p:nvSpPr>
        <p:spPr>
          <a:xfrm>
            <a:off x="1344956" y="2136133"/>
            <a:ext cx="3006800" cy="1733200"/>
          </a:xfrm>
          <a:prstGeom prst="rect">
            <a:avLst/>
          </a:prstGeom>
          <a:solidFill>
            <a:srgbClr val="268BD2">
              <a:alpha val="30000"/>
            </a:srgbClr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288" name="Google Shape;288;p20"/>
          <p:cNvCxnSpPr/>
          <p:nvPr/>
        </p:nvCxnSpPr>
        <p:spPr>
          <a:xfrm rot="10800000" flipH="1">
            <a:off x="1260755" y="2367829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20"/>
          <p:cNvCxnSpPr/>
          <p:nvPr/>
        </p:nvCxnSpPr>
        <p:spPr>
          <a:xfrm rot="10800000" flipH="1">
            <a:off x="2133749" y="2377253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0" name="Google Shape;290;p20"/>
          <p:cNvCxnSpPr>
            <a:stCxn id="291" idx="3"/>
            <a:endCxn id="268" idx="3"/>
          </p:cNvCxnSpPr>
          <p:nvPr/>
        </p:nvCxnSpPr>
        <p:spPr>
          <a:xfrm>
            <a:off x="2781319" y="2961173"/>
            <a:ext cx="2454400" cy="359200"/>
          </a:xfrm>
          <a:prstGeom prst="curvedConnector3">
            <a:avLst>
              <a:gd name="adj1" fmla="val 48572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1" name="Google Shape;291;p20"/>
          <p:cNvSpPr/>
          <p:nvPr/>
        </p:nvSpPr>
        <p:spPr>
          <a:xfrm>
            <a:off x="1917719" y="2529373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92" name="Google Shape;292;p20"/>
          <p:cNvSpPr/>
          <p:nvPr/>
        </p:nvSpPr>
        <p:spPr>
          <a:xfrm>
            <a:off x="1185784" y="2295307"/>
            <a:ext cx="3006800" cy="1733200"/>
          </a:xfrm>
          <a:prstGeom prst="rect">
            <a:avLst/>
          </a:prstGeom>
          <a:solidFill>
            <a:srgbClr val="EEE8D5">
              <a:alpha val="30770"/>
            </a:srgbClr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293" name="Google Shape;293;p20"/>
          <p:cNvCxnSpPr/>
          <p:nvPr/>
        </p:nvCxnSpPr>
        <p:spPr>
          <a:xfrm rot="10800000" flipH="1">
            <a:off x="1977587" y="2542824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4" name="Google Shape;294;p20"/>
          <p:cNvSpPr/>
          <p:nvPr/>
        </p:nvSpPr>
        <p:spPr>
          <a:xfrm>
            <a:off x="1766988" y="2690417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295" name="Google Shape;295;p20"/>
          <p:cNvCxnSpPr/>
          <p:nvPr/>
        </p:nvCxnSpPr>
        <p:spPr>
          <a:xfrm rot="10800000" flipH="1">
            <a:off x="1828949" y="2691461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6" name="Google Shape;296;p20"/>
          <p:cNvCxnSpPr>
            <a:stCxn id="297" idx="3"/>
            <a:endCxn id="270" idx="3"/>
          </p:cNvCxnSpPr>
          <p:nvPr/>
        </p:nvCxnSpPr>
        <p:spPr>
          <a:xfrm>
            <a:off x="2487737" y="3254133"/>
            <a:ext cx="2689600" cy="450000"/>
          </a:xfrm>
          <a:prstGeom prst="curvedConnector4">
            <a:avLst>
              <a:gd name="adj1" fmla="val 49853"/>
              <a:gd name="adj2" fmla="val 91689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8" name="Google Shape;298;p20"/>
          <p:cNvCxnSpPr>
            <a:stCxn id="294" idx="3"/>
            <a:endCxn id="269" idx="3"/>
          </p:cNvCxnSpPr>
          <p:nvPr/>
        </p:nvCxnSpPr>
        <p:spPr>
          <a:xfrm>
            <a:off x="2630588" y="3122217"/>
            <a:ext cx="2553600" cy="384400"/>
          </a:xfrm>
          <a:prstGeom prst="curvedConnector3">
            <a:avLst>
              <a:gd name="adj1" fmla="val 49827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7" name="Google Shape;297;p20"/>
          <p:cNvSpPr/>
          <p:nvPr/>
        </p:nvSpPr>
        <p:spPr>
          <a:xfrm>
            <a:off x="1624137" y="2822333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299" name="Google Shape;299;p20"/>
          <p:cNvSpPr/>
          <p:nvPr/>
        </p:nvSpPr>
        <p:spPr>
          <a:xfrm>
            <a:off x="1026612" y="2454481"/>
            <a:ext cx="3006800" cy="1733200"/>
          </a:xfrm>
          <a:prstGeom prst="rect">
            <a:avLst/>
          </a:prstGeom>
          <a:solidFill>
            <a:srgbClr val="268BD2">
              <a:alpha val="30000"/>
            </a:srgbClr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00" name="Google Shape;300;p20"/>
          <p:cNvCxnSpPr/>
          <p:nvPr/>
        </p:nvCxnSpPr>
        <p:spPr>
          <a:xfrm rot="10800000" flipH="1">
            <a:off x="1670905" y="2847624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1" name="Google Shape;301;p20"/>
          <p:cNvSpPr/>
          <p:nvPr/>
        </p:nvSpPr>
        <p:spPr>
          <a:xfrm>
            <a:off x="1450348" y="2993407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02" name="Google Shape;302;p20"/>
          <p:cNvCxnSpPr>
            <a:stCxn id="301" idx="3"/>
            <a:endCxn id="271" idx="3"/>
          </p:cNvCxnSpPr>
          <p:nvPr/>
        </p:nvCxnSpPr>
        <p:spPr>
          <a:xfrm>
            <a:off x="2313948" y="3425207"/>
            <a:ext cx="2927600" cy="466000"/>
          </a:xfrm>
          <a:prstGeom prst="curvedConnector4">
            <a:avLst>
              <a:gd name="adj1" fmla="val 48843"/>
              <a:gd name="adj2" fmla="val 106773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03" name="Google Shape;303;p20"/>
          <p:cNvPicPr preferRelativeResize="0"/>
          <p:nvPr/>
        </p:nvPicPr>
        <p:blipFill>
          <a:blip r:embed="rId7">
            <a:alphaModFix amt="51000"/>
          </a:blip>
          <a:stretch>
            <a:fillRect/>
          </a:stretch>
        </p:blipFill>
        <p:spPr>
          <a:xfrm>
            <a:off x="835633" y="2645222"/>
            <a:ext cx="3006459" cy="1733196"/>
          </a:xfrm>
          <a:prstGeom prst="rect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304" name="Google Shape;304;p20"/>
          <p:cNvCxnSpPr/>
          <p:nvPr/>
        </p:nvCxnSpPr>
        <p:spPr>
          <a:xfrm rot="10800000" flipH="1">
            <a:off x="1497809" y="3013195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5" name="Google Shape;305;p20"/>
          <p:cNvSpPr/>
          <p:nvPr/>
        </p:nvSpPr>
        <p:spPr>
          <a:xfrm>
            <a:off x="1244375" y="3186351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06" name="Google Shape;306;p20"/>
          <p:cNvSpPr/>
          <p:nvPr/>
        </p:nvSpPr>
        <p:spPr>
          <a:xfrm>
            <a:off x="8844553" y="3468288"/>
            <a:ext cx="275600" cy="275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07" name="Google Shape;307;p20"/>
          <p:cNvCxnSpPr/>
          <p:nvPr/>
        </p:nvCxnSpPr>
        <p:spPr>
          <a:xfrm rot="10800000" flipH="1">
            <a:off x="2788500" y="3244700"/>
            <a:ext cx="144000" cy="1440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8" name="Google Shape;308;p20"/>
          <p:cNvCxnSpPr/>
          <p:nvPr/>
        </p:nvCxnSpPr>
        <p:spPr>
          <a:xfrm rot="10800000" flipH="1">
            <a:off x="2652067" y="3410100"/>
            <a:ext cx="124400" cy="124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9" name="Google Shape;309;p20"/>
          <p:cNvCxnSpPr/>
          <p:nvPr/>
        </p:nvCxnSpPr>
        <p:spPr>
          <a:xfrm rot="10800000" flipH="1">
            <a:off x="2487467" y="3558733"/>
            <a:ext cx="140400" cy="140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0" name="Google Shape;310;p20"/>
          <p:cNvCxnSpPr/>
          <p:nvPr/>
        </p:nvCxnSpPr>
        <p:spPr>
          <a:xfrm rot="10800000" flipH="1">
            <a:off x="2331267" y="3679400"/>
            <a:ext cx="174000" cy="1740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1" name="Google Shape;311;p20"/>
          <p:cNvCxnSpPr>
            <a:stCxn id="305" idx="3"/>
            <a:endCxn id="272" idx="3"/>
          </p:cNvCxnSpPr>
          <p:nvPr/>
        </p:nvCxnSpPr>
        <p:spPr>
          <a:xfrm>
            <a:off x="2107975" y="3618151"/>
            <a:ext cx="3253200" cy="437200"/>
          </a:xfrm>
          <a:prstGeom prst="curvedConnector4">
            <a:avLst>
              <a:gd name="adj1" fmla="val 47143"/>
              <a:gd name="adj2" fmla="val 117784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2" name="Google Shape;312;p20"/>
          <p:cNvCxnSpPr/>
          <p:nvPr/>
        </p:nvCxnSpPr>
        <p:spPr>
          <a:xfrm rot="10800000" flipH="1">
            <a:off x="2115900" y="3854133"/>
            <a:ext cx="207200" cy="2072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3" name="Google Shape;313;p20"/>
          <p:cNvSpPr txBox="1">
            <a:spLocks noGrp="1"/>
          </p:cNvSpPr>
          <p:nvPr>
            <p:ph type="body" idx="1"/>
          </p:nvPr>
        </p:nvSpPr>
        <p:spPr>
          <a:xfrm>
            <a:off x="835633" y="5399233"/>
            <a:ext cx="10563600" cy="640400"/>
          </a:xfrm>
          <a:prstGeom prst="rect">
            <a:avLst/>
          </a:prstGeom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609585" indent="-457189">
              <a:spcBef>
                <a:spcPts val="551"/>
              </a:spcBef>
              <a:spcAft>
                <a:spcPts val="0"/>
              </a:spcAft>
              <a:buSzPts val="1800"/>
              <a:buChar char="●"/>
            </a:pPr>
            <a:r>
              <a:rPr lang="nl" sz="2800"/>
              <a:t>Input can be taken from </a:t>
            </a:r>
            <a:r>
              <a:rPr lang="nl" sz="2800" b="1">
                <a:solidFill>
                  <a:schemeClr val="dk2"/>
                </a:solidFill>
              </a:rPr>
              <a:t>multiple</a:t>
            </a:r>
            <a:r>
              <a:rPr lang="nl" sz="2800"/>
              <a:t> </a:t>
            </a:r>
            <a:r>
              <a:rPr lang="nl" sz="2800" b="1">
                <a:solidFill>
                  <a:schemeClr val="dk2"/>
                </a:solidFill>
              </a:rPr>
              <a:t>input</a:t>
            </a:r>
            <a:r>
              <a:rPr lang="nl" sz="2800"/>
              <a:t> </a:t>
            </a:r>
            <a:r>
              <a:rPr lang="nl" sz="2800" b="1">
                <a:solidFill>
                  <a:schemeClr val="dk2"/>
                </a:solidFill>
              </a:rPr>
              <a:t>feature maps</a:t>
            </a:r>
            <a:endParaRPr sz="2800" b="1">
              <a:solidFill>
                <a:schemeClr val="dk2"/>
              </a:solidFill>
            </a:endParaRPr>
          </a:p>
        </p:txBody>
      </p:sp>
      <p:cxnSp>
        <p:nvCxnSpPr>
          <p:cNvPr id="314" name="Google Shape;314;p20"/>
          <p:cNvCxnSpPr>
            <a:stCxn id="313" idx="0"/>
          </p:cNvCxnSpPr>
          <p:nvPr/>
        </p:nvCxnSpPr>
        <p:spPr>
          <a:xfrm rot="10800000">
            <a:off x="4154233" y="4452033"/>
            <a:ext cx="1963200" cy="947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1FA777-948F-4F31-B9C5-D029E8B22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FE149-7EF4-4368-BD0F-851E27499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8316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377;p111">
            <a:extLst>
              <a:ext uri="{FF2B5EF4-FFF2-40B4-BE49-F238E27FC236}">
                <a16:creationId xmlns:a16="http://schemas.microsoft.com/office/drawing/2014/main" id="{AAA86205-0A31-4A87-AD65-523A47A2907F}"/>
              </a:ext>
            </a:extLst>
          </p:cNvPr>
          <p:cNvSpPr/>
          <p:nvPr/>
        </p:nvSpPr>
        <p:spPr>
          <a:xfrm>
            <a:off x="808933" y="1119067"/>
            <a:ext cx="5024400" cy="4799600"/>
          </a:xfrm>
          <a:prstGeom prst="rect">
            <a:avLst/>
          </a:prstGeom>
          <a:solidFill>
            <a:srgbClr val="EEE8DA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76" name="Google Shape;6376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10600" tIns="110600" rIns="110600" bIns="1106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Introducing: Store level</a:t>
            </a:r>
            <a:endParaRPr sz="4000" dirty="0"/>
          </a:p>
        </p:txBody>
      </p:sp>
      <p:sp>
        <p:nvSpPr>
          <p:cNvPr id="6380" name="Google Shape;6380;p111"/>
          <p:cNvSpPr txBox="1"/>
          <p:nvPr/>
        </p:nvSpPr>
        <p:spPr>
          <a:xfrm>
            <a:off x="5907401" y="1076833"/>
            <a:ext cx="6358984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0-&gt;Dy:</a:t>
            </a:r>
            <a:endParaRPr b="1" kern="0" dirty="0">
              <a:solidFill>
                <a:srgbClr val="4F81B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0-&gt;Dx: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l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0-&gt;Ky: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  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k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0-&gt;Kx:      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[x][y]+=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[x+kx][y+ky]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84" name="Google Shape;6384;p111"/>
          <p:cNvSpPr txBox="1"/>
          <p:nvPr/>
        </p:nvSpPr>
        <p:spPr>
          <a:xfrm>
            <a:off x="2988667" y="57439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5" name="Google Shape;6385;p111"/>
          <p:cNvCxnSpPr/>
          <p:nvPr/>
        </p:nvCxnSpPr>
        <p:spPr>
          <a:xfrm>
            <a:off x="2638000" y="6361167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6" name="Google Shape;6386;p111"/>
          <p:cNvSpPr txBox="1"/>
          <p:nvPr/>
        </p:nvSpPr>
        <p:spPr>
          <a:xfrm>
            <a:off x="350667" y="29151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7" name="Google Shape;6387;p111"/>
          <p:cNvCxnSpPr/>
          <p:nvPr/>
        </p:nvCxnSpPr>
        <p:spPr>
          <a:xfrm rot="5400000">
            <a:off x="-236733" y="3465633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B748B57C-0E43-4920-9952-48F81FBC9DA9}"/>
              </a:ext>
            </a:extLst>
          </p:cNvPr>
          <p:cNvGrpSpPr/>
          <p:nvPr/>
        </p:nvGrpSpPr>
        <p:grpSpPr>
          <a:xfrm>
            <a:off x="2458877" y="1328633"/>
            <a:ext cx="2462800" cy="1404067"/>
            <a:chOff x="802175" y="996475"/>
            <a:chExt cx="1847100" cy="1053050"/>
          </a:xfrm>
        </p:grpSpPr>
        <p:sp>
          <p:nvSpPr>
            <p:cNvPr id="6379" name="Google Shape;6379;p111"/>
            <p:cNvSpPr/>
            <p:nvPr/>
          </p:nvSpPr>
          <p:spPr>
            <a:xfrm>
              <a:off x="802175" y="996475"/>
              <a:ext cx="728100" cy="749400"/>
            </a:xfrm>
            <a:prstGeom prst="rect">
              <a:avLst/>
            </a:prstGeom>
            <a:solidFill>
              <a:srgbClr val="CFE2F3"/>
            </a:solidFill>
            <a:ln w="285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8" name="Google Shape;6388;p111"/>
            <p:cNvSpPr txBox="1"/>
            <p:nvPr/>
          </p:nvSpPr>
          <p:spPr>
            <a:xfrm>
              <a:off x="1530275" y="1092950"/>
              <a:ext cx="1119000" cy="41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nl"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Ky</a:t>
              </a:r>
              <a:endParaRPr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9" name="Google Shape;6389;p111"/>
            <p:cNvSpPr txBox="1"/>
            <p:nvPr/>
          </p:nvSpPr>
          <p:spPr>
            <a:xfrm>
              <a:off x="896875" y="1634925"/>
              <a:ext cx="1119000" cy="41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nl"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Kx</a:t>
              </a:r>
              <a:endParaRPr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BC36A-BE41-4974-A203-EA234854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51D02F-9024-4AA1-B56F-9B6BD77BB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8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377;p111">
            <a:extLst>
              <a:ext uri="{FF2B5EF4-FFF2-40B4-BE49-F238E27FC236}">
                <a16:creationId xmlns:a16="http://schemas.microsoft.com/office/drawing/2014/main" id="{AAA86205-0A31-4A87-AD65-523A47A2907F}"/>
              </a:ext>
            </a:extLst>
          </p:cNvPr>
          <p:cNvSpPr/>
          <p:nvPr/>
        </p:nvSpPr>
        <p:spPr>
          <a:xfrm>
            <a:off x="808933" y="1119067"/>
            <a:ext cx="5024400" cy="4799600"/>
          </a:xfrm>
          <a:prstGeom prst="rect">
            <a:avLst/>
          </a:prstGeom>
          <a:solidFill>
            <a:srgbClr val="EEE8DA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76" name="Google Shape;6376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10600" tIns="110600" rIns="110600" bIns="1106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Introducing: Store level</a:t>
            </a:r>
            <a:endParaRPr sz="4000" dirty="0"/>
          </a:p>
        </p:txBody>
      </p:sp>
      <p:sp>
        <p:nvSpPr>
          <p:cNvPr id="6379" name="Google Shape;6379;p111"/>
          <p:cNvSpPr/>
          <p:nvPr/>
        </p:nvSpPr>
        <p:spPr>
          <a:xfrm>
            <a:off x="1069567" y="1328633"/>
            <a:ext cx="970800" cy="999200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80" name="Google Shape;6380;p111"/>
          <p:cNvSpPr txBox="1"/>
          <p:nvPr/>
        </p:nvSpPr>
        <p:spPr>
          <a:xfrm>
            <a:off x="5907401" y="1076833"/>
            <a:ext cx="6358984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0-&gt;Dy:</a:t>
            </a:r>
            <a:endParaRPr b="1" kern="0" dirty="0">
              <a:solidFill>
                <a:srgbClr val="4F81B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0-&gt;Dx: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l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0-&gt;Ky: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  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k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0-&gt;Kx:      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[x][y]+=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[x+kx][y+ky]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84" name="Google Shape;6384;p111"/>
          <p:cNvSpPr txBox="1"/>
          <p:nvPr/>
        </p:nvSpPr>
        <p:spPr>
          <a:xfrm>
            <a:off x="2988667" y="57439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5" name="Google Shape;6385;p111"/>
          <p:cNvCxnSpPr/>
          <p:nvPr/>
        </p:nvCxnSpPr>
        <p:spPr>
          <a:xfrm>
            <a:off x="2638000" y="6361167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6" name="Google Shape;6386;p111"/>
          <p:cNvSpPr txBox="1"/>
          <p:nvPr/>
        </p:nvSpPr>
        <p:spPr>
          <a:xfrm>
            <a:off x="350667" y="29151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7" name="Google Shape;6387;p111"/>
          <p:cNvCxnSpPr/>
          <p:nvPr/>
        </p:nvCxnSpPr>
        <p:spPr>
          <a:xfrm rot="5400000">
            <a:off x="-236733" y="3465633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8" name="Google Shape;6388;p111"/>
          <p:cNvSpPr txBox="1"/>
          <p:nvPr/>
        </p:nvSpPr>
        <p:spPr>
          <a:xfrm>
            <a:off x="2040367" y="1457267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89" name="Google Shape;6389;p111"/>
          <p:cNvSpPr txBox="1"/>
          <p:nvPr/>
        </p:nvSpPr>
        <p:spPr>
          <a:xfrm>
            <a:off x="1195833" y="2179900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96BDFF-BF39-4221-88DF-2024D0B8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EE950-08AA-4F96-8AAC-1A6AF131D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0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377;p111">
            <a:extLst>
              <a:ext uri="{FF2B5EF4-FFF2-40B4-BE49-F238E27FC236}">
                <a16:creationId xmlns:a16="http://schemas.microsoft.com/office/drawing/2014/main" id="{AAA86205-0A31-4A87-AD65-523A47A2907F}"/>
              </a:ext>
            </a:extLst>
          </p:cNvPr>
          <p:cNvSpPr/>
          <p:nvPr/>
        </p:nvSpPr>
        <p:spPr>
          <a:xfrm>
            <a:off x="808933" y="1119067"/>
            <a:ext cx="5024400" cy="4799600"/>
          </a:xfrm>
          <a:prstGeom prst="rect">
            <a:avLst/>
          </a:prstGeom>
          <a:solidFill>
            <a:srgbClr val="EEE8DA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76" name="Google Shape;6376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10600" tIns="110600" rIns="110600" bIns="1106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Introducing: Store level</a:t>
            </a:r>
            <a:endParaRPr sz="4000" dirty="0"/>
          </a:p>
        </p:txBody>
      </p:sp>
      <p:sp>
        <p:nvSpPr>
          <p:cNvPr id="6379" name="Google Shape;6379;p111"/>
          <p:cNvSpPr/>
          <p:nvPr/>
        </p:nvSpPr>
        <p:spPr>
          <a:xfrm>
            <a:off x="1069567" y="1328633"/>
            <a:ext cx="970800" cy="999200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80" name="Google Shape;6380;p111"/>
          <p:cNvSpPr txBox="1"/>
          <p:nvPr/>
        </p:nvSpPr>
        <p:spPr>
          <a:xfrm>
            <a:off x="5907401" y="1076833"/>
            <a:ext cx="6358984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0-&gt;Dy:</a:t>
            </a:r>
            <a:endParaRPr b="1" kern="0" dirty="0">
              <a:solidFill>
                <a:srgbClr val="4F81B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0-&gt;Dx: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l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0-&gt;Ky: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  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k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0-&gt;Kx:      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[x][y]+=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[x+kx][y+ky]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81" name="Google Shape;6381;p111"/>
          <p:cNvSpPr txBox="1"/>
          <p:nvPr/>
        </p:nvSpPr>
        <p:spPr>
          <a:xfrm>
            <a:off x="10021800" y="1057267"/>
            <a:ext cx="201520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C0504D"/>
                </a:solidFill>
                <a:latin typeface="Arial"/>
                <a:cs typeface="Arial"/>
                <a:sym typeface="Arial"/>
              </a:rPr>
              <a:t>Store Level</a:t>
            </a:r>
            <a:endParaRPr b="1" kern="0" dirty="0">
              <a:solidFill>
                <a:srgbClr val="C0504D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2" name="Google Shape;6382;p111"/>
          <p:cNvCxnSpPr>
            <a:cxnSpLocks/>
          </p:cNvCxnSpPr>
          <p:nvPr/>
        </p:nvCxnSpPr>
        <p:spPr>
          <a:xfrm rot="10800000">
            <a:off x="9320600" y="1368225"/>
            <a:ext cx="701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4" name="Google Shape;6384;p111"/>
          <p:cNvSpPr txBox="1"/>
          <p:nvPr/>
        </p:nvSpPr>
        <p:spPr>
          <a:xfrm>
            <a:off x="2988667" y="57439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5" name="Google Shape;6385;p111"/>
          <p:cNvCxnSpPr/>
          <p:nvPr/>
        </p:nvCxnSpPr>
        <p:spPr>
          <a:xfrm>
            <a:off x="2638000" y="6361167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6" name="Google Shape;6386;p111"/>
          <p:cNvSpPr txBox="1"/>
          <p:nvPr/>
        </p:nvSpPr>
        <p:spPr>
          <a:xfrm>
            <a:off x="350667" y="29151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7" name="Google Shape;6387;p111"/>
          <p:cNvCxnSpPr/>
          <p:nvPr/>
        </p:nvCxnSpPr>
        <p:spPr>
          <a:xfrm rot="5400000">
            <a:off x="-236733" y="3465633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8" name="Google Shape;6388;p111"/>
          <p:cNvSpPr txBox="1"/>
          <p:nvPr/>
        </p:nvSpPr>
        <p:spPr>
          <a:xfrm>
            <a:off x="2040367" y="1457267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89" name="Google Shape;6389;p111"/>
          <p:cNvSpPr txBox="1"/>
          <p:nvPr/>
        </p:nvSpPr>
        <p:spPr>
          <a:xfrm>
            <a:off x="1195833" y="2179900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849D49-367D-4ABD-8F7F-B9E522D9D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DA233-BE2B-4AF9-BCA6-91ED2EA66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4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377;p111">
            <a:extLst>
              <a:ext uri="{FF2B5EF4-FFF2-40B4-BE49-F238E27FC236}">
                <a16:creationId xmlns:a16="http://schemas.microsoft.com/office/drawing/2014/main" id="{AAA86205-0A31-4A87-AD65-523A47A2907F}"/>
              </a:ext>
            </a:extLst>
          </p:cNvPr>
          <p:cNvSpPr/>
          <p:nvPr/>
        </p:nvSpPr>
        <p:spPr>
          <a:xfrm>
            <a:off x="808933" y="1119067"/>
            <a:ext cx="5024400" cy="4799600"/>
          </a:xfrm>
          <a:prstGeom prst="rect">
            <a:avLst/>
          </a:prstGeom>
          <a:solidFill>
            <a:srgbClr val="EEE8DA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76" name="Google Shape;6376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10600" tIns="110600" rIns="110600" bIns="1106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Introducing: Store level</a:t>
            </a:r>
            <a:endParaRPr sz="4000" dirty="0"/>
          </a:p>
        </p:txBody>
      </p:sp>
      <p:sp>
        <p:nvSpPr>
          <p:cNvPr id="6379" name="Google Shape;6379;p111"/>
          <p:cNvSpPr/>
          <p:nvPr/>
        </p:nvSpPr>
        <p:spPr>
          <a:xfrm>
            <a:off x="1069567" y="1328633"/>
            <a:ext cx="970800" cy="999200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80" name="Google Shape;6380;p111"/>
          <p:cNvSpPr txBox="1"/>
          <p:nvPr/>
        </p:nvSpPr>
        <p:spPr>
          <a:xfrm>
            <a:off x="5907401" y="1076833"/>
            <a:ext cx="6358984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0-&gt;Dy:</a:t>
            </a:r>
            <a:endParaRPr b="1" kern="0" dirty="0">
              <a:solidFill>
                <a:srgbClr val="4F81B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0-&gt;Dx: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l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0-&gt;Ky: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  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k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0-&gt;Kx:      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[x][y]+=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[x+kx][y+ky]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81" name="Google Shape;6381;p111"/>
          <p:cNvSpPr txBox="1"/>
          <p:nvPr/>
        </p:nvSpPr>
        <p:spPr>
          <a:xfrm>
            <a:off x="10021800" y="1057267"/>
            <a:ext cx="201520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C0504D"/>
                </a:solidFill>
                <a:latin typeface="Arial"/>
                <a:cs typeface="Arial"/>
                <a:sym typeface="Arial"/>
              </a:rPr>
              <a:t>Store Level</a:t>
            </a:r>
            <a:endParaRPr b="1" kern="0" dirty="0">
              <a:solidFill>
                <a:srgbClr val="C0504D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2" name="Google Shape;6382;p111"/>
          <p:cNvCxnSpPr>
            <a:cxnSpLocks/>
          </p:cNvCxnSpPr>
          <p:nvPr/>
        </p:nvCxnSpPr>
        <p:spPr>
          <a:xfrm rot="10800000">
            <a:off x="9320600" y="1368225"/>
            <a:ext cx="701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4" name="Google Shape;6384;p111"/>
          <p:cNvSpPr txBox="1"/>
          <p:nvPr/>
        </p:nvSpPr>
        <p:spPr>
          <a:xfrm>
            <a:off x="2988667" y="57439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5" name="Google Shape;6385;p111"/>
          <p:cNvCxnSpPr/>
          <p:nvPr/>
        </p:nvCxnSpPr>
        <p:spPr>
          <a:xfrm>
            <a:off x="2638000" y="6361167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6" name="Google Shape;6386;p111"/>
          <p:cNvSpPr txBox="1"/>
          <p:nvPr/>
        </p:nvSpPr>
        <p:spPr>
          <a:xfrm>
            <a:off x="350667" y="29151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7" name="Google Shape;6387;p111"/>
          <p:cNvCxnSpPr/>
          <p:nvPr/>
        </p:nvCxnSpPr>
        <p:spPr>
          <a:xfrm rot="5400000">
            <a:off x="-236733" y="3465633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8" name="Google Shape;6388;p111"/>
          <p:cNvSpPr txBox="1"/>
          <p:nvPr/>
        </p:nvSpPr>
        <p:spPr>
          <a:xfrm>
            <a:off x="2040367" y="1457267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89" name="Google Shape;6389;p111"/>
          <p:cNvSpPr txBox="1"/>
          <p:nvPr/>
        </p:nvSpPr>
        <p:spPr>
          <a:xfrm>
            <a:off x="1195833" y="2179900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6383;p111">
            <a:extLst>
              <a:ext uri="{FF2B5EF4-FFF2-40B4-BE49-F238E27FC236}">
                <a16:creationId xmlns:a16="http://schemas.microsoft.com/office/drawing/2014/main" id="{106C01FD-AD50-4379-9EDE-0DFE208EBB41}"/>
              </a:ext>
            </a:extLst>
          </p:cNvPr>
          <p:cNvSpPr/>
          <p:nvPr/>
        </p:nvSpPr>
        <p:spPr>
          <a:xfrm>
            <a:off x="6210693" y="3429001"/>
            <a:ext cx="5752400" cy="2365017"/>
          </a:xfrm>
          <a:prstGeom prst="roundRect">
            <a:avLst>
              <a:gd name="adj" fmla="val 16667"/>
            </a:avLst>
          </a:prstGeom>
          <a:solidFill>
            <a:srgbClr val="EEE8DA"/>
          </a:solidFill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Store level says </a:t>
            </a:r>
            <a:r>
              <a:rPr lang="nl" sz="2667" b="1" kern="0" dirty="0">
                <a:solidFill>
                  <a:srgbClr val="FF9100"/>
                </a:solidFill>
                <a:latin typeface="Arial"/>
                <a:cs typeface="Arial"/>
                <a:sym typeface="Arial"/>
              </a:rPr>
              <a:t>what</a:t>
            </a:r>
            <a:r>
              <a:rPr lang="nl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to store in local buffer (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volume for 1 iteration)</a:t>
            </a:r>
            <a:endParaRPr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For every iteration of 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r>
              <a:rPr lang="nl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we load 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667" b="1" kern="0" dirty="0">
                <a:solidFill>
                  <a:srgbClr val="FF9100"/>
                </a:solidFill>
                <a:latin typeface="Arial"/>
                <a:cs typeface="Arial"/>
                <a:sym typeface="Arial"/>
              </a:rPr>
              <a:t>all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nl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required data </a:t>
            </a:r>
            <a:r>
              <a:rPr lang="nl" sz="2667" b="1" kern="0" dirty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once</a:t>
            </a:r>
            <a:endParaRPr sz="2667" b="1" kern="0" dirty="0">
              <a:solidFill>
                <a:srgbClr val="C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5022E5-42F5-4115-BF3E-8DD89EDA8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3D3300-BF04-4CC9-989B-B4D5004E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5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377;p111">
            <a:extLst>
              <a:ext uri="{FF2B5EF4-FFF2-40B4-BE49-F238E27FC236}">
                <a16:creationId xmlns:a16="http://schemas.microsoft.com/office/drawing/2014/main" id="{AAA86205-0A31-4A87-AD65-523A47A2907F}"/>
              </a:ext>
            </a:extLst>
          </p:cNvPr>
          <p:cNvSpPr/>
          <p:nvPr/>
        </p:nvSpPr>
        <p:spPr>
          <a:xfrm>
            <a:off x="808933" y="1119067"/>
            <a:ext cx="5024400" cy="4799600"/>
          </a:xfrm>
          <a:prstGeom prst="rect">
            <a:avLst/>
          </a:prstGeom>
          <a:solidFill>
            <a:srgbClr val="EEE8DA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76" name="Google Shape;6376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10600" tIns="110600" rIns="110600" bIns="1106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Introducing: Store level</a:t>
            </a:r>
            <a:endParaRPr sz="40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34273E-43BD-4821-B869-C3DCA0F537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378" name="Google Shape;6378;p111"/>
          <p:cNvSpPr/>
          <p:nvPr/>
        </p:nvSpPr>
        <p:spPr>
          <a:xfrm>
            <a:off x="808933" y="1334133"/>
            <a:ext cx="5024400" cy="999200"/>
          </a:xfrm>
          <a:prstGeom prst="rect">
            <a:avLst/>
          </a:prstGeom>
          <a:solidFill>
            <a:srgbClr val="FFDC79"/>
          </a:solidFill>
          <a:ln w="19050" cap="flat" cmpd="sng">
            <a:solidFill>
              <a:srgbClr val="FF91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79" name="Google Shape;6379;p111"/>
          <p:cNvSpPr/>
          <p:nvPr/>
        </p:nvSpPr>
        <p:spPr>
          <a:xfrm>
            <a:off x="1069567" y="1328633"/>
            <a:ext cx="970800" cy="999200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80" name="Google Shape;6380;p111"/>
          <p:cNvSpPr txBox="1"/>
          <p:nvPr/>
        </p:nvSpPr>
        <p:spPr>
          <a:xfrm>
            <a:off x="5907401" y="1076833"/>
            <a:ext cx="6358984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0-&gt;Dy:</a:t>
            </a:r>
            <a:endParaRPr b="1" kern="0" dirty="0">
              <a:solidFill>
                <a:srgbClr val="4F81B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0-&gt;Dx: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l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0-&gt;Ky: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  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k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0-&gt;Kx:      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[x][y]+=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[x+kx][y+ky]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81" name="Google Shape;6381;p111"/>
          <p:cNvSpPr txBox="1"/>
          <p:nvPr/>
        </p:nvSpPr>
        <p:spPr>
          <a:xfrm>
            <a:off x="10021800" y="1057267"/>
            <a:ext cx="201520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C0504D"/>
                </a:solidFill>
                <a:latin typeface="Arial"/>
                <a:cs typeface="Arial"/>
                <a:sym typeface="Arial"/>
              </a:rPr>
              <a:t>Store Level</a:t>
            </a:r>
            <a:endParaRPr b="1" kern="0" dirty="0">
              <a:solidFill>
                <a:srgbClr val="C0504D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2" name="Google Shape;6382;p111"/>
          <p:cNvCxnSpPr>
            <a:cxnSpLocks/>
          </p:cNvCxnSpPr>
          <p:nvPr/>
        </p:nvCxnSpPr>
        <p:spPr>
          <a:xfrm rot="10800000">
            <a:off x="9320600" y="1368225"/>
            <a:ext cx="701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4" name="Google Shape;6384;p111"/>
          <p:cNvSpPr txBox="1"/>
          <p:nvPr/>
        </p:nvSpPr>
        <p:spPr>
          <a:xfrm>
            <a:off x="2988667" y="57439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5" name="Google Shape;6385;p111"/>
          <p:cNvCxnSpPr/>
          <p:nvPr/>
        </p:nvCxnSpPr>
        <p:spPr>
          <a:xfrm>
            <a:off x="2638000" y="6361167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6" name="Google Shape;6386;p111"/>
          <p:cNvSpPr txBox="1"/>
          <p:nvPr/>
        </p:nvSpPr>
        <p:spPr>
          <a:xfrm>
            <a:off x="350667" y="29151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7" name="Google Shape;6387;p111"/>
          <p:cNvCxnSpPr/>
          <p:nvPr/>
        </p:nvCxnSpPr>
        <p:spPr>
          <a:xfrm rot="5400000">
            <a:off x="-236733" y="3465633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8" name="Google Shape;6388;p111"/>
          <p:cNvSpPr txBox="1"/>
          <p:nvPr/>
        </p:nvSpPr>
        <p:spPr>
          <a:xfrm>
            <a:off x="2040367" y="1457267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89" name="Google Shape;6389;p111"/>
          <p:cNvSpPr txBox="1"/>
          <p:nvPr/>
        </p:nvSpPr>
        <p:spPr>
          <a:xfrm>
            <a:off x="1195833" y="2179900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6383;p111">
            <a:extLst>
              <a:ext uri="{FF2B5EF4-FFF2-40B4-BE49-F238E27FC236}">
                <a16:creationId xmlns:a16="http://schemas.microsoft.com/office/drawing/2014/main" id="{773C1592-59E6-4500-B3E4-49A7D451487D}"/>
              </a:ext>
            </a:extLst>
          </p:cNvPr>
          <p:cNvSpPr/>
          <p:nvPr/>
        </p:nvSpPr>
        <p:spPr>
          <a:xfrm>
            <a:off x="6210693" y="3429001"/>
            <a:ext cx="5752400" cy="2365017"/>
          </a:xfrm>
          <a:prstGeom prst="roundRect">
            <a:avLst>
              <a:gd name="adj" fmla="val 16667"/>
            </a:avLst>
          </a:prstGeom>
          <a:solidFill>
            <a:srgbClr val="EEE8DA"/>
          </a:solidFill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Store level says </a:t>
            </a:r>
            <a:r>
              <a:rPr lang="nl" sz="2667" b="1" kern="0" dirty="0">
                <a:solidFill>
                  <a:srgbClr val="FF9100"/>
                </a:solidFill>
                <a:latin typeface="Arial"/>
                <a:cs typeface="Arial"/>
                <a:sym typeface="Arial"/>
              </a:rPr>
              <a:t>what</a:t>
            </a:r>
            <a:r>
              <a:rPr lang="nl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to store in local buffer (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volume for 1 iteration)</a:t>
            </a:r>
            <a:endParaRPr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For every iteration of 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r>
              <a:rPr lang="nl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we load 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667" b="1" kern="0" dirty="0">
                <a:solidFill>
                  <a:srgbClr val="FF9100"/>
                </a:solidFill>
                <a:latin typeface="Arial"/>
                <a:cs typeface="Arial"/>
                <a:sym typeface="Arial"/>
              </a:rPr>
              <a:t>all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nl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required data </a:t>
            </a:r>
            <a:r>
              <a:rPr lang="nl" sz="2667" b="1" kern="0" dirty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once</a:t>
            </a:r>
            <a:endParaRPr sz="2667" b="1" kern="0" dirty="0">
              <a:solidFill>
                <a:srgbClr val="C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3E780-4C8B-450E-A964-4B8118F3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02697C0-7739-410E-8BA1-80196BBDC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377;p111">
            <a:extLst>
              <a:ext uri="{FF2B5EF4-FFF2-40B4-BE49-F238E27FC236}">
                <a16:creationId xmlns:a16="http://schemas.microsoft.com/office/drawing/2014/main" id="{AAA86205-0A31-4A87-AD65-523A47A2907F}"/>
              </a:ext>
            </a:extLst>
          </p:cNvPr>
          <p:cNvSpPr/>
          <p:nvPr/>
        </p:nvSpPr>
        <p:spPr>
          <a:xfrm>
            <a:off x="808933" y="1119067"/>
            <a:ext cx="5024400" cy="4799600"/>
          </a:xfrm>
          <a:prstGeom prst="rect">
            <a:avLst/>
          </a:prstGeom>
          <a:solidFill>
            <a:srgbClr val="EEE8DA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76" name="Google Shape;6376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10600" tIns="110600" rIns="110600" bIns="1106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Introducing: Store level</a:t>
            </a:r>
            <a:endParaRPr sz="4000" dirty="0"/>
          </a:p>
        </p:txBody>
      </p:sp>
      <p:sp>
        <p:nvSpPr>
          <p:cNvPr id="6378" name="Google Shape;6378;p111"/>
          <p:cNvSpPr/>
          <p:nvPr/>
        </p:nvSpPr>
        <p:spPr>
          <a:xfrm>
            <a:off x="1069567" y="1334133"/>
            <a:ext cx="970800" cy="999200"/>
          </a:xfrm>
          <a:prstGeom prst="rect">
            <a:avLst/>
          </a:prstGeom>
          <a:solidFill>
            <a:srgbClr val="FFDC79"/>
          </a:solidFill>
          <a:ln w="19050" cap="flat" cmpd="sng">
            <a:solidFill>
              <a:srgbClr val="FF91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80" name="Google Shape;6380;p111"/>
          <p:cNvSpPr txBox="1"/>
          <p:nvPr/>
        </p:nvSpPr>
        <p:spPr>
          <a:xfrm>
            <a:off x="5907401" y="1076833"/>
            <a:ext cx="6358984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0-&gt;Dy:</a:t>
            </a:r>
            <a:endParaRPr b="1" kern="0" dirty="0">
              <a:solidFill>
                <a:srgbClr val="4F81B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0-&gt;Dx: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l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0-&gt;Ky: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  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k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0-&gt;Kx:      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[x][y]+=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[x+kx][y+ky]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81" name="Google Shape;6381;p111"/>
          <p:cNvSpPr txBox="1"/>
          <p:nvPr/>
        </p:nvSpPr>
        <p:spPr>
          <a:xfrm>
            <a:off x="10021800" y="1454207"/>
            <a:ext cx="201520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C0504D"/>
                </a:solidFill>
                <a:latin typeface="Arial"/>
                <a:cs typeface="Arial"/>
                <a:sym typeface="Arial"/>
              </a:rPr>
              <a:t>Store Level</a:t>
            </a:r>
            <a:endParaRPr b="1" kern="0" dirty="0">
              <a:solidFill>
                <a:srgbClr val="C0504D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2" name="Google Shape;6382;p111"/>
          <p:cNvCxnSpPr>
            <a:cxnSpLocks/>
          </p:cNvCxnSpPr>
          <p:nvPr/>
        </p:nvCxnSpPr>
        <p:spPr>
          <a:xfrm flipH="1">
            <a:off x="9545675" y="1765165"/>
            <a:ext cx="476125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4" name="Google Shape;6384;p111"/>
          <p:cNvSpPr txBox="1"/>
          <p:nvPr/>
        </p:nvSpPr>
        <p:spPr>
          <a:xfrm>
            <a:off x="2988667" y="57439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5" name="Google Shape;6385;p111"/>
          <p:cNvCxnSpPr/>
          <p:nvPr/>
        </p:nvCxnSpPr>
        <p:spPr>
          <a:xfrm>
            <a:off x="2638000" y="6361167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6" name="Google Shape;6386;p111"/>
          <p:cNvSpPr txBox="1"/>
          <p:nvPr/>
        </p:nvSpPr>
        <p:spPr>
          <a:xfrm>
            <a:off x="350667" y="29151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7" name="Google Shape;6387;p111"/>
          <p:cNvCxnSpPr/>
          <p:nvPr/>
        </p:nvCxnSpPr>
        <p:spPr>
          <a:xfrm rot="5400000">
            <a:off x="-236733" y="3465633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8" name="Google Shape;6388;p111"/>
          <p:cNvSpPr txBox="1"/>
          <p:nvPr/>
        </p:nvSpPr>
        <p:spPr>
          <a:xfrm>
            <a:off x="2040367" y="1457267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89" name="Google Shape;6389;p111"/>
          <p:cNvSpPr txBox="1"/>
          <p:nvPr/>
        </p:nvSpPr>
        <p:spPr>
          <a:xfrm>
            <a:off x="1195833" y="2179900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6383;p111">
            <a:extLst>
              <a:ext uri="{FF2B5EF4-FFF2-40B4-BE49-F238E27FC236}">
                <a16:creationId xmlns:a16="http://schemas.microsoft.com/office/drawing/2014/main" id="{D77B3450-B640-4D70-87B9-8017A69DF771}"/>
              </a:ext>
            </a:extLst>
          </p:cNvPr>
          <p:cNvSpPr/>
          <p:nvPr/>
        </p:nvSpPr>
        <p:spPr>
          <a:xfrm>
            <a:off x="6210693" y="3429001"/>
            <a:ext cx="5752400" cy="2365017"/>
          </a:xfrm>
          <a:prstGeom prst="roundRect">
            <a:avLst>
              <a:gd name="adj" fmla="val 16667"/>
            </a:avLst>
          </a:prstGeom>
          <a:solidFill>
            <a:srgbClr val="EEE8DA"/>
          </a:solidFill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Store level says </a:t>
            </a:r>
            <a:r>
              <a:rPr lang="nl" sz="2667" b="1" kern="0" dirty="0">
                <a:solidFill>
                  <a:srgbClr val="FF9100"/>
                </a:solidFill>
                <a:latin typeface="Arial"/>
                <a:cs typeface="Arial"/>
                <a:sym typeface="Arial"/>
              </a:rPr>
              <a:t>what</a:t>
            </a:r>
            <a:r>
              <a:rPr lang="nl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to store in local buffer (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volume for 1 iteration)</a:t>
            </a:r>
            <a:endParaRPr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For every iteration of 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r>
              <a:rPr lang="nl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we load 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667" b="1" kern="0" dirty="0">
                <a:solidFill>
                  <a:srgbClr val="FF9100"/>
                </a:solidFill>
                <a:latin typeface="Arial"/>
                <a:cs typeface="Arial"/>
                <a:sym typeface="Arial"/>
              </a:rPr>
              <a:t>all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nl" sz="26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required input data </a:t>
            </a:r>
            <a:r>
              <a:rPr lang="nl" sz="2667" b="1" kern="0" dirty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once</a:t>
            </a:r>
            <a:endParaRPr sz="2667" b="1" kern="0" dirty="0">
              <a:solidFill>
                <a:srgbClr val="C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D56658-61A0-4588-9BC5-804A99CA9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95DFE8-E5E4-4F1D-82D6-300412F5F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2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377;p111">
            <a:extLst>
              <a:ext uri="{FF2B5EF4-FFF2-40B4-BE49-F238E27FC236}">
                <a16:creationId xmlns:a16="http://schemas.microsoft.com/office/drawing/2014/main" id="{AAA86205-0A31-4A87-AD65-523A47A2907F}"/>
              </a:ext>
            </a:extLst>
          </p:cNvPr>
          <p:cNvSpPr/>
          <p:nvPr/>
        </p:nvSpPr>
        <p:spPr>
          <a:xfrm>
            <a:off x="808933" y="1119067"/>
            <a:ext cx="5024400" cy="4799600"/>
          </a:xfrm>
          <a:prstGeom prst="rect">
            <a:avLst/>
          </a:prstGeom>
          <a:solidFill>
            <a:srgbClr val="EEE8DA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76" name="Google Shape;6376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10600" tIns="110600" rIns="110600" bIns="1106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Introducing: Store level</a:t>
            </a:r>
            <a:endParaRPr sz="4000" dirty="0"/>
          </a:p>
        </p:txBody>
      </p:sp>
      <p:sp>
        <p:nvSpPr>
          <p:cNvPr id="6380" name="Google Shape;6380;p111"/>
          <p:cNvSpPr txBox="1"/>
          <p:nvPr/>
        </p:nvSpPr>
        <p:spPr>
          <a:xfrm>
            <a:off x="5907401" y="1076833"/>
            <a:ext cx="6358984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0-&gt;Dy:</a:t>
            </a:r>
            <a:endParaRPr b="1" kern="0" dirty="0">
              <a:solidFill>
                <a:srgbClr val="4F81B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0-&gt;Dx: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l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0-&gt;Ky: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  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k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0-&gt;Kx:      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[x][y]+=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[x+kx][y+ky]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81" name="Google Shape;6381;p111"/>
          <p:cNvSpPr txBox="1"/>
          <p:nvPr/>
        </p:nvSpPr>
        <p:spPr>
          <a:xfrm>
            <a:off x="10021800" y="1454207"/>
            <a:ext cx="201520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C0504D"/>
                </a:solidFill>
                <a:latin typeface="Arial"/>
                <a:cs typeface="Arial"/>
                <a:sym typeface="Arial"/>
              </a:rPr>
              <a:t>Store Level</a:t>
            </a:r>
            <a:endParaRPr b="1" kern="0" dirty="0">
              <a:solidFill>
                <a:srgbClr val="C0504D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2" name="Google Shape;6382;p111"/>
          <p:cNvCxnSpPr>
            <a:cxnSpLocks/>
          </p:cNvCxnSpPr>
          <p:nvPr/>
        </p:nvCxnSpPr>
        <p:spPr>
          <a:xfrm flipH="1">
            <a:off x="9545675" y="1765165"/>
            <a:ext cx="476125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4" name="Google Shape;6384;p111"/>
          <p:cNvSpPr txBox="1"/>
          <p:nvPr/>
        </p:nvSpPr>
        <p:spPr>
          <a:xfrm>
            <a:off x="2988667" y="57439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5" name="Google Shape;6385;p111"/>
          <p:cNvCxnSpPr/>
          <p:nvPr/>
        </p:nvCxnSpPr>
        <p:spPr>
          <a:xfrm>
            <a:off x="2638000" y="6361167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6" name="Google Shape;6386;p111"/>
          <p:cNvSpPr txBox="1"/>
          <p:nvPr/>
        </p:nvSpPr>
        <p:spPr>
          <a:xfrm>
            <a:off x="350667" y="29151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7" name="Google Shape;6387;p111"/>
          <p:cNvCxnSpPr/>
          <p:nvPr/>
        </p:nvCxnSpPr>
        <p:spPr>
          <a:xfrm rot="5400000">
            <a:off x="-236733" y="3465633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" name="Google Shape;6383;p111">
            <a:extLst>
              <a:ext uri="{FF2B5EF4-FFF2-40B4-BE49-F238E27FC236}">
                <a16:creationId xmlns:a16="http://schemas.microsoft.com/office/drawing/2014/main" id="{D77B3450-B640-4D70-87B9-8017A69DF771}"/>
              </a:ext>
            </a:extLst>
          </p:cNvPr>
          <p:cNvSpPr/>
          <p:nvPr/>
        </p:nvSpPr>
        <p:spPr>
          <a:xfrm>
            <a:off x="6210693" y="3429001"/>
            <a:ext cx="5752400" cy="2365017"/>
          </a:xfrm>
          <a:prstGeom prst="roundRect">
            <a:avLst>
              <a:gd name="adj" fmla="val 16667"/>
            </a:avLst>
          </a:prstGeom>
          <a:solidFill>
            <a:srgbClr val="EEE8DA"/>
          </a:solidFill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Store level says </a:t>
            </a:r>
            <a:r>
              <a:rPr lang="nl" sz="2667" b="1" kern="0" dirty="0">
                <a:solidFill>
                  <a:srgbClr val="FF9100"/>
                </a:solidFill>
                <a:latin typeface="Arial"/>
                <a:cs typeface="Arial"/>
                <a:sym typeface="Arial"/>
              </a:rPr>
              <a:t>what</a:t>
            </a:r>
            <a:r>
              <a:rPr lang="nl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to store in local buffer (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volume for 1 iteration)</a:t>
            </a:r>
            <a:endParaRPr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For every iteration of 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r>
              <a:rPr lang="nl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we load 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667" b="1" kern="0" dirty="0">
                <a:solidFill>
                  <a:srgbClr val="FF9100"/>
                </a:solidFill>
                <a:latin typeface="Arial"/>
                <a:cs typeface="Arial"/>
                <a:sym typeface="Arial"/>
              </a:rPr>
              <a:t>all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nl" sz="26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required input data </a:t>
            </a:r>
            <a:r>
              <a:rPr lang="nl" sz="2667" b="1" kern="0" dirty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once</a:t>
            </a:r>
            <a:endParaRPr sz="2667" b="1" kern="0" dirty="0">
              <a:solidFill>
                <a:srgbClr val="C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6379;p111">
            <a:extLst>
              <a:ext uri="{FF2B5EF4-FFF2-40B4-BE49-F238E27FC236}">
                <a16:creationId xmlns:a16="http://schemas.microsoft.com/office/drawing/2014/main" id="{66344D75-1267-4A68-A67E-D2AD4C72B003}"/>
              </a:ext>
            </a:extLst>
          </p:cNvPr>
          <p:cNvSpPr/>
          <p:nvPr/>
        </p:nvSpPr>
        <p:spPr>
          <a:xfrm>
            <a:off x="1069567" y="1328633"/>
            <a:ext cx="970800" cy="999200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6379;p111">
            <a:extLst>
              <a:ext uri="{FF2B5EF4-FFF2-40B4-BE49-F238E27FC236}">
                <a16:creationId xmlns:a16="http://schemas.microsoft.com/office/drawing/2014/main" id="{71F145F9-84C9-4D68-815C-BEB6E927B541}"/>
              </a:ext>
            </a:extLst>
          </p:cNvPr>
          <p:cNvSpPr/>
          <p:nvPr/>
        </p:nvSpPr>
        <p:spPr>
          <a:xfrm>
            <a:off x="1393300" y="1328633"/>
            <a:ext cx="970800" cy="999200"/>
          </a:xfrm>
          <a:prstGeom prst="rect">
            <a:avLst/>
          </a:prstGeom>
          <a:solidFill>
            <a:srgbClr val="CFE2F3">
              <a:alpha val="43922"/>
            </a:srgbClr>
          </a:solidFill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09BCAB67-77B7-413F-BFCA-93F9D4EA2E15}"/>
              </a:ext>
            </a:extLst>
          </p:cNvPr>
          <p:cNvSpPr/>
          <p:nvPr/>
        </p:nvSpPr>
        <p:spPr>
          <a:xfrm rot="5400000">
            <a:off x="1590466" y="2183517"/>
            <a:ext cx="262711" cy="657041"/>
          </a:xfrm>
          <a:prstGeom prst="rightBrace">
            <a:avLst>
              <a:gd name="adj1" fmla="val 8332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44D79F-AD2D-488F-B4ED-4B9D265AB90E}"/>
              </a:ext>
            </a:extLst>
          </p:cNvPr>
          <p:cNvCxnSpPr/>
          <p:nvPr/>
        </p:nvCxnSpPr>
        <p:spPr>
          <a:xfrm>
            <a:off x="1721820" y="2675610"/>
            <a:ext cx="572112" cy="5159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D664B5-A365-4897-8FDA-EFAF677CA2CC}"/>
              </a:ext>
            </a:extLst>
          </p:cNvPr>
          <p:cNvSpPr/>
          <p:nvPr/>
        </p:nvSpPr>
        <p:spPr>
          <a:xfrm>
            <a:off x="1721820" y="3143067"/>
            <a:ext cx="3771013" cy="238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Missed overlap!</a:t>
            </a:r>
          </a:p>
          <a:p>
            <a:pPr algn="ctr"/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But less buffer space required than higher store level.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7D345-BE98-4ABB-A66F-E8F01FE3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E303B5C-CF57-4321-A486-5AF2A5773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5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377;p111">
            <a:extLst>
              <a:ext uri="{FF2B5EF4-FFF2-40B4-BE49-F238E27FC236}">
                <a16:creationId xmlns:a16="http://schemas.microsoft.com/office/drawing/2014/main" id="{AAA86205-0A31-4A87-AD65-523A47A2907F}"/>
              </a:ext>
            </a:extLst>
          </p:cNvPr>
          <p:cNvSpPr/>
          <p:nvPr/>
        </p:nvSpPr>
        <p:spPr>
          <a:xfrm>
            <a:off x="808933" y="1119067"/>
            <a:ext cx="5024400" cy="4799600"/>
          </a:xfrm>
          <a:prstGeom prst="rect">
            <a:avLst/>
          </a:prstGeom>
          <a:solidFill>
            <a:srgbClr val="EEE8DA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76" name="Google Shape;6376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10600" tIns="110600" rIns="110600" bIns="1106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Transfer volume != Buffer size</a:t>
            </a:r>
            <a:endParaRPr sz="40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0EB1FEF-C1C1-4009-B251-4D9A01621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C0D29-0B9D-40E9-A82E-C1EEC09B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sp>
        <p:nvSpPr>
          <p:cNvPr id="6378" name="Google Shape;6378;p111"/>
          <p:cNvSpPr/>
          <p:nvPr/>
        </p:nvSpPr>
        <p:spPr>
          <a:xfrm>
            <a:off x="808933" y="1334133"/>
            <a:ext cx="5024400" cy="999200"/>
          </a:xfrm>
          <a:prstGeom prst="rect">
            <a:avLst/>
          </a:prstGeom>
          <a:solidFill>
            <a:srgbClr val="FFDC79"/>
          </a:solidFill>
          <a:ln w="19050" cap="flat" cmpd="sng">
            <a:solidFill>
              <a:srgbClr val="FF91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79" name="Google Shape;6379;p111"/>
          <p:cNvSpPr/>
          <p:nvPr/>
        </p:nvSpPr>
        <p:spPr>
          <a:xfrm>
            <a:off x="1069567" y="1328633"/>
            <a:ext cx="970800" cy="999200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80" name="Google Shape;6380;p111"/>
          <p:cNvSpPr txBox="1"/>
          <p:nvPr/>
        </p:nvSpPr>
        <p:spPr>
          <a:xfrm>
            <a:off x="5907401" y="1076833"/>
            <a:ext cx="6358984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0-&gt;Dy:</a:t>
            </a:r>
            <a:endParaRPr b="1" kern="0" dirty="0">
              <a:solidFill>
                <a:srgbClr val="4F81B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0-&gt;Dx: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l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0-&gt;Ky: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  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k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0-&gt;Kx:      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[x][y]+=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[x+kx][y+ky]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81" name="Google Shape;6381;p111"/>
          <p:cNvSpPr txBox="1"/>
          <p:nvPr/>
        </p:nvSpPr>
        <p:spPr>
          <a:xfrm>
            <a:off x="10021800" y="1057267"/>
            <a:ext cx="201520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C0504D"/>
                </a:solidFill>
                <a:latin typeface="Arial"/>
                <a:cs typeface="Arial"/>
                <a:sym typeface="Arial"/>
              </a:rPr>
              <a:t>Store Level</a:t>
            </a:r>
            <a:endParaRPr b="1" kern="0" dirty="0">
              <a:solidFill>
                <a:srgbClr val="C0504D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2" name="Google Shape;6382;p111"/>
          <p:cNvCxnSpPr>
            <a:cxnSpLocks/>
          </p:cNvCxnSpPr>
          <p:nvPr/>
        </p:nvCxnSpPr>
        <p:spPr>
          <a:xfrm rot="10800000">
            <a:off x="9320600" y="1368225"/>
            <a:ext cx="701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4" name="Google Shape;6384;p111"/>
          <p:cNvSpPr txBox="1"/>
          <p:nvPr/>
        </p:nvSpPr>
        <p:spPr>
          <a:xfrm>
            <a:off x="2988667" y="57439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5" name="Google Shape;6385;p111"/>
          <p:cNvCxnSpPr/>
          <p:nvPr/>
        </p:nvCxnSpPr>
        <p:spPr>
          <a:xfrm>
            <a:off x="2638000" y="6361167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6" name="Google Shape;6386;p111"/>
          <p:cNvSpPr txBox="1"/>
          <p:nvPr/>
        </p:nvSpPr>
        <p:spPr>
          <a:xfrm>
            <a:off x="350667" y="29151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7" name="Google Shape;6387;p111"/>
          <p:cNvCxnSpPr/>
          <p:nvPr/>
        </p:nvCxnSpPr>
        <p:spPr>
          <a:xfrm rot="5400000">
            <a:off x="-236733" y="3465633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8" name="Google Shape;6388;p111"/>
          <p:cNvSpPr txBox="1"/>
          <p:nvPr/>
        </p:nvSpPr>
        <p:spPr>
          <a:xfrm>
            <a:off x="2040367" y="1457267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89" name="Google Shape;6389;p111"/>
          <p:cNvSpPr txBox="1"/>
          <p:nvPr/>
        </p:nvSpPr>
        <p:spPr>
          <a:xfrm>
            <a:off x="1195833" y="2179900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668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377;p111">
            <a:extLst>
              <a:ext uri="{FF2B5EF4-FFF2-40B4-BE49-F238E27FC236}">
                <a16:creationId xmlns:a16="http://schemas.microsoft.com/office/drawing/2014/main" id="{AAA86205-0A31-4A87-AD65-523A47A2907F}"/>
              </a:ext>
            </a:extLst>
          </p:cNvPr>
          <p:cNvSpPr/>
          <p:nvPr/>
        </p:nvSpPr>
        <p:spPr>
          <a:xfrm>
            <a:off x="808933" y="1119067"/>
            <a:ext cx="5024400" cy="4799600"/>
          </a:xfrm>
          <a:prstGeom prst="rect">
            <a:avLst/>
          </a:prstGeom>
          <a:solidFill>
            <a:srgbClr val="EEE8DA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76" name="Google Shape;6376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10600" tIns="110600" rIns="110600" bIns="1106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Transfer volume != Buffer size</a:t>
            </a:r>
            <a:endParaRPr sz="40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8FF808-E4B7-4914-BE6F-839527C39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C7169D-1ED0-4999-8CEE-FE7574BA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p:sp>
        <p:nvSpPr>
          <p:cNvPr id="6378" name="Google Shape;6378;p111"/>
          <p:cNvSpPr/>
          <p:nvPr/>
        </p:nvSpPr>
        <p:spPr>
          <a:xfrm>
            <a:off x="808933" y="1334133"/>
            <a:ext cx="5024400" cy="999200"/>
          </a:xfrm>
          <a:prstGeom prst="rect">
            <a:avLst/>
          </a:prstGeom>
          <a:solidFill>
            <a:srgbClr val="FFDC79"/>
          </a:solidFill>
          <a:ln w="19050" cap="flat" cmpd="sng">
            <a:solidFill>
              <a:srgbClr val="FF91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80" name="Google Shape;6380;p111"/>
          <p:cNvSpPr txBox="1"/>
          <p:nvPr/>
        </p:nvSpPr>
        <p:spPr>
          <a:xfrm>
            <a:off x="5907401" y="1076833"/>
            <a:ext cx="6358984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0-&gt;Dy:</a:t>
            </a:r>
            <a:endParaRPr b="1" kern="0" dirty="0">
              <a:solidFill>
                <a:srgbClr val="4F81B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0-&gt;Dx: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l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0-&gt;Ky: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  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k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0-&gt;Kx:      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[x][y]+=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[x+kx][y+ky]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81" name="Google Shape;6381;p111"/>
          <p:cNvSpPr txBox="1"/>
          <p:nvPr/>
        </p:nvSpPr>
        <p:spPr>
          <a:xfrm>
            <a:off x="10021800" y="1057267"/>
            <a:ext cx="201520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C0504D"/>
                </a:solidFill>
                <a:latin typeface="Arial"/>
                <a:cs typeface="Arial"/>
                <a:sym typeface="Arial"/>
              </a:rPr>
              <a:t>Store Level</a:t>
            </a:r>
            <a:endParaRPr b="1" kern="0" dirty="0">
              <a:solidFill>
                <a:srgbClr val="C0504D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2" name="Google Shape;6382;p111"/>
          <p:cNvCxnSpPr>
            <a:cxnSpLocks/>
          </p:cNvCxnSpPr>
          <p:nvPr/>
        </p:nvCxnSpPr>
        <p:spPr>
          <a:xfrm rot="10800000">
            <a:off x="9320600" y="1368225"/>
            <a:ext cx="701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4" name="Google Shape;6384;p111"/>
          <p:cNvSpPr txBox="1"/>
          <p:nvPr/>
        </p:nvSpPr>
        <p:spPr>
          <a:xfrm>
            <a:off x="2988667" y="57439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5" name="Google Shape;6385;p111"/>
          <p:cNvCxnSpPr/>
          <p:nvPr/>
        </p:nvCxnSpPr>
        <p:spPr>
          <a:xfrm>
            <a:off x="2638000" y="6361167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6" name="Google Shape;6386;p111"/>
          <p:cNvSpPr txBox="1"/>
          <p:nvPr/>
        </p:nvSpPr>
        <p:spPr>
          <a:xfrm>
            <a:off x="350667" y="29151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7" name="Google Shape;6387;p111"/>
          <p:cNvCxnSpPr/>
          <p:nvPr/>
        </p:nvCxnSpPr>
        <p:spPr>
          <a:xfrm rot="5400000">
            <a:off x="-236733" y="3465633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91399117-8DB9-45DE-B4A4-39BC30C51D48}"/>
              </a:ext>
            </a:extLst>
          </p:cNvPr>
          <p:cNvGrpSpPr/>
          <p:nvPr/>
        </p:nvGrpSpPr>
        <p:grpSpPr>
          <a:xfrm>
            <a:off x="1069567" y="1328633"/>
            <a:ext cx="2462800" cy="1404067"/>
            <a:chOff x="802175" y="996475"/>
            <a:chExt cx="1847100" cy="1053050"/>
          </a:xfrm>
        </p:grpSpPr>
        <p:sp>
          <p:nvSpPr>
            <p:cNvPr id="6379" name="Google Shape;6379;p111"/>
            <p:cNvSpPr/>
            <p:nvPr/>
          </p:nvSpPr>
          <p:spPr>
            <a:xfrm>
              <a:off x="802175" y="996475"/>
              <a:ext cx="728100" cy="749400"/>
            </a:xfrm>
            <a:prstGeom prst="rect">
              <a:avLst/>
            </a:prstGeom>
            <a:solidFill>
              <a:srgbClr val="CFE2F3"/>
            </a:solidFill>
            <a:ln w="285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8" name="Google Shape;6388;p111"/>
            <p:cNvSpPr txBox="1"/>
            <p:nvPr/>
          </p:nvSpPr>
          <p:spPr>
            <a:xfrm>
              <a:off x="1530275" y="1092950"/>
              <a:ext cx="1119000" cy="41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nl" sz="32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Ky</a:t>
              </a: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9" name="Google Shape;6389;p111"/>
            <p:cNvSpPr txBox="1"/>
            <p:nvPr/>
          </p:nvSpPr>
          <p:spPr>
            <a:xfrm>
              <a:off x="896875" y="1634925"/>
              <a:ext cx="1119000" cy="41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nl" sz="32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Kx</a:t>
              </a: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EFB64F-C945-46C8-8E0B-81B12CB7A64A}"/>
              </a:ext>
            </a:extLst>
          </p:cNvPr>
          <p:cNvSpPr/>
          <p:nvPr/>
        </p:nvSpPr>
        <p:spPr>
          <a:xfrm>
            <a:off x="1554967" y="3223516"/>
            <a:ext cx="3771013" cy="14691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Live volume at any time is only </a:t>
            </a:r>
            <a:r>
              <a:rPr 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KxKy</a:t>
            </a:r>
            <a:endParaRPr lang="en-US" sz="2667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66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377;p111">
            <a:extLst>
              <a:ext uri="{FF2B5EF4-FFF2-40B4-BE49-F238E27FC236}">
                <a16:creationId xmlns:a16="http://schemas.microsoft.com/office/drawing/2014/main" id="{AAA86205-0A31-4A87-AD65-523A47A2907F}"/>
              </a:ext>
            </a:extLst>
          </p:cNvPr>
          <p:cNvSpPr/>
          <p:nvPr/>
        </p:nvSpPr>
        <p:spPr>
          <a:xfrm>
            <a:off x="808933" y="1119067"/>
            <a:ext cx="5024400" cy="4799600"/>
          </a:xfrm>
          <a:prstGeom prst="rect">
            <a:avLst/>
          </a:prstGeom>
          <a:solidFill>
            <a:srgbClr val="EEE8DA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76" name="Google Shape;6376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10600" tIns="110600" rIns="110600" bIns="1106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Transfer volume != Buffer size</a:t>
            </a:r>
            <a:endParaRPr sz="40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4E7D5A-F837-4FFB-99C7-0E2DF91A0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765690-B778-4701-8281-1A052DF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sp>
        <p:nvSpPr>
          <p:cNvPr id="6378" name="Google Shape;6378;p111"/>
          <p:cNvSpPr/>
          <p:nvPr/>
        </p:nvSpPr>
        <p:spPr>
          <a:xfrm>
            <a:off x="808933" y="1334133"/>
            <a:ext cx="5024400" cy="999200"/>
          </a:xfrm>
          <a:prstGeom prst="rect">
            <a:avLst/>
          </a:prstGeom>
          <a:solidFill>
            <a:srgbClr val="FFDC79"/>
          </a:solidFill>
          <a:ln w="19050" cap="flat" cmpd="sng">
            <a:solidFill>
              <a:srgbClr val="FF91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80" name="Google Shape;6380;p111"/>
          <p:cNvSpPr txBox="1"/>
          <p:nvPr/>
        </p:nvSpPr>
        <p:spPr>
          <a:xfrm>
            <a:off x="5907401" y="1076833"/>
            <a:ext cx="6358984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0-&gt;Dy:</a:t>
            </a:r>
            <a:endParaRPr b="1" kern="0" dirty="0">
              <a:solidFill>
                <a:srgbClr val="4F81B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0-&gt;Dx: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l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0-&gt;Ky: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  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k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0-&gt;Kx:      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[x][y]+=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[x+kx][y+ky]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81" name="Google Shape;6381;p111"/>
          <p:cNvSpPr txBox="1"/>
          <p:nvPr/>
        </p:nvSpPr>
        <p:spPr>
          <a:xfrm>
            <a:off x="10021800" y="1057267"/>
            <a:ext cx="201520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C0504D"/>
                </a:solidFill>
                <a:latin typeface="Arial"/>
                <a:cs typeface="Arial"/>
                <a:sym typeface="Arial"/>
              </a:rPr>
              <a:t>Store Level</a:t>
            </a:r>
            <a:endParaRPr b="1" kern="0" dirty="0">
              <a:solidFill>
                <a:srgbClr val="C0504D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2" name="Google Shape;6382;p111"/>
          <p:cNvCxnSpPr>
            <a:cxnSpLocks/>
          </p:cNvCxnSpPr>
          <p:nvPr/>
        </p:nvCxnSpPr>
        <p:spPr>
          <a:xfrm rot="10800000">
            <a:off x="9320600" y="1368225"/>
            <a:ext cx="701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4" name="Google Shape;6384;p111"/>
          <p:cNvSpPr txBox="1"/>
          <p:nvPr/>
        </p:nvSpPr>
        <p:spPr>
          <a:xfrm>
            <a:off x="2988667" y="57439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5" name="Google Shape;6385;p111"/>
          <p:cNvCxnSpPr/>
          <p:nvPr/>
        </p:nvCxnSpPr>
        <p:spPr>
          <a:xfrm>
            <a:off x="2638000" y="6361167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6" name="Google Shape;6386;p111"/>
          <p:cNvSpPr txBox="1"/>
          <p:nvPr/>
        </p:nvSpPr>
        <p:spPr>
          <a:xfrm>
            <a:off x="350667" y="29151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7" name="Google Shape;6387;p111"/>
          <p:cNvCxnSpPr/>
          <p:nvPr/>
        </p:nvCxnSpPr>
        <p:spPr>
          <a:xfrm rot="5400000">
            <a:off x="-236733" y="3465633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91399117-8DB9-45DE-B4A4-39BC30C51D48}"/>
              </a:ext>
            </a:extLst>
          </p:cNvPr>
          <p:cNvGrpSpPr/>
          <p:nvPr/>
        </p:nvGrpSpPr>
        <p:grpSpPr>
          <a:xfrm>
            <a:off x="1542121" y="1328633"/>
            <a:ext cx="2462800" cy="1404067"/>
            <a:chOff x="802175" y="996475"/>
            <a:chExt cx="1847100" cy="1053050"/>
          </a:xfrm>
        </p:grpSpPr>
        <p:sp>
          <p:nvSpPr>
            <p:cNvPr id="6379" name="Google Shape;6379;p111"/>
            <p:cNvSpPr/>
            <p:nvPr/>
          </p:nvSpPr>
          <p:spPr>
            <a:xfrm>
              <a:off x="802175" y="996475"/>
              <a:ext cx="728100" cy="749400"/>
            </a:xfrm>
            <a:prstGeom prst="rect">
              <a:avLst/>
            </a:prstGeom>
            <a:solidFill>
              <a:srgbClr val="CFE2F3"/>
            </a:solidFill>
            <a:ln w="285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8" name="Google Shape;6388;p111"/>
            <p:cNvSpPr txBox="1"/>
            <p:nvPr/>
          </p:nvSpPr>
          <p:spPr>
            <a:xfrm>
              <a:off x="1530275" y="1092950"/>
              <a:ext cx="1119000" cy="41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nl" sz="32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Ky</a:t>
              </a: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9" name="Google Shape;6389;p111"/>
            <p:cNvSpPr txBox="1"/>
            <p:nvPr/>
          </p:nvSpPr>
          <p:spPr>
            <a:xfrm>
              <a:off x="896875" y="1634925"/>
              <a:ext cx="1119000" cy="41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nl" sz="32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Kx</a:t>
              </a: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EFB64F-C945-46C8-8E0B-81B12CB7A64A}"/>
              </a:ext>
            </a:extLst>
          </p:cNvPr>
          <p:cNvSpPr/>
          <p:nvPr/>
        </p:nvSpPr>
        <p:spPr>
          <a:xfrm>
            <a:off x="1554967" y="3223516"/>
            <a:ext cx="3771013" cy="14691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Live volume at any time is only </a:t>
            </a:r>
            <a:r>
              <a:rPr 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KxKy</a:t>
            </a:r>
            <a:endParaRPr lang="en-US" sz="2667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22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9" name="Google Shape;319;p21"/>
          <p:cNvCxnSpPr/>
          <p:nvPr/>
        </p:nvCxnSpPr>
        <p:spPr>
          <a:xfrm>
            <a:off x="3140343" y="2702844"/>
            <a:ext cx="2372400" cy="348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0" name="Google Shape;320;p21"/>
          <p:cNvCxnSpPr/>
          <p:nvPr/>
        </p:nvCxnSpPr>
        <p:spPr>
          <a:xfrm>
            <a:off x="2984519" y="2859573"/>
            <a:ext cx="2454400" cy="359200"/>
          </a:xfrm>
          <a:prstGeom prst="curvedConnector3">
            <a:avLst>
              <a:gd name="adj1" fmla="val 48572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1" name="Google Shape;321;p21"/>
          <p:cNvCxnSpPr/>
          <p:nvPr/>
        </p:nvCxnSpPr>
        <p:spPr>
          <a:xfrm>
            <a:off x="2690937" y="3152533"/>
            <a:ext cx="2689600" cy="450000"/>
          </a:xfrm>
          <a:prstGeom prst="curvedConnector4">
            <a:avLst>
              <a:gd name="adj1" fmla="val 49853"/>
              <a:gd name="adj2" fmla="val 91689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2" name="Google Shape;322;p21"/>
          <p:cNvCxnSpPr/>
          <p:nvPr/>
        </p:nvCxnSpPr>
        <p:spPr>
          <a:xfrm>
            <a:off x="2833788" y="3020617"/>
            <a:ext cx="2553600" cy="384400"/>
          </a:xfrm>
          <a:prstGeom prst="curvedConnector3">
            <a:avLst>
              <a:gd name="adj1" fmla="val 49827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3" name="Google Shape;323;p21"/>
          <p:cNvCxnSpPr/>
          <p:nvPr/>
        </p:nvCxnSpPr>
        <p:spPr>
          <a:xfrm>
            <a:off x="2517148" y="3323607"/>
            <a:ext cx="2927600" cy="466000"/>
          </a:xfrm>
          <a:prstGeom prst="curvedConnector4">
            <a:avLst>
              <a:gd name="adj1" fmla="val 48843"/>
              <a:gd name="adj2" fmla="val 106773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4" name="Google Shape;324;p21"/>
          <p:cNvCxnSpPr/>
          <p:nvPr/>
        </p:nvCxnSpPr>
        <p:spPr>
          <a:xfrm>
            <a:off x="2311175" y="3516551"/>
            <a:ext cx="3253200" cy="437200"/>
          </a:xfrm>
          <a:prstGeom prst="curvedConnector4">
            <a:avLst>
              <a:gd name="adj1" fmla="val 47143"/>
              <a:gd name="adj2" fmla="val 117784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5" name="Google Shape;325;p21"/>
          <p:cNvCxnSpPr/>
          <p:nvPr/>
        </p:nvCxnSpPr>
        <p:spPr>
          <a:xfrm>
            <a:off x="3343543" y="2499644"/>
            <a:ext cx="2372400" cy="348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6" name="Google Shape;326;p21"/>
          <p:cNvCxnSpPr/>
          <p:nvPr/>
        </p:nvCxnSpPr>
        <p:spPr>
          <a:xfrm>
            <a:off x="3187719" y="2656373"/>
            <a:ext cx="2454400" cy="359200"/>
          </a:xfrm>
          <a:prstGeom prst="curvedConnector3">
            <a:avLst>
              <a:gd name="adj1" fmla="val 48572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7" name="Google Shape;327;p21"/>
          <p:cNvCxnSpPr/>
          <p:nvPr/>
        </p:nvCxnSpPr>
        <p:spPr>
          <a:xfrm>
            <a:off x="2894137" y="2949333"/>
            <a:ext cx="2689600" cy="450000"/>
          </a:xfrm>
          <a:prstGeom prst="curvedConnector4">
            <a:avLst>
              <a:gd name="adj1" fmla="val 49853"/>
              <a:gd name="adj2" fmla="val 91689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8" name="Google Shape;328;p21"/>
          <p:cNvCxnSpPr/>
          <p:nvPr/>
        </p:nvCxnSpPr>
        <p:spPr>
          <a:xfrm>
            <a:off x="3036988" y="2817417"/>
            <a:ext cx="2553600" cy="384400"/>
          </a:xfrm>
          <a:prstGeom prst="curvedConnector3">
            <a:avLst>
              <a:gd name="adj1" fmla="val 49827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9" name="Google Shape;329;p21"/>
          <p:cNvCxnSpPr/>
          <p:nvPr/>
        </p:nvCxnSpPr>
        <p:spPr>
          <a:xfrm>
            <a:off x="2720348" y="3120407"/>
            <a:ext cx="2927600" cy="466000"/>
          </a:xfrm>
          <a:prstGeom prst="curvedConnector4">
            <a:avLst>
              <a:gd name="adj1" fmla="val 48843"/>
              <a:gd name="adj2" fmla="val 106773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0" name="Google Shape;330;p21"/>
          <p:cNvCxnSpPr/>
          <p:nvPr/>
        </p:nvCxnSpPr>
        <p:spPr>
          <a:xfrm>
            <a:off x="2514375" y="3313351"/>
            <a:ext cx="3253200" cy="437200"/>
          </a:xfrm>
          <a:prstGeom prst="curvedConnector4">
            <a:avLst>
              <a:gd name="adj1" fmla="val 47143"/>
              <a:gd name="adj2" fmla="val 117784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1" name="Google Shape;331;p21"/>
          <p:cNvSpPr/>
          <p:nvPr/>
        </p:nvSpPr>
        <p:spPr>
          <a:xfrm>
            <a:off x="7291377" y="2653716"/>
            <a:ext cx="1270400" cy="1295200"/>
          </a:xfrm>
          <a:prstGeom prst="roundRect">
            <a:avLst>
              <a:gd name="adj" fmla="val 16667"/>
            </a:avLst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2" name="Google Shape;332;p21"/>
          <p:cNvSpPr/>
          <p:nvPr/>
        </p:nvSpPr>
        <p:spPr>
          <a:xfrm>
            <a:off x="7189777" y="2755316"/>
            <a:ext cx="1270400" cy="1295200"/>
          </a:xfrm>
          <a:prstGeom prst="roundRect">
            <a:avLst>
              <a:gd name="adj" fmla="val 16667"/>
            </a:avLst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3" name="Google Shape;333;p21"/>
          <p:cNvSpPr/>
          <p:nvPr/>
        </p:nvSpPr>
        <p:spPr>
          <a:xfrm>
            <a:off x="7088177" y="2856916"/>
            <a:ext cx="1270400" cy="1295200"/>
          </a:xfrm>
          <a:prstGeom prst="roundRect">
            <a:avLst>
              <a:gd name="adj" fmla="val 16667"/>
            </a:avLst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4" name="Google Shape;334;p21"/>
          <p:cNvSpPr/>
          <p:nvPr/>
        </p:nvSpPr>
        <p:spPr>
          <a:xfrm>
            <a:off x="5480088" y="2666120"/>
            <a:ext cx="1270400" cy="1270400"/>
          </a:xfrm>
          <a:prstGeom prst="ellipse">
            <a:avLst/>
          </a:prstGeom>
          <a:solidFill>
            <a:srgbClr val="D9D9D9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5" name="Google Shape;335;p21"/>
          <p:cNvSpPr/>
          <p:nvPr/>
        </p:nvSpPr>
        <p:spPr>
          <a:xfrm>
            <a:off x="5378488" y="2767720"/>
            <a:ext cx="1270400" cy="1270400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6" name="Google Shape;336;p21"/>
          <p:cNvSpPr/>
          <p:nvPr/>
        </p:nvSpPr>
        <p:spPr>
          <a:xfrm>
            <a:off x="5276888" y="2869320"/>
            <a:ext cx="1270400" cy="1270400"/>
          </a:xfrm>
          <a:prstGeom prst="ellipse">
            <a:avLst/>
          </a:prstGeom>
          <a:solidFill>
            <a:srgbClr val="D9D9D9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7" name="Google Shape;337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/>
              <a:t>Multiple neurons / convolutions</a:t>
            </a:r>
            <a:endParaRPr/>
          </a:p>
        </p:txBody>
      </p:sp>
      <p:sp>
        <p:nvSpPr>
          <p:cNvPr id="392" name="Google Shape;392;p21"/>
          <p:cNvSpPr txBox="1">
            <a:spLocks noGrp="1"/>
          </p:cNvSpPr>
          <p:nvPr>
            <p:ph idx="1"/>
          </p:nvPr>
        </p:nvSpPr>
        <p:spPr>
          <a:xfrm>
            <a:off x="381000" y="5449834"/>
            <a:ext cx="11404600" cy="1027166"/>
          </a:xfrm>
          <a:prstGeom prst="rect">
            <a:avLst/>
          </a:prstGeom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609585" indent="-457189">
              <a:spcBef>
                <a:spcPts val="551"/>
              </a:spcBef>
              <a:spcAft>
                <a:spcPts val="0"/>
              </a:spcAft>
              <a:buSzPts val="1800"/>
              <a:buChar char="●"/>
            </a:pPr>
            <a:r>
              <a:rPr lang="nl" sz="2800" b="1">
                <a:solidFill>
                  <a:schemeClr val="dk2"/>
                </a:solidFill>
              </a:rPr>
              <a:t>Multiple neurons</a:t>
            </a:r>
            <a:r>
              <a:rPr lang="nl" sz="2800"/>
              <a:t> generate </a:t>
            </a:r>
            <a:r>
              <a:rPr lang="nl" sz="2800" b="1">
                <a:solidFill>
                  <a:schemeClr val="dk2"/>
                </a:solidFill>
              </a:rPr>
              <a:t>multiple</a:t>
            </a:r>
            <a:r>
              <a:rPr lang="nl" sz="2800"/>
              <a:t> </a:t>
            </a:r>
            <a:r>
              <a:rPr lang="nl" sz="2800" b="1">
                <a:solidFill>
                  <a:schemeClr val="dk2"/>
                </a:solidFill>
              </a:rPr>
              <a:t>output</a:t>
            </a:r>
            <a:r>
              <a:rPr lang="nl" sz="2800"/>
              <a:t> </a:t>
            </a:r>
            <a:r>
              <a:rPr lang="nl" sz="2800" b="1">
                <a:solidFill>
                  <a:schemeClr val="dk2"/>
                </a:solidFill>
              </a:rPr>
              <a:t>feature maps</a:t>
            </a:r>
            <a:endParaRPr sz="2800" b="1">
              <a:solidFill>
                <a:schemeClr val="dk2"/>
              </a:solidFill>
            </a:endParaRPr>
          </a:p>
        </p:txBody>
      </p:sp>
      <p:sp>
        <p:nvSpPr>
          <p:cNvPr id="338" name="Google Shape;338;p21"/>
          <p:cNvSpPr/>
          <p:nvPr/>
        </p:nvSpPr>
        <p:spPr>
          <a:xfrm>
            <a:off x="9151688" y="2308757"/>
            <a:ext cx="2363600" cy="1355600"/>
          </a:xfrm>
          <a:prstGeom prst="rect">
            <a:avLst/>
          </a:prstGeom>
          <a:solidFill>
            <a:srgbClr val="CB4B16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39" name="Google Shape;339;p21"/>
          <p:cNvSpPr/>
          <p:nvPr/>
        </p:nvSpPr>
        <p:spPr>
          <a:xfrm>
            <a:off x="8995299" y="2465149"/>
            <a:ext cx="2363600" cy="1355600"/>
          </a:xfrm>
          <a:prstGeom prst="rect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0" name="Google Shape;340;p21"/>
          <p:cNvSpPr/>
          <p:nvPr/>
        </p:nvSpPr>
        <p:spPr>
          <a:xfrm>
            <a:off x="8838909" y="2621540"/>
            <a:ext cx="2363600" cy="1355600"/>
          </a:xfrm>
          <a:prstGeom prst="rect">
            <a:avLst/>
          </a:prstGeom>
          <a:solidFill>
            <a:srgbClr val="CB4B16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1" name="Google Shape;341;p21"/>
          <p:cNvSpPr/>
          <p:nvPr/>
        </p:nvSpPr>
        <p:spPr>
          <a:xfrm rot="4327444">
            <a:off x="5165813" y="2974838"/>
            <a:ext cx="1270537" cy="1270537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2" name="Google Shape;342;p21"/>
          <p:cNvSpPr/>
          <p:nvPr/>
        </p:nvSpPr>
        <p:spPr>
          <a:xfrm rot="3275290">
            <a:off x="5175411" y="2977165"/>
            <a:ext cx="1270171" cy="1270171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3" name="Google Shape;343;p21"/>
          <p:cNvSpPr/>
          <p:nvPr/>
        </p:nvSpPr>
        <p:spPr>
          <a:xfrm rot="2159812">
            <a:off x="5169463" y="2969281"/>
            <a:ext cx="1270628" cy="1270628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4" name="Google Shape;344;p21"/>
          <p:cNvSpPr/>
          <p:nvPr/>
        </p:nvSpPr>
        <p:spPr>
          <a:xfrm rot="1100963">
            <a:off x="5173983" y="2970795"/>
            <a:ext cx="1270604" cy="1270604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5" name="Google Shape;345;p21"/>
          <p:cNvSpPr/>
          <p:nvPr/>
        </p:nvSpPr>
        <p:spPr>
          <a:xfrm>
            <a:off x="5175288" y="2970920"/>
            <a:ext cx="1270400" cy="1270400"/>
          </a:xfrm>
          <a:prstGeom prst="ellipse">
            <a:avLst/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pic>
        <p:nvPicPr>
          <p:cNvPr id="346" name="Google Shape;3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7049" y="3324537"/>
            <a:ext cx="524504" cy="563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7" name="Google Shape;347;p21"/>
          <p:cNvCxnSpPr>
            <a:stCxn id="345" idx="6"/>
          </p:cNvCxnSpPr>
          <p:nvPr/>
        </p:nvCxnSpPr>
        <p:spPr>
          <a:xfrm>
            <a:off x="6445688" y="3606120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8" name="Google Shape;348;p21"/>
          <p:cNvSpPr/>
          <p:nvPr/>
        </p:nvSpPr>
        <p:spPr>
          <a:xfrm>
            <a:off x="1663300" y="1817785"/>
            <a:ext cx="3006800" cy="1733200"/>
          </a:xfrm>
          <a:prstGeom prst="rect">
            <a:avLst/>
          </a:prstGeom>
          <a:solidFill>
            <a:srgbClr val="268BD2">
              <a:alpha val="30000"/>
            </a:srgbClr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49" name="Google Shape;349;p21"/>
          <p:cNvSpPr/>
          <p:nvPr/>
        </p:nvSpPr>
        <p:spPr>
          <a:xfrm>
            <a:off x="2073543" y="2372644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50" name="Google Shape;350;p21"/>
          <p:cNvSpPr/>
          <p:nvPr/>
        </p:nvSpPr>
        <p:spPr>
          <a:xfrm>
            <a:off x="1504128" y="1976959"/>
            <a:ext cx="3006800" cy="1733200"/>
          </a:xfrm>
          <a:prstGeom prst="rect">
            <a:avLst/>
          </a:prstGeom>
          <a:solidFill>
            <a:srgbClr val="EEE8D5">
              <a:alpha val="30770"/>
            </a:srgbClr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51" name="Google Shape;351;p21"/>
          <p:cNvCxnSpPr>
            <a:stCxn id="349" idx="3"/>
          </p:cNvCxnSpPr>
          <p:nvPr/>
        </p:nvCxnSpPr>
        <p:spPr>
          <a:xfrm>
            <a:off x="2937143" y="2804444"/>
            <a:ext cx="2372400" cy="348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2" name="Google Shape;352;p21"/>
          <p:cNvSpPr/>
          <p:nvPr/>
        </p:nvSpPr>
        <p:spPr>
          <a:xfrm>
            <a:off x="1344956" y="2136133"/>
            <a:ext cx="3006800" cy="1733200"/>
          </a:xfrm>
          <a:prstGeom prst="rect">
            <a:avLst/>
          </a:prstGeom>
          <a:solidFill>
            <a:srgbClr val="268BD2">
              <a:alpha val="30000"/>
            </a:srgbClr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53" name="Google Shape;353;p21"/>
          <p:cNvCxnSpPr/>
          <p:nvPr/>
        </p:nvCxnSpPr>
        <p:spPr>
          <a:xfrm rot="10800000" flipH="1">
            <a:off x="1260755" y="2367829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4" name="Google Shape;354;p21"/>
          <p:cNvCxnSpPr/>
          <p:nvPr/>
        </p:nvCxnSpPr>
        <p:spPr>
          <a:xfrm rot="10800000" flipH="1">
            <a:off x="2133749" y="2377253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5" name="Google Shape;355;p21"/>
          <p:cNvCxnSpPr>
            <a:stCxn id="356" idx="3"/>
            <a:endCxn id="341" idx="3"/>
          </p:cNvCxnSpPr>
          <p:nvPr/>
        </p:nvCxnSpPr>
        <p:spPr>
          <a:xfrm>
            <a:off x="2781319" y="2961173"/>
            <a:ext cx="2454400" cy="359200"/>
          </a:xfrm>
          <a:prstGeom prst="curvedConnector3">
            <a:avLst>
              <a:gd name="adj1" fmla="val 48572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6" name="Google Shape;356;p21"/>
          <p:cNvSpPr/>
          <p:nvPr/>
        </p:nvSpPr>
        <p:spPr>
          <a:xfrm>
            <a:off x="1917719" y="2529373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57" name="Google Shape;357;p21"/>
          <p:cNvSpPr/>
          <p:nvPr/>
        </p:nvSpPr>
        <p:spPr>
          <a:xfrm>
            <a:off x="1185784" y="2295307"/>
            <a:ext cx="3006800" cy="1733200"/>
          </a:xfrm>
          <a:prstGeom prst="rect">
            <a:avLst/>
          </a:prstGeom>
          <a:solidFill>
            <a:srgbClr val="EEE8D5">
              <a:alpha val="30770"/>
            </a:srgbClr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58" name="Google Shape;358;p21"/>
          <p:cNvCxnSpPr/>
          <p:nvPr/>
        </p:nvCxnSpPr>
        <p:spPr>
          <a:xfrm rot="10800000" flipH="1">
            <a:off x="1977587" y="2542824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9" name="Google Shape;359;p21"/>
          <p:cNvSpPr/>
          <p:nvPr/>
        </p:nvSpPr>
        <p:spPr>
          <a:xfrm>
            <a:off x="1766988" y="2690417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60" name="Google Shape;360;p21"/>
          <p:cNvCxnSpPr/>
          <p:nvPr/>
        </p:nvCxnSpPr>
        <p:spPr>
          <a:xfrm rot="10800000" flipH="1">
            <a:off x="1828949" y="2691461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1" name="Google Shape;361;p21"/>
          <p:cNvCxnSpPr>
            <a:stCxn id="362" idx="3"/>
            <a:endCxn id="343" idx="3"/>
          </p:cNvCxnSpPr>
          <p:nvPr/>
        </p:nvCxnSpPr>
        <p:spPr>
          <a:xfrm>
            <a:off x="2487737" y="3254133"/>
            <a:ext cx="2689600" cy="450000"/>
          </a:xfrm>
          <a:prstGeom prst="curvedConnector4">
            <a:avLst>
              <a:gd name="adj1" fmla="val 49853"/>
              <a:gd name="adj2" fmla="val 91689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3" name="Google Shape;363;p21"/>
          <p:cNvCxnSpPr>
            <a:stCxn id="359" idx="3"/>
            <a:endCxn id="342" idx="3"/>
          </p:cNvCxnSpPr>
          <p:nvPr/>
        </p:nvCxnSpPr>
        <p:spPr>
          <a:xfrm>
            <a:off x="2630588" y="3122217"/>
            <a:ext cx="2553600" cy="384400"/>
          </a:xfrm>
          <a:prstGeom prst="curvedConnector3">
            <a:avLst>
              <a:gd name="adj1" fmla="val 49827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2" name="Google Shape;362;p21"/>
          <p:cNvSpPr/>
          <p:nvPr/>
        </p:nvSpPr>
        <p:spPr>
          <a:xfrm>
            <a:off x="1624137" y="2822333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364" name="Google Shape;364;p21"/>
          <p:cNvSpPr/>
          <p:nvPr/>
        </p:nvSpPr>
        <p:spPr>
          <a:xfrm>
            <a:off x="1026612" y="2454481"/>
            <a:ext cx="3006800" cy="1733200"/>
          </a:xfrm>
          <a:prstGeom prst="rect">
            <a:avLst/>
          </a:prstGeom>
          <a:solidFill>
            <a:srgbClr val="268BD2">
              <a:alpha val="30000"/>
            </a:srgbClr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65" name="Google Shape;365;p21"/>
          <p:cNvCxnSpPr/>
          <p:nvPr/>
        </p:nvCxnSpPr>
        <p:spPr>
          <a:xfrm rot="10800000" flipH="1">
            <a:off x="1670905" y="2847624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6" name="Google Shape;366;p21"/>
          <p:cNvCxnSpPr/>
          <p:nvPr/>
        </p:nvCxnSpPr>
        <p:spPr>
          <a:xfrm>
            <a:off x="6547288" y="3504520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7" name="Google Shape;367;p21"/>
          <p:cNvSpPr/>
          <p:nvPr/>
        </p:nvSpPr>
        <p:spPr>
          <a:xfrm>
            <a:off x="1450348" y="2993407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68" name="Google Shape;368;p21"/>
          <p:cNvCxnSpPr>
            <a:stCxn id="367" idx="3"/>
            <a:endCxn id="344" idx="3"/>
          </p:cNvCxnSpPr>
          <p:nvPr/>
        </p:nvCxnSpPr>
        <p:spPr>
          <a:xfrm>
            <a:off x="2313948" y="3425207"/>
            <a:ext cx="2927600" cy="466000"/>
          </a:xfrm>
          <a:prstGeom prst="curvedConnector4">
            <a:avLst>
              <a:gd name="adj1" fmla="val 48843"/>
              <a:gd name="adj2" fmla="val 106773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69" name="Google Shape;369;p21"/>
          <p:cNvPicPr preferRelativeResize="0"/>
          <p:nvPr/>
        </p:nvPicPr>
        <p:blipFill>
          <a:blip r:embed="rId4">
            <a:alphaModFix amt="51000"/>
          </a:blip>
          <a:stretch>
            <a:fillRect/>
          </a:stretch>
        </p:blipFill>
        <p:spPr>
          <a:xfrm>
            <a:off x="835633" y="2645222"/>
            <a:ext cx="3006459" cy="1733196"/>
          </a:xfrm>
          <a:prstGeom prst="rect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370" name="Google Shape;370;p21"/>
          <p:cNvCxnSpPr/>
          <p:nvPr/>
        </p:nvCxnSpPr>
        <p:spPr>
          <a:xfrm rot="10800000" flipH="1">
            <a:off x="1497809" y="3013195"/>
            <a:ext cx="798800" cy="7988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1" name="Google Shape;371;p21"/>
          <p:cNvSpPr/>
          <p:nvPr/>
        </p:nvSpPr>
        <p:spPr>
          <a:xfrm>
            <a:off x="1244375" y="3186351"/>
            <a:ext cx="863600" cy="863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72" name="Google Shape;372;p21"/>
          <p:cNvCxnSpPr/>
          <p:nvPr/>
        </p:nvCxnSpPr>
        <p:spPr>
          <a:xfrm rot="10800000" flipH="1">
            <a:off x="2788500" y="3244700"/>
            <a:ext cx="144000" cy="1440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3" name="Google Shape;373;p21"/>
          <p:cNvCxnSpPr/>
          <p:nvPr/>
        </p:nvCxnSpPr>
        <p:spPr>
          <a:xfrm rot="10800000" flipH="1">
            <a:off x="2652067" y="3410100"/>
            <a:ext cx="124400" cy="124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4" name="Google Shape;374;p21"/>
          <p:cNvCxnSpPr/>
          <p:nvPr/>
        </p:nvCxnSpPr>
        <p:spPr>
          <a:xfrm rot="10800000" flipH="1">
            <a:off x="2487467" y="3558733"/>
            <a:ext cx="140400" cy="140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5" name="Google Shape;375;p21"/>
          <p:cNvCxnSpPr/>
          <p:nvPr/>
        </p:nvCxnSpPr>
        <p:spPr>
          <a:xfrm rot="10800000" flipH="1">
            <a:off x="2331267" y="3679400"/>
            <a:ext cx="174000" cy="1740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6" name="Google Shape;376;p21"/>
          <p:cNvCxnSpPr>
            <a:stCxn id="371" idx="3"/>
            <a:endCxn id="345" idx="3"/>
          </p:cNvCxnSpPr>
          <p:nvPr/>
        </p:nvCxnSpPr>
        <p:spPr>
          <a:xfrm>
            <a:off x="2107975" y="3618151"/>
            <a:ext cx="3253200" cy="437200"/>
          </a:xfrm>
          <a:prstGeom prst="curvedConnector4">
            <a:avLst>
              <a:gd name="adj1" fmla="val 47143"/>
              <a:gd name="adj2" fmla="val 117784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7" name="Google Shape;377;p21"/>
          <p:cNvCxnSpPr/>
          <p:nvPr/>
        </p:nvCxnSpPr>
        <p:spPr>
          <a:xfrm rot="10800000" flipH="1">
            <a:off x="2115900" y="3854133"/>
            <a:ext cx="207200" cy="2072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8" name="Google Shape;378;p21"/>
          <p:cNvCxnSpPr/>
          <p:nvPr/>
        </p:nvCxnSpPr>
        <p:spPr>
          <a:xfrm>
            <a:off x="6648888" y="3402920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9" name="Google Shape;379;p21"/>
          <p:cNvCxnSpPr/>
          <p:nvPr/>
        </p:nvCxnSpPr>
        <p:spPr>
          <a:xfrm>
            <a:off x="6750488" y="3301320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0" name="Google Shape;380;p21"/>
          <p:cNvSpPr/>
          <p:nvPr/>
        </p:nvSpPr>
        <p:spPr>
          <a:xfrm>
            <a:off x="6986577" y="2958516"/>
            <a:ext cx="1270400" cy="1295200"/>
          </a:xfrm>
          <a:prstGeom prst="roundRect">
            <a:avLst>
              <a:gd name="adj" fmla="val 16667"/>
            </a:avLst>
          </a:prstGeom>
          <a:solidFill>
            <a:srgbClr val="EEE8D5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81" name="Google Shape;381;p21"/>
          <p:cNvCxnSpPr/>
          <p:nvPr/>
        </p:nvCxnSpPr>
        <p:spPr>
          <a:xfrm>
            <a:off x="7621803" y="3142827"/>
            <a:ext cx="0" cy="8636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2" name="Google Shape;382;p21"/>
          <p:cNvCxnSpPr/>
          <p:nvPr/>
        </p:nvCxnSpPr>
        <p:spPr>
          <a:xfrm rot="10800000">
            <a:off x="7621755" y="3174341"/>
            <a:ext cx="0" cy="8636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3" name="Google Shape;383;p21"/>
          <p:cNvCxnSpPr/>
          <p:nvPr/>
        </p:nvCxnSpPr>
        <p:spPr>
          <a:xfrm rot="10800000" flipH="1">
            <a:off x="7231337" y="3602568"/>
            <a:ext cx="394400" cy="1160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4" name="Google Shape;384;p21"/>
          <p:cNvCxnSpPr/>
          <p:nvPr/>
        </p:nvCxnSpPr>
        <p:spPr>
          <a:xfrm rot="10800000" flipH="1">
            <a:off x="7621803" y="3158473"/>
            <a:ext cx="438400" cy="4384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85" name="Google Shape;38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32110" y="3615401"/>
            <a:ext cx="228093" cy="2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08662" y="3092259"/>
            <a:ext cx="365349" cy="208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7" name="Google Shape;387;p21"/>
          <p:cNvCxnSpPr/>
          <p:nvPr/>
        </p:nvCxnSpPr>
        <p:spPr>
          <a:xfrm>
            <a:off x="8358627" y="3504528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8" name="Google Shape;388;p21"/>
          <p:cNvCxnSpPr/>
          <p:nvPr/>
        </p:nvCxnSpPr>
        <p:spPr>
          <a:xfrm>
            <a:off x="8460227" y="3402928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89" name="Google Shape;389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67061" y="2793465"/>
            <a:ext cx="2363555" cy="1355828"/>
          </a:xfrm>
          <a:prstGeom prst="rect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390" name="Google Shape;390;p21"/>
          <p:cNvCxnSpPr/>
          <p:nvPr/>
        </p:nvCxnSpPr>
        <p:spPr>
          <a:xfrm>
            <a:off x="8257027" y="3606128"/>
            <a:ext cx="566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1" name="Google Shape;391;p21"/>
          <p:cNvSpPr/>
          <p:nvPr/>
        </p:nvSpPr>
        <p:spPr>
          <a:xfrm>
            <a:off x="8844553" y="3468288"/>
            <a:ext cx="275600" cy="275600"/>
          </a:xfrm>
          <a:prstGeom prst="rect">
            <a:avLst/>
          </a:prstGeom>
          <a:solidFill>
            <a:srgbClr val="E69138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cxnSp>
        <p:nvCxnSpPr>
          <p:cNvPr id="393" name="Google Shape;393;p21"/>
          <p:cNvCxnSpPr/>
          <p:nvPr/>
        </p:nvCxnSpPr>
        <p:spPr>
          <a:xfrm rot="10800000" flipH="1">
            <a:off x="7479800" y="4343433"/>
            <a:ext cx="2240400" cy="110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394" name="Google Shape;394;p21"/>
          <p:cNvCxnSpPr/>
          <p:nvPr/>
        </p:nvCxnSpPr>
        <p:spPr>
          <a:xfrm rot="10800000" flipH="1">
            <a:off x="2803933" y="4297533"/>
            <a:ext cx="2508800" cy="112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71252B-284F-4868-AB5F-7905F2508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10591-2CB9-4A2D-8783-E6E8B060B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3323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377;p111">
            <a:extLst>
              <a:ext uri="{FF2B5EF4-FFF2-40B4-BE49-F238E27FC236}">
                <a16:creationId xmlns:a16="http://schemas.microsoft.com/office/drawing/2014/main" id="{AAA86205-0A31-4A87-AD65-523A47A2907F}"/>
              </a:ext>
            </a:extLst>
          </p:cNvPr>
          <p:cNvSpPr/>
          <p:nvPr/>
        </p:nvSpPr>
        <p:spPr>
          <a:xfrm>
            <a:off x="808933" y="1119067"/>
            <a:ext cx="5024400" cy="4799600"/>
          </a:xfrm>
          <a:prstGeom prst="rect">
            <a:avLst/>
          </a:prstGeom>
          <a:solidFill>
            <a:srgbClr val="EEE8DA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76" name="Google Shape;6376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10600" tIns="110600" rIns="110600" bIns="1106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Transfer volume != Buffer size</a:t>
            </a:r>
            <a:endParaRPr sz="40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3907AD-53C5-4FE1-95F4-90D865319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E019B-A482-409C-95E1-4C5750720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sp>
        <p:nvSpPr>
          <p:cNvPr id="6378" name="Google Shape;6378;p111"/>
          <p:cNvSpPr/>
          <p:nvPr/>
        </p:nvSpPr>
        <p:spPr>
          <a:xfrm>
            <a:off x="808933" y="1334133"/>
            <a:ext cx="5024400" cy="999200"/>
          </a:xfrm>
          <a:prstGeom prst="rect">
            <a:avLst/>
          </a:prstGeom>
          <a:solidFill>
            <a:srgbClr val="FFDC79"/>
          </a:solidFill>
          <a:ln w="19050" cap="flat" cmpd="sng">
            <a:solidFill>
              <a:srgbClr val="FF91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80" name="Google Shape;6380;p111"/>
          <p:cNvSpPr txBox="1"/>
          <p:nvPr/>
        </p:nvSpPr>
        <p:spPr>
          <a:xfrm>
            <a:off x="5907401" y="1076833"/>
            <a:ext cx="6358984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0-&gt;Dy:</a:t>
            </a:r>
            <a:endParaRPr b="1" kern="0" dirty="0">
              <a:solidFill>
                <a:srgbClr val="4F81B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0-&gt;Dx: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l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0-&gt;Ky: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  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k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0-&gt;Kx:      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[x][y]+=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[x+kx][y+ky]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81" name="Google Shape;6381;p111"/>
          <p:cNvSpPr txBox="1"/>
          <p:nvPr/>
        </p:nvSpPr>
        <p:spPr>
          <a:xfrm>
            <a:off x="10021800" y="1057267"/>
            <a:ext cx="201520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C0504D"/>
                </a:solidFill>
                <a:latin typeface="Arial"/>
                <a:cs typeface="Arial"/>
                <a:sym typeface="Arial"/>
              </a:rPr>
              <a:t>Store Level</a:t>
            </a:r>
            <a:endParaRPr b="1" kern="0" dirty="0">
              <a:solidFill>
                <a:srgbClr val="C0504D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2" name="Google Shape;6382;p111"/>
          <p:cNvCxnSpPr>
            <a:cxnSpLocks/>
          </p:cNvCxnSpPr>
          <p:nvPr/>
        </p:nvCxnSpPr>
        <p:spPr>
          <a:xfrm rot="10800000">
            <a:off x="9320600" y="1368225"/>
            <a:ext cx="701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4" name="Google Shape;6384;p111"/>
          <p:cNvSpPr txBox="1"/>
          <p:nvPr/>
        </p:nvSpPr>
        <p:spPr>
          <a:xfrm>
            <a:off x="2988667" y="57439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5" name="Google Shape;6385;p111"/>
          <p:cNvCxnSpPr/>
          <p:nvPr/>
        </p:nvCxnSpPr>
        <p:spPr>
          <a:xfrm>
            <a:off x="2638000" y="6361167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6" name="Google Shape;6386;p111"/>
          <p:cNvSpPr txBox="1"/>
          <p:nvPr/>
        </p:nvSpPr>
        <p:spPr>
          <a:xfrm>
            <a:off x="350667" y="29151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7" name="Google Shape;6387;p111"/>
          <p:cNvCxnSpPr/>
          <p:nvPr/>
        </p:nvCxnSpPr>
        <p:spPr>
          <a:xfrm rot="5400000">
            <a:off x="-236733" y="3465633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91399117-8DB9-45DE-B4A4-39BC30C51D48}"/>
              </a:ext>
            </a:extLst>
          </p:cNvPr>
          <p:cNvGrpSpPr/>
          <p:nvPr/>
        </p:nvGrpSpPr>
        <p:grpSpPr>
          <a:xfrm>
            <a:off x="2572296" y="1328633"/>
            <a:ext cx="2462800" cy="1404067"/>
            <a:chOff x="802175" y="996475"/>
            <a:chExt cx="1847100" cy="1053050"/>
          </a:xfrm>
        </p:grpSpPr>
        <p:sp>
          <p:nvSpPr>
            <p:cNvPr id="6379" name="Google Shape;6379;p111"/>
            <p:cNvSpPr/>
            <p:nvPr/>
          </p:nvSpPr>
          <p:spPr>
            <a:xfrm>
              <a:off x="802175" y="996475"/>
              <a:ext cx="728100" cy="749400"/>
            </a:xfrm>
            <a:prstGeom prst="rect">
              <a:avLst/>
            </a:prstGeom>
            <a:solidFill>
              <a:srgbClr val="CFE2F3"/>
            </a:solidFill>
            <a:ln w="285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8" name="Google Shape;6388;p111"/>
            <p:cNvSpPr txBox="1"/>
            <p:nvPr/>
          </p:nvSpPr>
          <p:spPr>
            <a:xfrm>
              <a:off x="1530275" y="1092950"/>
              <a:ext cx="1119000" cy="41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nl" sz="32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Ky</a:t>
              </a: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9" name="Google Shape;6389;p111"/>
            <p:cNvSpPr txBox="1"/>
            <p:nvPr/>
          </p:nvSpPr>
          <p:spPr>
            <a:xfrm>
              <a:off x="896875" y="1634925"/>
              <a:ext cx="1119000" cy="41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nl" sz="32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Kx</a:t>
              </a: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EFB64F-C945-46C8-8E0B-81B12CB7A64A}"/>
              </a:ext>
            </a:extLst>
          </p:cNvPr>
          <p:cNvSpPr/>
          <p:nvPr/>
        </p:nvSpPr>
        <p:spPr>
          <a:xfrm>
            <a:off x="1554967" y="3223516"/>
            <a:ext cx="3771013" cy="14691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Live volume at any time is only </a:t>
            </a:r>
            <a:r>
              <a:rPr 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KxKy</a:t>
            </a:r>
            <a:endParaRPr lang="en-US" sz="2667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1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377;p111">
            <a:extLst>
              <a:ext uri="{FF2B5EF4-FFF2-40B4-BE49-F238E27FC236}">
                <a16:creationId xmlns:a16="http://schemas.microsoft.com/office/drawing/2014/main" id="{AAA86205-0A31-4A87-AD65-523A47A2907F}"/>
              </a:ext>
            </a:extLst>
          </p:cNvPr>
          <p:cNvSpPr/>
          <p:nvPr/>
        </p:nvSpPr>
        <p:spPr>
          <a:xfrm>
            <a:off x="808933" y="1119067"/>
            <a:ext cx="5024400" cy="4799600"/>
          </a:xfrm>
          <a:prstGeom prst="rect">
            <a:avLst/>
          </a:prstGeom>
          <a:solidFill>
            <a:srgbClr val="EEE8DA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76" name="Google Shape;6376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10600" tIns="110600" rIns="110600" bIns="1106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Introducing: Compute Level</a:t>
            </a:r>
            <a:endParaRPr sz="40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1E172F-A82E-4CB7-AFA7-AC223C782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21F746-007A-4CFA-8AF0-D284CF407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p:sp>
        <p:nvSpPr>
          <p:cNvPr id="6378" name="Google Shape;6378;p111"/>
          <p:cNvSpPr/>
          <p:nvPr/>
        </p:nvSpPr>
        <p:spPr>
          <a:xfrm>
            <a:off x="808933" y="1334133"/>
            <a:ext cx="5024400" cy="999200"/>
          </a:xfrm>
          <a:prstGeom prst="rect">
            <a:avLst/>
          </a:prstGeom>
          <a:solidFill>
            <a:srgbClr val="FFDC79"/>
          </a:solidFill>
          <a:ln w="19050" cap="flat" cmpd="sng">
            <a:solidFill>
              <a:srgbClr val="FF91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80" name="Google Shape;6380;p111"/>
          <p:cNvSpPr txBox="1"/>
          <p:nvPr/>
        </p:nvSpPr>
        <p:spPr>
          <a:xfrm>
            <a:off x="5907401" y="1076833"/>
            <a:ext cx="6358984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0-&gt;Dy:</a:t>
            </a:r>
            <a:endParaRPr b="1" kern="0" dirty="0">
              <a:solidFill>
                <a:srgbClr val="4F81B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0-&gt;Dx: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l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0-&gt;Ky: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  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k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0-&gt;Kx:      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[x][y]+=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[x+kx][y+ky]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81" name="Google Shape;6381;p111"/>
          <p:cNvSpPr txBox="1"/>
          <p:nvPr/>
        </p:nvSpPr>
        <p:spPr>
          <a:xfrm>
            <a:off x="10021800" y="1057267"/>
            <a:ext cx="201520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C0504D"/>
                </a:solidFill>
                <a:latin typeface="Arial"/>
                <a:cs typeface="Arial"/>
                <a:sym typeface="Arial"/>
              </a:rPr>
              <a:t>Store Level</a:t>
            </a:r>
            <a:endParaRPr b="1" kern="0" dirty="0">
              <a:solidFill>
                <a:srgbClr val="C0504D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2" name="Google Shape;6382;p111"/>
          <p:cNvCxnSpPr>
            <a:cxnSpLocks/>
          </p:cNvCxnSpPr>
          <p:nvPr/>
        </p:nvCxnSpPr>
        <p:spPr>
          <a:xfrm rot="10800000">
            <a:off x="9320600" y="1368225"/>
            <a:ext cx="701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4" name="Google Shape;6384;p111"/>
          <p:cNvSpPr txBox="1"/>
          <p:nvPr/>
        </p:nvSpPr>
        <p:spPr>
          <a:xfrm>
            <a:off x="2988667" y="57439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5" name="Google Shape;6385;p111"/>
          <p:cNvCxnSpPr/>
          <p:nvPr/>
        </p:nvCxnSpPr>
        <p:spPr>
          <a:xfrm>
            <a:off x="2638000" y="6361167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6" name="Google Shape;6386;p111"/>
          <p:cNvSpPr txBox="1"/>
          <p:nvPr/>
        </p:nvSpPr>
        <p:spPr>
          <a:xfrm>
            <a:off x="350667" y="29151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7" name="Google Shape;6387;p111"/>
          <p:cNvCxnSpPr/>
          <p:nvPr/>
        </p:nvCxnSpPr>
        <p:spPr>
          <a:xfrm rot="5400000">
            <a:off x="-236733" y="3465633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91399117-8DB9-45DE-B4A4-39BC30C51D48}"/>
              </a:ext>
            </a:extLst>
          </p:cNvPr>
          <p:cNvGrpSpPr/>
          <p:nvPr/>
        </p:nvGrpSpPr>
        <p:grpSpPr>
          <a:xfrm>
            <a:off x="2572296" y="1328633"/>
            <a:ext cx="2462800" cy="1404067"/>
            <a:chOff x="802175" y="996475"/>
            <a:chExt cx="1847100" cy="1053050"/>
          </a:xfrm>
        </p:grpSpPr>
        <p:sp>
          <p:nvSpPr>
            <p:cNvPr id="6379" name="Google Shape;6379;p111"/>
            <p:cNvSpPr/>
            <p:nvPr/>
          </p:nvSpPr>
          <p:spPr>
            <a:xfrm>
              <a:off x="802175" y="996475"/>
              <a:ext cx="728100" cy="749400"/>
            </a:xfrm>
            <a:prstGeom prst="rect">
              <a:avLst/>
            </a:prstGeom>
            <a:solidFill>
              <a:srgbClr val="CFE2F3"/>
            </a:solidFill>
            <a:ln w="285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8" name="Google Shape;6388;p111"/>
            <p:cNvSpPr txBox="1"/>
            <p:nvPr/>
          </p:nvSpPr>
          <p:spPr>
            <a:xfrm>
              <a:off x="1530275" y="1092950"/>
              <a:ext cx="1119000" cy="41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nl" sz="32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Ky</a:t>
              </a: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9" name="Google Shape;6389;p111"/>
            <p:cNvSpPr txBox="1"/>
            <p:nvPr/>
          </p:nvSpPr>
          <p:spPr>
            <a:xfrm>
              <a:off x="896875" y="1634925"/>
              <a:ext cx="1119000" cy="41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nl" sz="32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Kx</a:t>
              </a: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EFB64F-C945-46C8-8E0B-81B12CB7A64A}"/>
              </a:ext>
            </a:extLst>
          </p:cNvPr>
          <p:cNvSpPr/>
          <p:nvPr/>
        </p:nvSpPr>
        <p:spPr>
          <a:xfrm>
            <a:off x="1554967" y="3223516"/>
            <a:ext cx="3771013" cy="14691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Live volume at any time is only </a:t>
            </a:r>
            <a:r>
              <a:rPr 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KxKy</a:t>
            </a:r>
            <a:endParaRPr lang="en-US" sz="2667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Google Shape;6383;p111">
            <a:extLst>
              <a:ext uri="{FF2B5EF4-FFF2-40B4-BE49-F238E27FC236}">
                <a16:creationId xmlns:a16="http://schemas.microsoft.com/office/drawing/2014/main" id="{50A1A860-0DE9-4460-B050-A320B16601DE}"/>
              </a:ext>
            </a:extLst>
          </p:cNvPr>
          <p:cNvSpPr/>
          <p:nvPr/>
        </p:nvSpPr>
        <p:spPr>
          <a:xfrm>
            <a:off x="6210693" y="3429001"/>
            <a:ext cx="5752400" cy="2365017"/>
          </a:xfrm>
          <a:prstGeom prst="roundRect">
            <a:avLst>
              <a:gd name="adj" fmla="val 16667"/>
            </a:avLst>
          </a:prstGeom>
          <a:solidFill>
            <a:srgbClr val="EEE8DA"/>
          </a:solidFill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By not transferring data at the start of y, but </a:t>
            </a:r>
            <a:r>
              <a:rPr lang="en-US" sz="26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later a smaller buffer is 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required.</a:t>
            </a:r>
            <a:endParaRPr sz="2667" b="1" kern="0" dirty="0">
              <a:solidFill>
                <a:srgbClr val="C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435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377;p111">
            <a:extLst>
              <a:ext uri="{FF2B5EF4-FFF2-40B4-BE49-F238E27FC236}">
                <a16:creationId xmlns:a16="http://schemas.microsoft.com/office/drawing/2014/main" id="{AAA86205-0A31-4A87-AD65-523A47A2907F}"/>
              </a:ext>
            </a:extLst>
          </p:cNvPr>
          <p:cNvSpPr/>
          <p:nvPr/>
        </p:nvSpPr>
        <p:spPr>
          <a:xfrm>
            <a:off x="808933" y="1119067"/>
            <a:ext cx="5024400" cy="4799600"/>
          </a:xfrm>
          <a:prstGeom prst="rect">
            <a:avLst/>
          </a:prstGeom>
          <a:solidFill>
            <a:srgbClr val="EEE8DA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76" name="Google Shape;6376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10600" tIns="110600" rIns="110600" bIns="1106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Introducing: Compute Level</a:t>
            </a:r>
            <a:endParaRPr sz="40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5D2B03-E4BF-4ADA-9392-E019E51FC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F48C4-587A-4453-A498-475B03EF4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sp>
        <p:nvSpPr>
          <p:cNvPr id="6378" name="Google Shape;6378;p111"/>
          <p:cNvSpPr/>
          <p:nvPr/>
        </p:nvSpPr>
        <p:spPr>
          <a:xfrm>
            <a:off x="808933" y="1334133"/>
            <a:ext cx="5024400" cy="999200"/>
          </a:xfrm>
          <a:prstGeom prst="rect">
            <a:avLst/>
          </a:prstGeom>
          <a:solidFill>
            <a:srgbClr val="FFDC79"/>
          </a:solidFill>
          <a:ln w="19050" cap="flat" cmpd="sng">
            <a:solidFill>
              <a:srgbClr val="FF91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80" name="Google Shape;6380;p111"/>
          <p:cNvSpPr txBox="1"/>
          <p:nvPr/>
        </p:nvSpPr>
        <p:spPr>
          <a:xfrm>
            <a:off x="5907401" y="1076833"/>
            <a:ext cx="6358984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0-&gt;Dy:</a:t>
            </a:r>
            <a:endParaRPr b="1" kern="0" dirty="0">
              <a:solidFill>
                <a:srgbClr val="4F81B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0-&gt;Dx: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l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0-&gt;Ky: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      for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k </a:t>
            </a:r>
            <a:r>
              <a:rPr lang="nl" b="1" kern="0" dirty="0">
                <a:solidFill>
                  <a:srgbClr val="4F81BD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0-&gt;Kx:      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[x][y]+=</a:t>
            </a:r>
            <a:r>
              <a:rPr lang="nl" b="1" kern="0" dirty="0">
                <a:solidFill>
                  <a:srgbClr val="9BBB59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nl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[x+kx][y+ky]</a:t>
            </a:r>
            <a:endParaRPr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81" name="Google Shape;6381;p111"/>
          <p:cNvSpPr txBox="1"/>
          <p:nvPr/>
        </p:nvSpPr>
        <p:spPr>
          <a:xfrm>
            <a:off x="10021800" y="1057267"/>
            <a:ext cx="201520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b="1" kern="0" dirty="0">
                <a:solidFill>
                  <a:srgbClr val="C0504D"/>
                </a:solidFill>
                <a:latin typeface="Arial"/>
                <a:cs typeface="Arial"/>
                <a:sym typeface="Arial"/>
              </a:rPr>
              <a:t>Store Level</a:t>
            </a:r>
            <a:endParaRPr b="1" kern="0" dirty="0">
              <a:solidFill>
                <a:srgbClr val="C0504D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2" name="Google Shape;6382;p111"/>
          <p:cNvCxnSpPr>
            <a:cxnSpLocks/>
          </p:cNvCxnSpPr>
          <p:nvPr/>
        </p:nvCxnSpPr>
        <p:spPr>
          <a:xfrm rot="10800000">
            <a:off x="9320600" y="1368225"/>
            <a:ext cx="701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4" name="Google Shape;6384;p111"/>
          <p:cNvSpPr txBox="1"/>
          <p:nvPr/>
        </p:nvSpPr>
        <p:spPr>
          <a:xfrm>
            <a:off x="2988667" y="57439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5" name="Google Shape;6385;p111"/>
          <p:cNvCxnSpPr/>
          <p:nvPr/>
        </p:nvCxnSpPr>
        <p:spPr>
          <a:xfrm>
            <a:off x="2638000" y="6361167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6" name="Google Shape;6386;p111"/>
          <p:cNvSpPr txBox="1"/>
          <p:nvPr/>
        </p:nvSpPr>
        <p:spPr>
          <a:xfrm>
            <a:off x="350667" y="2915133"/>
            <a:ext cx="14920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nl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387" name="Google Shape;6387;p111"/>
          <p:cNvCxnSpPr/>
          <p:nvPr/>
        </p:nvCxnSpPr>
        <p:spPr>
          <a:xfrm rot="5400000">
            <a:off x="-236733" y="3465633"/>
            <a:ext cx="1188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91399117-8DB9-45DE-B4A4-39BC30C51D48}"/>
              </a:ext>
            </a:extLst>
          </p:cNvPr>
          <p:cNvGrpSpPr/>
          <p:nvPr/>
        </p:nvGrpSpPr>
        <p:grpSpPr>
          <a:xfrm>
            <a:off x="2572296" y="1328633"/>
            <a:ext cx="2462800" cy="1404067"/>
            <a:chOff x="802175" y="996475"/>
            <a:chExt cx="1847100" cy="1053050"/>
          </a:xfrm>
        </p:grpSpPr>
        <p:sp>
          <p:nvSpPr>
            <p:cNvPr id="6379" name="Google Shape;6379;p111"/>
            <p:cNvSpPr/>
            <p:nvPr/>
          </p:nvSpPr>
          <p:spPr>
            <a:xfrm>
              <a:off x="802175" y="996475"/>
              <a:ext cx="728100" cy="749400"/>
            </a:xfrm>
            <a:prstGeom prst="rect">
              <a:avLst/>
            </a:prstGeom>
            <a:solidFill>
              <a:srgbClr val="CFE2F3"/>
            </a:solidFill>
            <a:ln w="285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8" name="Google Shape;6388;p111"/>
            <p:cNvSpPr txBox="1"/>
            <p:nvPr/>
          </p:nvSpPr>
          <p:spPr>
            <a:xfrm>
              <a:off x="1530275" y="1092950"/>
              <a:ext cx="1119000" cy="41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nl" sz="32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Ky</a:t>
              </a: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9" name="Google Shape;6389;p111"/>
            <p:cNvSpPr txBox="1"/>
            <p:nvPr/>
          </p:nvSpPr>
          <p:spPr>
            <a:xfrm>
              <a:off x="896875" y="1634925"/>
              <a:ext cx="1119000" cy="41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nl" sz="32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Kx</a:t>
              </a: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EFB64F-C945-46C8-8E0B-81B12CB7A64A}"/>
              </a:ext>
            </a:extLst>
          </p:cNvPr>
          <p:cNvSpPr/>
          <p:nvPr/>
        </p:nvSpPr>
        <p:spPr>
          <a:xfrm>
            <a:off x="1554967" y="3223516"/>
            <a:ext cx="3771013" cy="14691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Live volume at any time is only </a:t>
            </a:r>
            <a:r>
              <a:rPr 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KxKy</a:t>
            </a:r>
            <a:endParaRPr lang="en-US" sz="2667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Google Shape;6383;p111">
            <a:extLst>
              <a:ext uri="{FF2B5EF4-FFF2-40B4-BE49-F238E27FC236}">
                <a16:creationId xmlns:a16="http://schemas.microsoft.com/office/drawing/2014/main" id="{50A1A860-0DE9-4460-B050-A320B16601DE}"/>
              </a:ext>
            </a:extLst>
          </p:cNvPr>
          <p:cNvSpPr/>
          <p:nvPr/>
        </p:nvSpPr>
        <p:spPr>
          <a:xfrm>
            <a:off x="6210693" y="3813611"/>
            <a:ext cx="5752400" cy="1381640"/>
          </a:xfrm>
          <a:prstGeom prst="roundRect">
            <a:avLst>
              <a:gd name="adj" fmla="val 16667"/>
            </a:avLst>
          </a:prstGeom>
          <a:solidFill>
            <a:srgbClr val="EEE8DA"/>
          </a:solidFill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Compute level determines </a:t>
            </a:r>
            <a:r>
              <a:rPr lang="en-US" sz="26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when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data is transferred</a:t>
            </a:r>
            <a:endParaRPr sz="2667" b="1" kern="0" dirty="0">
              <a:solidFill>
                <a:srgbClr val="C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6381;p111">
            <a:extLst>
              <a:ext uri="{FF2B5EF4-FFF2-40B4-BE49-F238E27FC236}">
                <a16:creationId xmlns:a16="http://schemas.microsoft.com/office/drawing/2014/main" id="{D8AA5DE2-8888-4DB6-A829-04FC2D55E325}"/>
              </a:ext>
            </a:extLst>
          </p:cNvPr>
          <p:cNvSpPr txBox="1"/>
          <p:nvPr/>
        </p:nvSpPr>
        <p:spPr>
          <a:xfrm>
            <a:off x="10021799" y="1454207"/>
            <a:ext cx="266166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b="1" kern="0" dirty="0">
                <a:solidFill>
                  <a:srgbClr val="C0504D"/>
                </a:solidFill>
                <a:latin typeface="Arial"/>
                <a:cs typeface="Arial"/>
                <a:sym typeface="Arial"/>
              </a:rPr>
              <a:t>Compute</a:t>
            </a:r>
            <a:r>
              <a:rPr lang="nl" b="1" kern="0" dirty="0">
                <a:solidFill>
                  <a:srgbClr val="C0504D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b="1" kern="0" dirty="0" err="1">
                <a:solidFill>
                  <a:srgbClr val="C0504D"/>
                </a:solidFill>
                <a:latin typeface="Arial"/>
                <a:cs typeface="Arial"/>
                <a:sym typeface="Arial"/>
              </a:rPr>
              <a:t>lvl</a:t>
            </a:r>
            <a:endParaRPr b="1" kern="0" dirty="0">
              <a:solidFill>
                <a:srgbClr val="C0504D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0" name="Google Shape;6382;p111">
            <a:extLst>
              <a:ext uri="{FF2B5EF4-FFF2-40B4-BE49-F238E27FC236}">
                <a16:creationId xmlns:a16="http://schemas.microsoft.com/office/drawing/2014/main" id="{481F49F1-4245-49D9-9D7F-3EC54C3BBCBB}"/>
              </a:ext>
            </a:extLst>
          </p:cNvPr>
          <p:cNvCxnSpPr>
            <a:cxnSpLocks/>
          </p:cNvCxnSpPr>
          <p:nvPr/>
        </p:nvCxnSpPr>
        <p:spPr>
          <a:xfrm flipH="1">
            <a:off x="9545675" y="1765165"/>
            <a:ext cx="476125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29977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0231C2-C9AE-407A-87DC-58550603584C}"/>
              </a:ext>
            </a:extLst>
          </p:cNvPr>
          <p:cNvSpPr/>
          <p:nvPr/>
        </p:nvSpPr>
        <p:spPr>
          <a:xfrm>
            <a:off x="10821582" y="6162159"/>
            <a:ext cx="1285359" cy="681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Google Shape;1067;p46"/>
          <p:cNvSpPr txBox="1">
            <a:spLocks noGrp="1"/>
          </p:cNvSpPr>
          <p:nvPr>
            <p:ph type="title"/>
          </p:nvPr>
        </p:nvSpPr>
        <p:spPr>
          <a:xfrm>
            <a:off x="816000" y="14437"/>
            <a:ext cx="10564400" cy="526000"/>
          </a:xfrm>
          <a:prstGeom prst="rect">
            <a:avLst/>
          </a:prstGeom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"/>
              <a:t>Pareto front of 6 CNNs</a:t>
            </a:r>
            <a:endParaRPr/>
          </a:p>
        </p:txBody>
      </p:sp>
      <p:pic>
        <p:nvPicPr>
          <p:cNvPr id="1068" name="Google Shape;106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951" y="886318"/>
            <a:ext cx="3620725" cy="262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7916" y="886318"/>
            <a:ext cx="3612104" cy="262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13767" y="4076704"/>
            <a:ext cx="3541712" cy="2578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2467" y="4076704"/>
            <a:ext cx="3541712" cy="2578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Google Shape;1072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73112" y="4076704"/>
            <a:ext cx="3541712" cy="2578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74258" y="902199"/>
            <a:ext cx="3567071" cy="2578096"/>
          </a:xfrm>
          <a:prstGeom prst="rect">
            <a:avLst/>
          </a:prstGeom>
          <a:noFill/>
          <a:ln>
            <a:noFill/>
          </a:ln>
        </p:spPr>
      </p:pic>
      <p:sp>
        <p:nvSpPr>
          <p:cNvPr id="1074" name="Google Shape;1074;p46"/>
          <p:cNvSpPr txBox="1"/>
          <p:nvPr/>
        </p:nvSpPr>
        <p:spPr>
          <a:xfrm>
            <a:off x="810700" y="438833"/>
            <a:ext cx="30028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sz="2400">
                <a:latin typeface="Calibri"/>
                <a:ea typeface="Calibri"/>
                <a:cs typeface="Calibri"/>
                <a:sym typeface="Calibri"/>
              </a:rPr>
              <a:t>VDSR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5" name="Google Shape;1075;p46"/>
          <p:cNvSpPr txBox="1"/>
          <p:nvPr/>
        </p:nvSpPr>
        <p:spPr>
          <a:xfrm>
            <a:off x="4596800" y="438833"/>
            <a:ext cx="30028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sz="2400">
                <a:latin typeface="Calibri"/>
                <a:ea typeface="Calibri"/>
                <a:cs typeface="Calibri"/>
                <a:sym typeface="Calibri"/>
              </a:rPr>
              <a:t>Traffic Sign Detect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6" name="Google Shape;1076;p46"/>
          <p:cNvSpPr txBox="1"/>
          <p:nvPr/>
        </p:nvSpPr>
        <p:spPr>
          <a:xfrm>
            <a:off x="8382733" y="438833"/>
            <a:ext cx="30028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sz="2400">
                <a:latin typeface="Calibri"/>
                <a:ea typeface="Calibri"/>
                <a:cs typeface="Calibri"/>
                <a:sym typeface="Calibri"/>
              </a:rPr>
              <a:t>VGG16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7" name="Google Shape;1077;p46"/>
          <p:cNvSpPr txBox="1"/>
          <p:nvPr/>
        </p:nvSpPr>
        <p:spPr>
          <a:xfrm>
            <a:off x="810700" y="3588433"/>
            <a:ext cx="30028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sz="2400">
                <a:latin typeface="Calibri"/>
                <a:ea typeface="Calibri"/>
                <a:cs typeface="Calibri"/>
                <a:sym typeface="Calibri"/>
              </a:rPr>
              <a:t>Resnet 101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8" name="Google Shape;1078;p46"/>
          <p:cNvSpPr txBox="1"/>
          <p:nvPr/>
        </p:nvSpPr>
        <p:spPr>
          <a:xfrm>
            <a:off x="4596800" y="3588433"/>
            <a:ext cx="30028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sz="2400">
                <a:latin typeface="Calibri"/>
                <a:ea typeface="Calibri"/>
                <a:cs typeface="Calibri"/>
                <a:sym typeface="Calibri"/>
              </a:rPr>
              <a:t>Resnet 152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9" name="Google Shape;1079;p46"/>
          <p:cNvSpPr txBox="1"/>
          <p:nvPr/>
        </p:nvSpPr>
        <p:spPr>
          <a:xfrm>
            <a:off x="8382733" y="3588433"/>
            <a:ext cx="30028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 sz="2400">
                <a:latin typeface="Calibri"/>
                <a:ea typeface="Calibri"/>
                <a:cs typeface="Calibri"/>
                <a:sym typeface="Calibri"/>
              </a:rPr>
              <a:t>MobileNet V2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0" name="Google Shape;1080;p46"/>
          <p:cNvCxnSpPr/>
          <p:nvPr/>
        </p:nvCxnSpPr>
        <p:spPr>
          <a:xfrm rot="10800000">
            <a:off x="1151133" y="4370533"/>
            <a:ext cx="0" cy="1141200"/>
          </a:xfrm>
          <a:prstGeom prst="straightConnector1">
            <a:avLst/>
          </a:prstGeom>
          <a:noFill/>
          <a:ln w="28575" cap="flat" cmpd="sng">
            <a:solidFill>
              <a:srgbClr val="268BD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081" name="Google Shape;1081;p46"/>
          <p:cNvSpPr/>
          <p:nvPr/>
        </p:nvSpPr>
        <p:spPr>
          <a:xfrm>
            <a:off x="1292200" y="4446133"/>
            <a:ext cx="2132000" cy="990000"/>
          </a:xfrm>
          <a:prstGeom prst="roundRect">
            <a:avLst>
              <a:gd name="adj" fmla="val 16667"/>
            </a:avLst>
          </a:prstGeom>
          <a:solidFill>
            <a:srgbClr val="EEE8D5"/>
          </a:solidFill>
          <a:ln w="19050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"/>
              <a:t>Orders of Magnitude better than baseline!</a:t>
            </a: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9EEC7-9795-41F0-8B84-4038F863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56C20B8-966F-4D6D-A263-7506F4236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94</a:t>
            </a:fld>
            <a:endParaRPr lang="nl-NL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3352" y="188640"/>
            <a:ext cx="6048672" cy="64807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nl-NL" sz="110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</a:t>
            </a:r>
            <a:r>
              <a:rPr lang="nl-NL" sz="1100" err="1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pragma</a:t>
            </a:r>
            <a:r>
              <a:rPr lang="nl-NL" sz="110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omp</a:t>
            </a:r>
            <a:r>
              <a:rPr lang="nl-NL" sz="110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parallel </a:t>
            </a:r>
            <a:r>
              <a:rPr lang="nl-NL" sz="1100" err="1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endParaRPr lang="nl-NL" sz="1100">
              <a:solidFill>
                <a:srgbClr val="804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b="1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yTile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yTile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out</a:t>
            </a:r>
            <a:r>
              <a:rPr lang="nl-NL" sz="1100" b="1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height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yTile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32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__m128i a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b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c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sum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avg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__m128i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[(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32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)];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b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nl-NL" sz="1100" b="1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xTile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xTile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out</a:t>
            </a:r>
            <a:r>
              <a:rPr lang="nl-NL" sz="1100" b="1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width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xTile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__m128i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tmpPtr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s-ES" sz="1100" b="1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10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 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 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32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es-ES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++)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es-ES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fr-FR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fr-FR" sz="110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const</a:t>
            </a:r>
            <a:r>
              <a:rPr lang="fr-FR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sz="110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uint16_t</a:t>
            </a:r>
            <a:r>
              <a:rPr lang="fr-FR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fr-FR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inPtr</a:t>
            </a:r>
            <a:r>
              <a:rPr lang="fr-FR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fr-FR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&amp;(</a:t>
            </a:r>
            <a:r>
              <a:rPr lang="fr-FR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</a:t>
            </a:r>
            <a:r>
              <a:rPr lang="fr-FR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fr-FR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xTile</a:t>
            </a:r>
            <a:r>
              <a:rPr lang="fr-FR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fr-FR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yTile</a:t>
            </a:r>
            <a:r>
              <a:rPr lang="fr-FR" sz="1100" b="1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fr-FR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</a:t>
            </a:r>
            <a:r>
              <a:rPr lang="fr-FR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));</a:t>
            </a:r>
            <a:endParaRPr lang="fr-FR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nl-NL" sz="1100" b="1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a 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_mm_load_si128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((</a:t>
            </a:r>
            <a:r>
              <a:rPr lang="it-IT" sz="110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const</a:t>
            </a: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__m128i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*)(</a:t>
            </a: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inPtr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));</a:t>
            </a:r>
            <a:endParaRPr lang="it-IT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b 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_mm_loadu_si128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((</a:t>
            </a:r>
            <a:r>
              <a:rPr lang="it-IT" sz="110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const</a:t>
            </a: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__m128i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*)(</a:t>
            </a: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inPtr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it-IT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));</a:t>
            </a:r>
            <a:endParaRPr lang="it-IT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c 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_mm_loadu_si128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((</a:t>
            </a:r>
            <a:r>
              <a:rPr lang="it-IT" sz="110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const</a:t>
            </a: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__m128i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*)(</a:t>
            </a: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inPtr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it-IT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));</a:t>
            </a:r>
            <a:endParaRPr lang="it-IT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sum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_mm_add_epi16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_mm_add_epi16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b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c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avg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_mm_mulhi_epi16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sum</a:t>
            </a:r>
            <a:r>
              <a:rPr lang="nl-NL" sz="1100" b="1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one_third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_mm_store_si128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tmpPtr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++,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avg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inPtr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+=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tmpPtr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s-ES" sz="1100" b="1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10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 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 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32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++)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es-ES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__m128i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outPtr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__m128i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*)(&amp;(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out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xTile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yTile</a:t>
            </a:r>
            <a:r>
              <a:rPr lang="nl-NL" sz="1100" b="1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)));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nl-NL" sz="1100" b="1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a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_mm_load_si128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tmpPtr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+(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)/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b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_mm_load_si128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tmpPtr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c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_mm_load_si128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tmpPtr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++);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sum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_mm_add_epi16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_mm_add_epi16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b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c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avg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_mm_mulhi_epi16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sum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one_third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_mm_store_si128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outPtr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++,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avg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}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endParaRPr lang="nl-NL" sz="11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D2AD15-8736-4270-85E7-F3205C09F485}"/>
              </a:ext>
            </a:extLst>
          </p:cNvPr>
          <p:cNvSpPr txBox="1"/>
          <p:nvPr/>
        </p:nvSpPr>
        <p:spPr>
          <a:xfrm>
            <a:off x="6421901" y="337624"/>
            <a:ext cx="55750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/>
              <a:t>Code can become extremely complex </a:t>
            </a:r>
            <a:br>
              <a:rPr lang="en-US" sz="2800" i="1"/>
            </a:br>
            <a:r>
              <a:rPr lang="en-US" sz="2800" i="1"/>
              <a:t>after some transformations !!</a:t>
            </a:r>
            <a:endParaRPr lang="nl-NL" sz="2800" i="1"/>
          </a:p>
        </p:txBody>
      </p:sp>
    </p:spTree>
    <p:extLst>
      <p:ext uri="{BB962C8B-B14F-4D97-AF65-F5344CB8AC3E}">
        <p14:creationId xmlns:p14="http://schemas.microsoft.com/office/powerpoint/2010/main" val="25498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95</a:t>
            </a:fld>
            <a:endParaRPr lang="nl-NL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3352" y="188640"/>
            <a:ext cx="6048672" cy="64807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nl-NL" sz="110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</a:t>
            </a:r>
            <a:r>
              <a:rPr lang="nl-NL" sz="1100" err="1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pragma</a:t>
            </a:r>
            <a:r>
              <a:rPr lang="nl-NL" sz="110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omp</a:t>
            </a:r>
            <a:r>
              <a:rPr lang="nl-NL" sz="110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parallel </a:t>
            </a:r>
            <a:r>
              <a:rPr lang="nl-NL" sz="1100" err="1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endParaRPr lang="nl-NL" sz="1100">
              <a:solidFill>
                <a:srgbClr val="804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b="1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yTile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yTile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out</a:t>
            </a:r>
            <a:r>
              <a:rPr lang="nl-NL" sz="1100" b="1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height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yTile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32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__m128i a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b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c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sum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avg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__m128i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[(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32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)];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b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nl-NL" sz="1100" b="1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xTile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xTile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out</a:t>
            </a:r>
            <a:r>
              <a:rPr lang="nl-NL" sz="1100" b="1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width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xTile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__m128i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tmpPtr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s-ES" sz="1100" b="1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10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 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 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32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es-ES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++)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es-ES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fr-FR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fr-FR" sz="110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const</a:t>
            </a:r>
            <a:r>
              <a:rPr lang="fr-FR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sz="110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uint16_t</a:t>
            </a:r>
            <a:r>
              <a:rPr lang="fr-FR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fr-FR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inPtr</a:t>
            </a:r>
            <a:r>
              <a:rPr lang="fr-FR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fr-FR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&amp;(</a:t>
            </a:r>
            <a:r>
              <a:rPr lang="fr-FR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</a:t>
            </a:r>
            <a:r>
              <a:rPr lang="fr-FR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fr-FR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xTile</a:t>
            </a:r>
            <a:r>
              <a:rPr lang="fr-FR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fr-FR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yTile</a:t>
            </a:r>
            <a:r>
              <a:rPr lang="fr-FR" sz="1100" b="1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fr-FR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</a:t>
            </a:r>
            <a:r>
              <a:rPr lang="fr-FR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));</a:t>
            </a:r>
            <a:endParaRPr lang="fr-FR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nl-NL" sz="1100" b="1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a 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_mm_load_si128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((</a:t>
            </a:r>
            <a:r>
              <a:rPr lang="it-IT" sz="110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const</a:t>
            </a: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__m128i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*)(</a:t>
            </a: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inPtr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));</a:t>
            </a:r>
            <a:endParaRPr lang="it-IT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b 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_mm_loadu_si128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((</a:t>
            </a:r>
            <a:r>
              <a:rPr lang="it-IT" sz="110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const</a:t>
            </a: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__m128i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*)(</a:t>
            </a: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inPtr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it-IT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));</a:t>
            </a:r>
            <a:endParaRPr lang="it-IT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c 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_mm_loadu_si128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((</a:t>
            </a:r>
            <a:r>
              <a:rPr lang="it-IT" sz="110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const</a:t>
            </a: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__m128i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*)(</a:t>
            </a:r>
            <a:r>
              <a:rPr lang="it-IT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inPtr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it-IT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it-IT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));</a:t>
            </a:r>
            <a:endParaRPr lang="it-IT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sum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_mm_add_epi16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_mm_add_epi16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b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c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avg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_mm_mulhi_epi16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sum</a:t>
            </a:r>
            <a:r>
              <a:rPr lang="nl-NL" sz="1100" b="1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one_third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_mm_store_si128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tmpPtr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++,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avg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inPtr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+=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tmpPtr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s-ES" sz="1100" b="1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10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 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 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32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++)</a:t>
            </a:r>
            <a:r>
              <a:rPr lang="es-ES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es-ES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__m128i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outPtr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__m128i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*)(&amp;(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out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xTile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yTile</a:t>
            </a:r>
            <a:r>
              <a:rPr lang="nl-NL" sz="1100" b="1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)));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nl-NL" sz="1100" b="1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a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_mm_load_si128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tmpPtr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+(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)/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b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_mm_load_si128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tmpPtr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</a:t>
            </a:r>
            <a:r>
              <a:rPr lang="nl-NL" sz="11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c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_mm_load_si128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tmpPtr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++);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sum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_mm_add_epi16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_mm_add_epi16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b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c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avg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_mm_mulhi_epi16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sum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one_third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_mm_store_si128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outPtr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++,</a:t>
            </a: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avg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}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nl-NL" sz="11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endParaRPr lang="nl-NL" sz="1100"/>
          </a:p>
        </p:txBody>
      </p:sp>
      <p:sp>
        <p:nvSpPr>
          <p:cNvPr id="6" name="Rectangle 5"/>
          <p:cNvSpPr/>
          <p:nvPr/>
        </p:nvSpPr>
        <p:spPr>
          <a:xfrm>
            <a:off x="5879976" y="2204864"/>
            <a:ext cx="6048672" cy="286232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nl-NL" sz="12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Func</a:t>
            </a:r>
            <a:r>
              <a:rPr lang="nl-NL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blur_3x3</a:t>
            </a:r>
            <a:r>
              <a:rPr lang="nl-NL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2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Func</a:t>
            </a:r>
            <a:r>
              <a:rPr lang="nl-NL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in</a:t>
            </a:r>
            <a:r>
              <a:rPr lang="nl-NL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nl-NL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nl-NL" sz="12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nl-NL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nl-NL" sz="12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Func</a:t>
            </a:r>
            <a:r>
              <a:rPr lang="nl-NL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2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bx</a:t>
            </a:r>
            <a:r>
              <a:rPr lang="nl-NL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2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by</a:t>
            </a:r>
            <a:r>
              <a:rPr lang="nl-NL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nl-NL" sz="12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Var x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xi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2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yi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es-ES" sz="12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nl-NL" sz="12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n-US" sz="120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// The algorithm - no storage or order</a:t>
            </a:r>
          </a:p>
          <a:p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s-ES" sz="12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bx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-</a:t>
            </a:r>
            <a:r>
              <a:rPr lang="es-ES" sz="12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in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in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es-ES" sz="12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));</a:t>
            </a:r>
            <a:endParaRPr lang="es-ES" sz="12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s-ES" sz="12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by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2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bx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-</a:t>
            </a:r>
            <a:r>
              <a:rPr lang="es-ES" sz="12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2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bx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2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bx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es-ES" sz="12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));</a:t>
            </a:r>
            <a:endParaRPr lang="es-ES" sz="12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nl-NL" sz="12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n-US" sz="120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// The schedule - defines order, locality; implies storage</a:t>
            </a:r>
          </a:p>
          <a:p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s-ES" sz="12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by</a:t>
            </a:r>
            <a:r>
              <a:rPr lang="es-ES" sz="1200" b="1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s-ES" sz="12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tile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xi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2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yi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2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128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2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32</a:t>
            </a:r>
            <a:r>
              <a:rPr lang="es-ES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s-ES" sz="12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nl-NL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nl-NL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nl-NL" sz="12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vectorize</a:t>
            </a:r>
            <a:r>
              <a:rPr lang="nl-NL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xi</a:t>
            </a:r>
            <a:r>
              <a:rPr lang="nl-NL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2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nl-NL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).</a:t>
            </a:r>
            <a:r>
              <a:rPr lang="nl-NL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parallel</a:t>
            </a:r>
            <a:r>
              <a:rPr lang="nl-NL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</a:t>
            </a:r>
            <a:r>
              <a:rPr lang="nl-NL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2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nl-NL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nl-NL" sz="12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bx</a:t>
            </a:r>
            <a:r>
              <a:rPr lang="nl-NL" sz="1200" b="1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nl-NL" sz="12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compute_at</a:t>
            </a:r>
            <a:r>
              <a:rPr lang="nl-NL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2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by</a:t>
            </a:r>
            <a:r>
              <a:rPr lang="nl-NL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</a:t>
            </a:r>
            <a:r>
              <a:rPr lang="nl-NL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).</a:t>
            </a:r>
            <a:r>
              <a:rPr lang="nl-NL" sz="12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vectorize</a:t>
            </a:r>
            <a:r>
              <a:rPr lang="nl-NL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nl-NL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2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nl-NL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2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nl-NL" sz="12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nl-NL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nl-NL" sz="1200" b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return</a:t>
            </a:r>
            <a:r>
              <a:rPr lang="nl-NL" sz="120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20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by</a:t>
            </a:r>
            <a:r>
              <a:rPr lang="nl-NL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nl-NL" sz="120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nl-NL" sz="1200" b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en-US" sz="1200" b="1">
              <a:solidFill>
                <a:srgbClr val="00008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8A8B52-37B0-434A-81E3-5D0C625D15DB}"/>
              </a:ext>
            </a:extLst>
          </p:cNvPr>
          <p:cNvSpPr txBox="1"/>
          <p:nvPr/>
        </p:nvSpPr>
        <p:spPr>
          <a:xfrm>
            <a:off x="8904312" y="5221941"/>
            <a:ext cx="2803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>
                <a:solidFill>
                  <a:srgbClr val="00B050"/>
                </a:solidFill>
              </a:rPr>
              <a:t>Halide</a:t>
            </a:r>
            <a:r>
              <a:rPr lang="en-US" sz="2800" i="1"/>
              <a:t> alternative</a:t>
            </a:r>
            <a:endParaRPr lang="nl-NL" sz="2800" i="1"/>
          </a:p>
        </p:txBody>
      </p:sp>
    </p:spTree>
    <p:extLst>
      <p:ext uri="{BB962C8B-B14F-4D97-AF65-F5344CB8AC3E}">
        <p14:creationId xmlns:p14="http://schemas.microsoft.com/office/powerpoint/2010/main" val="7168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 Take-Aways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Data-Flow-Based Transformations</a:t>
            </a:r>
          </a:p>
          <a:p>
            <a:pPr lvl="1"/>
            <a:r>
              <a:rPr lang="en-US"/>
              <a:t>Good compilers can help</a:t>
            </a:r>
          </a:p>
          <a:p>
            <a:r>
              <a:rPr lang="en-US"/>
              <a:t>Iteration Reordering Transformations</a:t>
            </a:r>
          </a:p>
          <a:p>
            <a:pPr lvl="1"/>
            <a:r>
              <a:rPr lang="en-US"/>
              <a:t>High-level transformations</a:t>
            </a:r>
          </a:p>
          <a:p>
            <a:pPr lvl="1"/>
            <a:r>
              <a:rPr lang="en-US"/>
              <a:t>Compilers are often not enough</a:t>
            </a:r>
          </a:p>
          <a:p>
            <a:pPr lvl="1"/>
            <a:r>
              <a:rPr lang="en-US"/>
              <a:t>Huge gains for parallelims and locality/data reuse</a:t>
            </a:r>
          </a:p>
          <a:p>
            <a:pPr lvl="1"/>
            <a:r>
              <a:rPr lang="en-US"/>
              <a:t>Be carefull with dependencies</a:t>
            </a:r>
          </a:p>
          <a:p>
            <a:r>
              <a:rPr lang="en-US"/>
              <a:t>Loop Restructuring Transformations</a:t>
            </a:r>
          </a:p>
          <a:p>
            <a:pPr lvl="1"/>
            <a:r>
              <a:rPr lang="en-US"/>
              <a:t>Similar to reordering</a:t>
            </a:r>
          </a:p>
          <a:p>
            <a:r>
              <a:rPr lang="en-US"/>
              <a:t>Halide can help you</a:t>
            </a:r>
          </a:p>
        </p:txBody>
      </p:sp>
      <p:pic>
        <p:nvPicPr>
          <p:cNvPr id="6" name="Picture 5" descr="http://3.bp.blogspot.com/-Fyyo92Ouo14/USoRPb90tOI/AAAAAAAABXU/poSOCn2msZ0/s1600/summ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1600" y="76200"/>
            <a:ext cx="3200400" cy="2404533"/>
          </a:xfrm>
          <a:prstGeom prst="rect">
            <a:avLst/>
          </a:prstGeom>
          <a:noFill/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A4F3780-21E4-4C75-92CA-1B62A7308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3662ECB-1C02-42E7-BE14-28BDB78B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IA 5LIL0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chemeClr val="accent2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9861</TotalTime>
  <Words>6355</Words>
  <Application>Microsoft Office PowerPoint</Application>
  <PresentationFormat>Widescreen</PresentationFormat>
  <Paragraphs>1230</Paragraphs>
  <Slides>96</Slides>
  <Notes>50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05" baseType="lpstr">
      <vt:lpstr>Arial</vt:lpstr>
      <vt:lpstr>Calibri</vt:lpstr>
      <vt:lpstr>Cambria</vt:lpstr>
      <vt:lpstr>Consolas</vt:lpstr>
      <vt:lpstr>Courier New</vt:lpstr>
      <vt:lpstr>Lucida Console</vt:lpstr>
      <vt:lpstr>Times New Roman</vt:lpstr>
      <vt:lpstr>Default Design</vt:lpstr>
      <vt:lpstr>Visio</vt:lpstr>
      <vt:lpstr>Intelligent Architectures 5LIL0  Exploiting Data Reuse: From Loop Transformations to Halide</vt:lpstr>
      <vt:lpstr>Application Excecution Time &amp; Energy</vt:lpstr>
      <vt:lpstr>Loop Transformations</vt:lpstr>
      <vt:lpstr>Overview</vt:lpstr>
      <vt:lpstr>PowerPoint Presentation</vt:lpstr>
      <vt:lpstr>Artificial Neuron Model</vt:lpstr>
      <vt:lpstr>Neuron Applied to Image Region</vt:lpstr>
      <vt:lpstr>Input from multiple input (feature) maps</vt:lpstr>
      <vt:lpstr>Multiple neurons / convolutions</vt:lpstr>
      <vt:lpstr>Overview</vt:lpstr>
      <vt:lpstr>Convolution layer: Overview + Notation</vt:lpstr>
      <vt:lpstr>Convolution equations</vt:lpstr>
      <vt:lpstr>Convolution code, for 1 layer</vt:lpstr>
      <vt:lpstr>Several recent activation functions</vt:lpstr>
      <vt:lpstr>Computation Model of a CNN Layer</vt:lpstr>
      <vt:lpstr>Computation Model of a CNN Layer</vt:lpstr>
      <vt:lpstr>Overview</vt:lpstr>
      <vt:lpstr>Sequence of feature maps forms the network</vt:lpstr>
      <vt:lpstr>How does it suffer from the memory wall?</vt:lpstr>
      <vt:lpstr>How does it suffer from the memory wall?</vt:lpstr>
      <vt:lpstr>How does it suffer from the memory wall?</vt:lpstr>
      <vt:lpstr>How does it suffer from the memory wall?</vt:lpstr>
      <vt:lpstr>How does it suffer from the memory wall?</vt:lpstr>
      <vt:lpstr>Data Reuse – Ordering your computations</vt:lpstr>
      <vt:lpstr>Overview</vt:lpstr>
      <vt:lpstr>Where is the energy going</vt:lpstr>
      <vt:lpstr>PowerPoint Presentation</vt:lpstr>
      <vt:lpstr>GoogLeNet: Energy</vt:lpstr>
      <vt:lpstr>Recap: what did we treat so far?</vt:lpstr>
      <vt:lpstr>VGG16 example</vt:lpstr>
      <vt:lpstr>Reducing external memory accesses: VGG16</vt:lpstr>
      <vt:lpstr>Overview</vt:lpstr>
      <vt:lpstr>Data-Flow-Based Transformations</vt:lpstr>
      <vt:lpstr>Loop-Based Strength Reduction</vt:lpstr>
      <vt:lpstr>Induction Variable Elimination</vt:lpstr>
      <vt:lpstr>Loop-Invariant Code Motion</vt:lpstr>
      <vt:lpstr>Loop Unswitching</vt:lpstr>
      <vt:lpstr>Overview</vt:lpstr>
      <vt:lpstr>Iteration Reordering Transformations</vt:lpstr>
      <vt:lpstr>Loop representation as Iteration Space</vt:lpstr>
      <vt:lpstr>Visitation order in Iteration Space</vt:lpstr>
      <vt:lpstr>But we don’t have to be regular</vt:lpstr>
      <vt:lpstr>Can loop transformations reduce the memory wall?  </vt:lpstr>
      <vt:lpstr>Data Reuse – Ordering your computations</vt:lpstr>
      <vt:lpstr>CNN: Just a Deep Loopnest</vt:lpstr>
      <vt:lpstr>Loop Interchange</vt:lpstr>
      <vt:lpstr>Loop Interchange</vt:lpstr>
      <vt:lpstr>Loop Interchange</vt:lpstr>
      <vt:lpstr>Loop Interchange</vt:lpstr>
      <vt:lpstr>Loop Interchange</vt:lpstr>
      <vt:lpstr>Loop Interchange</vt:lpstr>
      <vt:lpstr>Loop Interchange</vt:lpstr>
      <vt:lpstr>Loop Interchange</vt:lpstr>
      <vt:lpstr>Loop Interchange</vt:lpstr>
      <vt:lpstr>Loop Interchange</vt:lpstr>
      <vt:lpstr>Loop Interchange</vt:lpstr>
      <vt:lpstr>Loop Interchange</vt:lpstr>
      <vt:lpstr>Loop Interchange</vt:lpstr>
      <vt:lpstr>Loop Interchange</vt:lpstr>
      <vt:lpstr>Loop Interchange</vt:lpstr>
      <vt:lpstr>How can loop interchange help CNNs ?</vt:lpstr>
      <vt:lpstr>Types of reuse in CNNs</vt:lpstr>
      <vt:lpstr>Overview</vt:lpstr>
      <vt:lpstr>Loop Tiling</vt:lpstr>
      <vt:lpstr>Loop Tiling</vt:lpstr>
      <vt:lpstr>Loop Tiling</vt:lpstr>
      <vt:lpstr>Loop Tiling</vt:lpstr>
      <vt:lpstr>Loop Tiling</vt:lpstr>
      <vt:lpstr>Loop Tiling</vt:lpstr>
      <vt:lpstr>Loop Tiling</vt:lpstr>
      <vt:lpstr>Loop Tiling</vt:lpstr>
      <vt:lpstr>Loop Tiling</vt:lpstr>
      <vt:lpstr>Study a matrix multiplication : Loop interchange</vt:lpstr>
      <vt:lpstr>Adding Loop tiling</vt:lpstr>
      <vt:lpstr>Overview</vt:lpstr>
      <vt:lpstr>Scratchpads: explicit scheduling of memory transfers</vt:lpstr>
      <vt:lpstr>Introducing: Store level</vt:lpstr>
      <vt:lpstr>Introducing: Store level</vt:lpstr>
      <vt:lpstr>Introducing: Store level</vt:lpstr>
      <vt:lpstr>Introducing: Store level</vt:lpstr>
      <vt:lpstr>Introducing: Store level</vt:lpstr>
      <vt:lpstr>Introducing: Store level</vt:lpstr>
      <vt:lpstr>Introducing: Store level</vt:lpstr>
      <vt:lpstr>Introducing: Store level</vt:lpstr>
      <vt:lpstr>Introducing: Store level</vt:lpstr>
      <vt:lpstr>Introducing: Store level</vt:lpstr>
      <vt:lpstr>Transfer volume != Buffer size</vt:lpstr>
      <vt:lpstr>Transfer volume != Buffer size</vt:lpstr>
      <vt:lpstr>Transfer volume != Buffer size</vt:lpstr>
      <vt:lpstr>Transfer volume != Buffer size</vt:lpstr>
      <vt:lpstr>Introducing: Compute Level</vt:lpstr>
      <vt:lpstr>Introducing: Compute Level</vt:lpstr>
      <vt:lpstr>Pareto front of 6 CNNs</vt:lpstr>
      <vt:lpstr>PowerPoint Presentation</vt:lpstr>
      <vt:lpstr>PowerPoint Presentation</vt:lpstr>
      <vt:lpstr>Main Take-Aways</vt:lpstr>
    </vt:vector>
  </TitlesOfParts>
  <Company>Imec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Microprocessor Design 2002</dc:title>
  <dc:creator>henk corporaal</dc:creator>
  <cp:lastModifiedBy>Corporaal, H.</cp:lastModifiedBy>
  <cp:revision>197</cp:revision>
  <cp:lastPrinted>2019-09-03T08:37:30Z</cp:lastPrinted>
  <dcterms:created xsi:type="dcterms:W3CDTF">2002-06-19T15:40:13Z</dcterms:created>
  <dcterms:modified xsi:type="dcterms:W3CDTF">2021-02-26T16:26:27Z</dcterms:modified>
</cp:coreProperties>
</file>