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388" r:id="rId2"/>
    <p:sldId id="290" r:id="rId3"/>
    <p:sldId id="296" r:id="rId4"/>
    <p:sldId id="504" r:id="rId5"/>
    <p:sldId id="260" r:id="rId6"/>
    <p:sldId id="329" r:id="rId7"/>
    <p:sldId id="330" r:id="rId8"/>
    <p:sldId id="331" r:id="rId9"/>
    <p:sldId id="332" r:id="rId10"/>
    <p:sldId id="505" r:id="rId11"/>
    <p:sldId id="334" r:id="rId12"/>
    <p:sldId id="335" r:id="rId13"/>
    <p:sldId id="342" r:id="rId14"/>
    <p:sldId id="344" r:id="rId15"/>
    <p:sldId id="274" r:id="rId16"/>
    <p:sldId id="275" r:id="rId17"/>
    <p:sldId id="510" r:id="rId18"/>
    <p:sldId id="265" r:id="rId19"/>
    <p:sldId id="267" r:id="rId20"/>
    <p:sldId id="268" r:id="rId21"/>
    <p:sldId id="269" r:id="rId22"/>
    <p:sldId id="270" r:id="rId23"/>
    <p:sldId id="475" r:id="rId24"/>
    <p:sldId id="506" r:id="rId25"/>
    <p:sldId id="389" r:id="rId26"/>
    <p:sldId id="273" r:id="rId27"/>
    <p:sldId id="391" r:id="rId28"/>
    <p:sldId id="257" r:id="rId29"/>
    <p:sldId id="882" r:id="rId30"/>
    <p:sldId id="920" r:id="rId31"/>
    <p:sldId id="261" r:id="rId32"/>
    <p:sldId id="392" r:id="rId33"/>
    <p:sldId id="390" r:id="rId34"/>
    <p:sldId id="507" r:id="rId35"/>
    <p:sldId id="298" r:id="rId36"/>
    <p:sldId id="291" r:id="rId37"/>
    <p:sldId id="292" r:id="rId38"/>
    <p:sldId id="293" r:id="rId39"/>
    <p:sldId id="294" r:id="rId40"/>
    <p:sldId id="508" r:id="rId41"/>
    <p:sldId id="295" r:id="rId42"/>
    <p:sldId id="299" r:id="rId43"/>
    <p:sldId id="300" r:id="rId44"/>
    <p:sldId id="383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485" r:id="rId54"/>
    <p:sldId id="486" r:id="rId55"/>
    <p:sldId id="337" r:id="rId56"/>
    <p:sldId id="487" r:id="rId57"/>
    <p:sldId id="338" r:id="rId58"/>
    <p:sldId id="339" r:id="rId59"/>
    <p:sldId id="340" r:id="rId60"/>
    <p:sldId id="341" r:id="rId61"/>
    <p:sldId id="488" r:id="rId62"/>
    <p:sldId id="424" r:id="rId63"/>
    <p:sldId id="425" r:id="rId64"/>
    <p:sldId id="509" r:id="rId65"/>
    <p:sldId id="320" r:id="rId66"/>
    <p:sldId id="489" r:id="rId67"/>
    <p:sldId id="345" r:id="rId68"/>
    <p:sldId id="346" r:id="rId69"/>
    <p:sldId id="395" r:id="rId70"/>
    <p:sldId id="348" r:id="rId71"/>
    <p:sldId id="349" r:id="rId72"/>
    <p:sldId id="371" r:id="rId73"/>
    <p:sldId id="396" r:id="rId74"/>
    <p:sldId id="432" r:id="rId75"/>
    <p:sldId id="433" r:id="rId76"/>
    <p:sldId id="503" r:id="rId77"/>
    <p:sldId id="499" r:id="rId78"/>
    <p:sldId id="512" r:id="rId79"/>
    <p:sldId id="912" r:id="rId80"/>
    <p:sldId id="913" r:id="rId81"/>
    <p:sldId id="914" r:id="rId82"/>
    <p:sldId id="916" r:id="rId83"/>
    <p:sldId id="511" r:id="rId84"/>
    <p:sldId id="373" r:id="rId85"/>
    <p:sldId id="374" r:id="rId86"/>
    <p:sldId id="377" r:id="rId87"/>
    <p:sldId id="378" r:id="rId88"/>
    <p:sldId id="379" r:id="rId89"/>
    <p:sldId id="382" r:id="rId90"/>
    <p:sldId id="376" r:id="rId91"/>
    <p:sldId id="490" r:id="rId92"/>
    <p:sldId id="491" r:id="rId93"/>
    <p:sldId id="385" r:id="rId94"/>
    <p:sldId id="386" r:id="rId95"/>
    <p:sldId id="387" r:id="rId96"/>
    <p:sldId id="492" r:id="rId97"/>
    <p:sldId id="493" r:id="rId98"/>
    <p:sldId id="494" r:id="rId99"/>
    <p:sldId id="495" r:id="rId100"/>
    <p:sldId id="496" r:id="rId101"/>
    <p:sldId id="409" r:id="rId102"/>
    <p:sldId id="312" r:id="rId103"/>
    <p:sldId id="360" r:id="rId104"/>
    <p:sldId id="430" r:id="rId10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poraal, H." initials="HC" lastIdx="1" clrIdx="0">
    <p:extLst>
      <p:ext uri="{19B8F6BF-5375-455C-9EA6-DF929625EA0E}">
        <p15:presenceInfo xmlns:p15="http://schemas.microsoft.com/office/powerpoint/2012/main" userId="Corporaal, H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8" autoAdjust="0"/>
    <p:restoredTop sz="94553" autoAdjust="0"/>
  </p:normalViewPr>
  <p:slideViewPr>
    <p:cSldViewPr>
      <p:cViewPr varScale="1">
        <p:scale>
          <a:sx n="91" d="100"/>
          <a:sy n="91" d="100"/>
        </p:scale>
        <p:origin x="81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0200"/>
    </p:cViewPr>
  </p:sorterViewPr>
  <p:notesViewPr>
    <p:cSldViewPr>
      <p:cViewPr varScale="1">
        <p:scale>
          <a:sx n="63" d="100"/>
          <a:sy n="63" d="100"/>
        </p:scale>
        <p:origin x="2145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commentAuthors" Target="commentAuthor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6CDB3-B9A7-49BF-BF49-C85B94DBC98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281"/>
            <a:ext cx="2945971" cy="497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29281"/>
            <a:ext cx="2945971" cy="497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A9D9-5F47-4366-8520-C0971A7A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2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71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06" y="1"/>
            <a:ext cx="2945970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291" y="4715496"/>
            <a:ext cx="4983094" cy="446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990"/>
            <a:ext cx="2945971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06" y="9430990"/>
            <a:ext cx="2945970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7D0DC7-FC62-483E-B15A-1674AE0F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73FD-B77F-4819-BE4F-94E8194CC6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039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184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823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63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573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672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622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998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06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126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012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596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704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20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941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304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96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624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86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cd8389138_4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8188"/>
            <a:ext cx="6564313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cd8389138_4_91:notes"/>
          <p:cNvSpPr txBox="1">
            <a:spLocks noGrp="1"/>
          </p:cNvSpPr>
          <p:nvPr>
            <p:ph type="body" idx="1"/>
          </p:nvPr>
        </p:nvSpPr>
        <p:spPr>
          <a:xfrm>
            <a:off x="672298" y="4676185"/>
            <a:ext cx="5378380" cy="4430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633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89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388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610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08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564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980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245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439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9704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05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cd8389138_4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8188"/>
            <a:ext cx="6564313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cd8389138_4_117:notes"/>
          <p:cNvSpPr txBox="1">
            <a:spLocks noGrp="1"/>
          </p:cNvSpPr>
          <p:nvPr>
            <p:ph type="body" idx="1"/>
          </p:nvPr>
        </p:nvSpPr>
        <p:spPr>
          <a:xfrm>
            <a:off x="672298" y="4676185"/>
            <a:ext cx="5378380" cy="4430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4243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6838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214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2486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219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4044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8938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4295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1740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3973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29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cd8389138_4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8188"/>
            <a:ext cx="6564313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cd8389138_4_171:notes"/>
          <p:cNvSpPr txBox="1">
            <a:spLocks noGrp="1"/>
          </p:cNvSpPr>
          <p:nvPr>
            <p:ph type="body" idx="1"/>
          </p:nvPr>
        </p:nvSpPr>
        <p:spPr>
          <a:xfrm>
            <a:off x="672298" y="4676185"/>
            <a:ext cx="5378380" cy="4430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2100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4cd8389138_4_4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4cd8389138_4_4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cd8389138_4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8188"/>
            <a:ext cx="6564313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cd8389138_4_225:notes"/>
          <p:cNvSpPr txBox="1">
            <a:spLocks noGrp="1"/>
          </p:cNvSpPr>
          <p:nvPr>
            <p:ph type="body" idx="1"/>
          </p:nvPr>
        </p:nvSpPr>
        <p:spPr>
          <a:xfrm>
            <a:off x="672298" y="4676185"/>
            <a:ext cx="5378380" cy="4430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47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Performing the control of a loop is basically overhead.</a:t>
            </a:r>
            <a:r>
              <a:rPr lang="en-US" baseline="0" dirty="0"/>
              <a:t> I refer to the increment of </a:t>
            </a:r>
            <a:r>
              <a:rPr lang="en-US" baseline="0" dirty="0" err="1"/>
              <a:t>i</a:t>
            </a:r>
            <a:r>
              <a:rPr lang="en-US" baseline="0" dirty="0"/>
              <a:t> and the compare of </a:t>
            </a:r>
            <a:r>
              <a:rPr lang="en-US" baseline="0" dirty="0" err="1"/>
              <a:t>i</a:t>
            </a:r>
            <a:r>
              <a:rPr lang="en-US" baseline="0" dirty="0"/>
              <a:t>&lt;N to check if the exit condition is not met.</a:t>
            </a:r>
          </a:p>
          <a:p>
            <a:r>
              <a:rPr lang="en-US" baseline="0" dirty="0"/>
              <a:t>With induction variable elimination we can reduce this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03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D0DC7-FC62-483E-B15A-1674AE0F20B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4cd8389138_4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4cd8389138_4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B51D-E896-4703-9053-BBC045F8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04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11404600" cy="533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0175-9699-4BBE-9FAB-57FE2DBF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5638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0"/>
            <a:ext cx="5715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6074-5F4F-4F2A-A539-4D61854B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9BEB-D9AF-400D-98BF-3532899A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336B-20D1-45C1-B051-DBFD0EF5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 userDrawn="1">
  <p:cSld name="TITLE_AND_BODY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15600" y="304800"/>
            <a:ext cx="1130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1353800" y="6629400"/>
            <a:ext cx="731600" cy="1882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nl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377887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1145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1145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3A707483-96AA-413C-AED4-DFE82152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9/95/Overo_with_coin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35446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4192978"/>
            <a:ext cx="5943600" cy="2665022"/>
          </a:xfrm>
        </p:spPr>
        <p:txBody>
          <a:bodyPr/>
          <a:lstStyle/>
          <a:p>
            <a:pPr algn="r"/>
            <a:r>
              <a:rPr lang="en-US" sz="2800" b="1"/>
              <a:t>Henk Corporaal</a:t>
            </a:r>
          </a:p>
          <a:p>
            <a:pPr algn="r"/>
            <a:r>
              <a:rPr lang="en-US" sz="2800"/>
              <a:t>www.ics.ele.tue.nl/~heco/courses/IA</a:t>
            </a:r>
          </a:p>
          <a:p>
            <a:pPr algn="r"/>
            <a:r>
              <a:rPr lang="en-US" sz="2800"/>
              <a:t>h.corporaal@tue.nl</a:t>
            </a:r>
          </a:p>
          <a:p>
            <a:pPr algn="r"/>
            <a:r>
              <a:rPr lang="en-US" sz="2800"/>
              <a:t>TUEindhoven</a:t>
            </a:r>
          </a:p>
          <a:p>
            <a:pPr algn="r"/>
            <a:r>
              <a:rPr lang="en-US" sz="2800"/>
              <a:t>2022</a:t>
            </a:r>
          </a:p>
          <a:p>
            <a:pPr algn="r"/>
            <a:endParaRPr lang="en-US" sz="2800" noProof="0" dirty="0">
              <a:solidFill>
                <a:srgbClr val="080808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11430000" cy="3276600"/>
          </a:xfrm>
        </p:spPr>
        <p:txBody>
          <a:bodyPr/>
          <a:lstStyle/>
          <a:p>
            <a:r>
              <a:rPr lang="en-US" sz="4000" b="1" noProof="0" dirty="0">
                <a:solidFill>
                  <a:srgbClr val="000000"/>
                </a:solidFill>
              </a:rPr>
              <a:t>Intelligent Architectures</a:t>
            </a:r>
            <a:br>
              <a:rPr lang="en-US" sz="4000" b="1" noProof="0">
                <a:solidFill>
                  <a:srgbClr val="000000"/>
                </a:solidFill>
              </a:rPr>
            </a:br>
            <a:r>
              <a:rPr lang="en-US" sz="3200" noProof="0">
                <a:solidFill>
                  <a:srgbClr val="000000"/>
                </a:solidFill>
              </a:rPr>
              <a:t>5LIL0</a:t>
            </a:r>
            <a:br>
              <a:rPr lang="en-US" sz="4800">
                <a:solidFill>
                  <a:schemeClr val="accent2"/>
                </a:solidFill>
              </a:rPr>
            </a:br>
            <a:br>
              <a:rPr lang="en-US">
                <a:solidFill>
                  <a:schemeClr val="accent2"/>
                </a:solidFill>
              </a:rPr>
            </a:br>
            <a:r>
              <a:rPr lang="en-US" b="1">
                <a:solidFill>
                  <a:srgbClr val="0000FF"/>
                </a:solidFill>
              </a:rPr>
              <a:t>Exploiting Data Reuse: Loop Transformations</a:t>
            </a:r>
            <a:endParaRPr lang="en-US" sz="4800" noProof="0" dirty="0">
              <a:solidFill>
                <a:srgbClr val="0000FF"/>
              </a:solidFill>
            </a:endParaRPr>
          </a:p>
        </p:txBody>
      </p:sp>
      <p:sp>
        <p:nvSpPr>
          <p:cNvPr id="9" name="AutoShape 6" descr="Image result for google tpu data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http://www.laurentbrouat.com/wp-content/uploads/2011/02/automate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0" t="2374" r="14607" b="20019"/>
          <a:stretch>
            <a:fillRect/>
          </a:stretch>
        </p:blipFill>
        <p:spPr bwMode="auto">
          <a:xfrm rot="5400000">
            <a:off x="3352800" y="4040578"/>
            <a:ext cx="1981200" cy="2286000"/>
          </a:xfrm>
          <a:prstGeom prst="rect">
            <a:avLst/>
          </a:prstGeom>
          <a:noFill/>
        </p:spPr>
      </p:pic>
      <p:pic>
        <p:nvPicPr>
          <p:cNvPr id="16" name="Picture 33" descr="Call High Performance Websites for website development to accelerate your busines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r="13162"/>
          <a:stretch/>
        </p:blipFill>
        <p:spPr bwMode="auto">
          <a:xfrm>
            <a:off x="838200" y="5638800"/>
            <a:ext cx="2096061" cy="11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9" descr="http://icdn3.digitaltrends.com/image/665-atom-die-2-200x200-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http://g-ecx.images-amazon.com/images/G/01/electronics/detail-page/WesternDigital_LowPowe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r="28300" b="5457"/>
          <a:stretch/>
        </p:blipFill>
        <p:spPr bwMode="auto">
          <a:xfrm>
            <a:off x="5943600" y="5554971"/>
            <a:ext cx="1016000" cy="12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7"/>
          <a:stretch/>
        </p:blipFill>
        <p:spPr bwMode="auto">
          <a:xfrm>
            <a:off x="8229600" y="533400"/>
            <a:ext cx="3744648" cy="9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6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04600" cy="870772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90600"/>
            <a:ext cx="11404600" cy="5410200"/>
          </a:xfrm>
        </p:spPr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2"/>
            <a:r>
              <a:rPr lang="nl-NL" b="1"/>
              <a:t>Computational model of a single layer</a:t>
            </a:r>
          </a:p>
          <a:p>
            <a:pPr lvl="1"/>
            <a:r>
              <a:rPr lang="nl-NL"/>
              <a:t>Network: multiple layers</a:t>
            </a:r>
          </a:p>
          <a:p>
            <a:pPr lvl="1"/>
            <a:r>
              <a:rPr lang="nl-NL"/>
              <a:t>Energy</a:t>
            </a:r>
          </a:p>
          <a:p>
            <a:r>
              <a:rPr lang="nl-NL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73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Compute Level</a:t>
            </a:r>
            <a:endParaRPr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F48C4-587A-4453-A498-475B03EF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99117-8DB9-45DE-B4A4-39BC30C51D48}"/>
              </a:ext>
            </a:extLst>
          </p:cNvPr>
          <p:cNvGrpSpPr/>
          <p:nvPr/>
        </p:nvGrpSpPr>
        <p:grpSpPr>
          <a:xfrm>
            <a:off x="2572296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EFB64F-C945-46C8-8E0B-81B12CB7A64A}"/>
              </a:ext>
            </a:extLst>
          </p:cNvPr>
          <p:cNvSpPr/>
          <p:nvPr/>
        </p:nvSpPr>
        <p:spPr>
          <a:xfrm>
            <a:off x="1554967" y="3223516"/>
            <a:ext cx="3771013" cy="1469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volume at any time is only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KxKy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Google Shape;6383;p111">
            <a:extLst>
              <a:ext uri="{FF2B5EF4-FFF2-40B4-BE49-F238E27FC236}">
                <a16:creationId xmlns:a16="http://schemas.microsoft.com/office/drawing/2014/main" id="{50A1A860-0DE9-4460-B050-A320B16601DE}"/>
              </a:ext>
            </a:extLst>
          </p:cNvPr>
          <p:cNvSpPr/>
          <p:nvPr/>
        </p:nvSpPr>
        <p:spPr>
          <a:xfrm>
            <a:off x="6210693" y="3813611"/>
            <a:ext cx="5752400" cy="1381640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Compute level determines </a:t>
            </a:r>
            <a:r>
              <a:rPr lang="en-US" sz="26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when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data is transferred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6381;p111">
            <a:extLst>
              <a:ext uri="{FF2B5EF4-FFF2-40B4-BE49-F238E27FC236}">
                <a16:creationId xmlns:a16="http://schemas.microsoft.com/office/drawing/2014/main" id="{D8AA5DE2-8888-4DB6-A829-04FC2D55E325}"/>
              </a:ext>
            </a:extLst>
          </p:cNvPr>
          <p:cNvSpPr txBox="1"/>
          <p:nvPr/>
        </p:nvSpPr>
        <p:spPr>
          <a:xfrm>
            <a:off x="10021799" y="1454207"/>
            <a:ext cx="266166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Compute</a:t>
            </a: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C0504D"/>
                </a:solidFill>
                <a:latin typeface="Arial"/>
                <a:cs typeface="Arial"/>
                <a:sym typeface="Arial"/>
              </a:rPr>
              <a:t>lvl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" name="Google Shape;6382;p111">
            <a:extLst>
              <a:ext uri="{FF2B5EF4-FFF2-40B4-BE49-F238E27FC236}">
                <a16:creationId xmlns:a16="http://schemas.microsoft.com/office/drawing/2014/main" id="{481F49F1-4245-49D9-9D7F-3EC54C3BBCBB}"/>
              </a:ext>
            </a:extLst>
          </p:cNvPr>
          <p:cNvCxnSpPr>
            <a:cxnSpLocks/>
          </p:cNvCxnSpPr>
          <p:nvPr/>
        </p:nvCxnSpPr>
        <p:spPr>
          <a:xfrm flipH="1">
            <a:off x="9545675" y="1765165"/>
            <a:ext cx="4761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997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0231C2-C9AE-407A-87DC-58550603584C}"/>
              </a:ext>
            </a:extLst>
          </p:cNvPr>
          <p:cNvSpPr/>
          <p:nvPr/>
        </p:nvSpPr>
        <p:spPr>
          <a:xfrm>
            <a:off x="10821582" y="6162159"/>
            <a:ext cx="1285359" cy="681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Google Shape;1067;p46"/>
          <p:cNvSpPr txBox="1">
            <a:spLocks noGrp="1"/>
          </p:cNvSpPr>
          <p:nvPr>
            <p:ph type="title"/>
          </p:nvPr>
        </p:nvSpPr>
        <p:spPr>
          <a:xfrm>
            <a:off x="816000" y="14437"/>
            <a:ext cx="10564400" cy="5260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/>
              <a:t>Pareto front of 6 CNNs</a:t>
            </a:r>
            <a:endParaRPr/>
          </a:p>
        </p:txBody>
      </p:sp>
      <p:pic>
        <p:nvPicPr>
          <p:cNvPr id="1068" name="Google Shape;106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51" y="886318"/>
            <a:ext cx="3620725" cy="262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916" y="886318"/>
            <a:ext cx="3612104" cy="262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3767" y="4076704"/>
            <a:ext cx="3541712" cy="257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467" y="4076704"/>
            <a:ext cx="3541712" cy="257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3112" y="4076704"/>
            <a:ext cx="3541712" cy="257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4258" y="902199"/>
            <a:ext cx="3567071" cy="257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46"/>
          <p:cNvSpPr txBox="1"/>
          <p:nvPr/>
        </p:nvSpPr>
        <p:spPr>
          <a:xfrm>
            <a:off x="810700" y="4388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VDSR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46"/>
          <p:cNvSpPr txBox="1"/>
          <p:nvPr/>
        </p:nvSpPr>
        <p:spPr>
          <a:xfrm>
            <a:off x="4596800" y="4388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Traffic Sign Detect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46"/>
          <p:cNvSpPr txBox="1"/>
          <p:nvPr/>
        </p:nvSpPr>
        <p:spPr>
          <a:xfrm>
            <a:off x="8382733" y="4388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VGG16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6"/>
          <p:cNvSpPr txBox="1"/>
          <p:nvPr/>
        </p:nvSpPr>
        <p:spPr>
          <a:xfrm>
            <a:off x="810700" y="35884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Resnet 101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46"/>
          <p:cNvSpPr txBox="1"/>
          <p:nvPr/>
        </p:nvSpPr>
        <p:spPr>
          <a:xfrm>
            <a:off x="4596800" y="35884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Resnet 152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46"/>
          <p:cNvSpPr txBox="1"/>
          <p:nvPr/>
        </p:nvSpPr>
        <p:spPr>
          <a:xfrm>
            <a:off x="8382733" y="35884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MobileNet V2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0" name="Google Shape;1080;p46"/>
          <p:cNvCxnSpPr/>
          <p:nvPr/>
        </p:nvCxnSpPr>
        <p:spPr>
          <a:xfrm rot="10800000">
            <a:off x="1151133" y="4370533"/>
            <a:ext cx="0" cy="1141200"/>
          </a:xfrm>
          <a:prstGeom prst="straightConnector1">
            <a:avLst/>
          </a:prstGeom>
          <a:noFill/>
          <a:ln w="28575" cap="flat" cmpd="sng">
            <a:solidFill>
              <a:srgbClr val="268BD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081" name="Google Shape;1081;p46"/>
          <p:cNvSpPr/>
          <p:nvPr/>
        </p:nvSpPr>
        <p:spPr>
          <a:xfrm>
            <a:off x="4191000" y="2056530"/>
            <a:ext cx="4800600" cy="167727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190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3200">
                <a:solidFill>
                  <a:srgbClr val="0000FF"/>
                </a:solidFill>
              </a:rPr>
              <a:t>Orders of Magnitude better than baseline!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3200">
                <a:solidFill>
                  <a:srgbClr val="0000FF"/>
                </a:solidFill>
              </a:rPr>
              <a:t>(even without fusion)</a:t>
            </a:r>
            <a:endParaRPr sz="320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9EEC7-9795-41F0-8B84-4038F863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102</a:t>
            </a:fld>
            <a:endParaRPr lang="nl-N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3352" y="188640"/>
            <a:ext cx="6048672" cy="64807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pragma</a:t>
            </a: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omp</a:t>
            </a: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parallel 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endParaRPr lang="nl-NL" sz="1100">
              <a:solidFill>
                <a:srgbClr val="804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height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)];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fr-FR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uint16_t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&amp;(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fr-FR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fr-FR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*)(&amp;(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endParaRPr lang="nl-NL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2AD15-8736-4270-85E7-F3205C09F485}"/>
              </a:ext>
            </a:extLst>
          </p:cNvPr>
          <p:cNvSpPr txBox="1"/>
          <p:nvPr/>
        </p:nvSpPr>
        <p:spPr>
          <a:xfrm>
            <a:off x="6421901" y="337624"/>
            <a:ext cx="55750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/>
              <a:t>Code can become extremely complex </a:t>
            </a:r>
            <a:br>
              <a:rPr lang="en-US" sz="2800" i="1"/>
            </a:br>
            <a:r>
              <a:rPr lang="en-US" sz="2800" i="1"/>
              <a:t>after some transformations !!</a:t>
            </a:r>
            <a:endParaRPr lang="nl-NL" sz="2800" i="1"/>
          </a:p>
        </p:txBody>
      </p:sp>
    </p:spTree>
    <p:extLst>
      <p:ext uri="{BB962C8B-B14F-4D97-AF65-F5344CB8AC3E}">
        <p14:creationId xmlns:p14="http://schemas.microsoft.com/office/powerpoint/2010/main" val="2549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103</a:t>
            </a:fld>
            <a:endParaRPr lang="nl-N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3352" y="188640"/>
            <a:ext cx="6048672" cy="64807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pragma</a:t>
            </a: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omp</a:t>
            </a: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parallel 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endParaRPr lang="nl-NL" sz="1100">
              <a:solidFill>
                <a:srgbClr val="804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height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)];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fr-FR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uint16_t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&amp;(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fr-FR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fr-FR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*)(&amp;(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endParaRPr lang="nl-NL" sz="1100"/>
          </a:p>
        </p:txBody>
      </p:sp>
      <p:sp>
        <p:nvSpPr>
          <p:cNvPr id="6" name="Rectangle 5"/>
          <p:cNvSpPr/>
          <p:nvPr/>
        </p:nvSpPr>
        <p:spPr>
          <a:xfrm>
            <a:off x="5879976" y="2204864"/>
            <a:ext cx="6048672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blur_3x3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in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Var 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xi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yi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s-ES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The algorithm - no storage or order</a:t>
            </a:r>
          </a:p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in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in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es-ES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es-ES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The schedule - defines order, locality; implies storage</a:t>
            </a:r>
          </a:p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es-ES" sz="12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tile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xi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yi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s-ES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vectorize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xi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).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parallel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nl-NL" sz="12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).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vectorize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200" b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n-US" sz="1200" b="1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A8B52-37B0-434A-81E3-5D0C625D15DB}"/>
              </a:ext>
            </a:extLst>
          </p:cNvPr>
          <p:cNvSpPr txBox="1"/>
          <p:nvPr/>
        </p:nvSpPr>
        <p:spPr>
          <a:xfrm>
            <a:off x="8904312" y="5221941"/>
            <a:ext cx="280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00B050"/>
                </a:solidFill>
              </a:rPr>
              <a:t>Halide</a:t>
            </a:r>
            <a:r>
              <a:rPr lang="en-US" sz="2800" i="1"/>
              <a:t> alternative</a:t>
            </a:r>
            <a:endParaRPr lang="nl-NL" sz="2800" i="1"/>
          </a:p>
        </p:txBody>
      </p:sp>
    </p:spTree>
    <p:extLst>
      <p:ext uri="{BB962C8B-B14F-4D97-AF65-F5344CB8AC3E}">
        <p14:creationId xmlns:p14="http://schemas.microsoft.com/office/powerpoint/2010/main" val="716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Take-Aways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Data-Flow-Based Transformations</a:t>
            </a:r>
          </a:p>
          <a:p>
            <a:pPr lvl="1"/>
            <a:r>
              <a:rPr lang="en-US"/>
              <a:t>Good compilers can help</a:t>
            </a:r>
          </a:p>
          <a:p>
            <a:r>
              <a:rPr lang="en-US"/>
              <a:t>Iteration Reordering Transformations</a:t>
            </a:r>
          </a:p>
          <a:p>
            <a:pPr lvl="1"/>
            <a:r>
              <a:rPr lang="en-US"/>
              <a:t>High-level transformations</a:t>
            </a:r>
          </a:p>
          <a:p>
            <a:pPr lvl="1"/>
            <a:r>
              <a:rPr lang="en-US"/>
              <a:t>Compilers are often not enough</a:t>
            </a:r>
          </a:p>
          <a:p>
            <a:pPr lvl="1"/>
            <a:r>
              <a:rPr lang="en-US"/>
              <a:t>Huge gains for parallelims and locality/data reuse</a:t>
            </a:r>
          </a:p>
          <a:p>
            <a:pPr lvl="1"/>
            <a:r>
              <a:rPr lang="en-US"/>
              <a:t>Be carefull with dependencies</a:t>
            </a:r>
          </a:p>
          <a:p>
            <a:r>
              <a:rPr lang="en-US"/>
              <a:t>Loop Restructuring Transformations</a:t>
            </a:r>
          </a:p>
          <a:p>
            <a:pPr lvl="1"/>
            <a:r>
              <a:rPr lang="en-US"/>
              <a:t>Similar to reordering</a:t>
            </a:r>
          </a:p>
          <a:p>
            <a:r>
              <a:rPr lang="en-US"/>
              <a:t>Halide can help you</a:t>
            </a:r>
          </a:p>
        </p:txBody>
      </p:sp>
      <p:pic>
        <p:nvPicPr>
          <p:cNvPr id="6" name="Picture 5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76200"/>
            <a:ext cx="3200400" cy="2404533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4F3780-21E4-4C75-92CA-1B62A730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11404600" cy="914400"/>
          </a:xfrm>
        </p:spPr>
        <p:txBody>
          <a:bodyPr/>
          <a:lstStyle/>
          <a:p>
            <a:r>
              <a:rPr lang="nl-NL"/>
              <a:t>Convolution layer: Overview + Notation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39200" y="1219200"/>
            <a:ext cx="3276600" cy="5257800"/>
          </a:xfrm>
        </p:spPr>
        <p:txBody>
          <a:bodyPr/>
          <a:lstStyle/>
          <a:p>
            <a:r>
              <a:rPr lang="nl-NL" sz="2800"/>
              <a:t>N = batch size</a:t>
            </a:r>
          </a:p>
          <a:p>
            <a:r>
              <a:rPr lang="nl-NL" sz="2800"/>
              <a:t>C input feature maps of size HxW</a:t>
            </a:r>
          </a:p>
          <a:p>
            <a:r>
              <a:rPr lang="nl-NL" sz="2800"/>
              <a:t>M output feature maps of size ExF</a:t>
            </a:r>
          </a:p>
          <a:p>
            <a:r>
              <a:rPr lang="nl-NL" sz="2800"/>
              <a:t>M filters of size RxS</a:t>
            </a:r>
          </a:p>
          <a:p>
            <a:r>
              <a:rPr lang="nl-NL" sz="2800"/>
              <a:t>Note: for fully connected layer filter size is input size, RS = HW</a:t>
            </a:r>
          </a:p>
          <a:p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2227"/>
            <a:ext cx="8143875" cy="578577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19FB27-06CE-40B5-982A-812186B2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1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Generic Convolution Equations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0400" y="914400"/>
            <a:ext cx="2540000" cy="5715000"/>
          </a:xfrm>
          <a:solidFill>
            <a:srgbClr val="FFFFCC"/>
          </a:solidFill>
        </p:spPr>
        <p:txBody>
          <a:bodyPr/>
          <a:lstStyle/>
          <a:p>
            <a:r>
              <a:rPr lang="nl-NL" sz="2400"/>
              <a:t>U = stride</a:t>
            </a:r>
          </a:p>
          <a:p>
            <a:r>
              <a:rPr lang="nl-NL" sz="2400"/>
              <a:t>B = bias vector</a:t>
            </a:r>
          </a:p>
          <a:p>
            <a:r>
              <a:rPr lang="nl-NL" sz="2400"/>
              <a:t>C input fmaps</a:t>
            </a:r>
          </a:p>
          <a:p>
            <a:r>
              <a:rPr lang="nl-NL" sz="2400"/>
              <a:t>M output fmaps</a:t>
            </a:r>
          </a:p>
          <a:p>
            <a:r>
              <a:rPr lang="nl-NL" sz="2400"/>
              <a:t>N = batch size</a:t>
            </a:r>
          </a:p>
          <a:p>
            <a:r>
              <a:rPr lang="nl-NL" sz="2400"/>
              <a:t>RxS = filter size</a:t>
            </a:r>
          </a:p>
          <a:p>
            <a:endParaRPr lang="nl-NL" sz="2400"/>
          </a:p>
          <a:p>
            <a:r>
              <a:rPr lang="nl-NL" sz="2400"/>
              <a:t>Note: </a:t>
            </a:r>
            <a:r>
              <a:rPr lang="nl-NL" sz="2400">
                <a:solidFill>
                  <a:schemeClr val="accent2"/>
                </a:solidFill>
              </a:rPr>
              <a:t>W has 4-dimensions</a:t>
            </a:r>
          </a:p>
          <a:p>
            <a:pPr lvl="1"/>
            <a:r>
              <a:rPr lang="nl-NL" sz="2000"/>
              <a:t>i,j for kernel</a:t>
            </a:r>
          </a:p>
          <a:p>
            <a:pPr lvl="1"/>
            <a:r>
              <a:rPr lang="nl-NL" sz="2000"/>
              <a:t>k for input feature maps</a:t>
            </a:r>
          </a:p>
          <a:p>
            <a:pPr lvl="1"/>
            <a:r>
              <a:rPr lang="nl-NL" sz="2000"/>
              <a:t>u for output feature maps</a:t>
            </a:r>
          </a:p>
          <a:p>
            <a:pPr lvl="1"/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37447"/>
            <a:ext cx="9010650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33800"/>
            <a:ext cx="7029450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572000"/>
            <a:ext cx="7115175" cy="50482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BB5C03-9697-45DC-B037-F14B456A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Convolution code, for 1 layer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66800"/>
            <a:ext cx="11223347" cy="57912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137-F7A9-46AD-B16B-08A76D9D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Several recent activation functions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867900" cy="52673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8C8BF-A7D8-4832-8017-0D917A93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3600" spc="-1">
              <a:latin typeface="Arial"/>
            </a:endParaRPr>
          </a:p>
        </p:txBody>
      </p:sp>
      <p:grpSp>
        <p:nvGrpSpPr>
          <p:cNvPr id="985" name="Group 3"/>
          <p:cNvGrpSpPr/>
          <p:nvPr/>
        </p:nvGrpSpPr>
        <p:grpSpPr>
          <a:xfrm>
            <a:off x="881760" y="1341120"/>
            <a:ext cx="10291200" cy="4703520"/>
            <a:chOff x="661320" y="1005840"/>
            <a:chExt cx="7718400" cy="3527640"/>
          </a:xfrm>
        </p:grpSpPr>
        <p:sp>
          <p:nvSpPr>
            <p:cNvPr id="986" name="CustomShape 4"/>
            <p:cNvSpPr/>
            <p:nvPr/>
          </p:nvSpPr>
          <p:spPr>
            <a:xfrm>
              <a:off x="6580080" y="2000160"/>
              <a:ext cx="1799640" cy="1525320"/>
            </a:xfrm>
            <a:prstGeom prst="rect">
              <a:avLst/>
            </a:prstGeom>
            <a:solidFill>
              <a:srgbClr val="FCD4D1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87" name="Group 5"/>
            <p:cNvGrpSpPr/>
            <p:nvPr/>
          </p:nvGrpSpPr>
          <p:grpSpPr>
            <a:xfrm>
              <a:off x="3193200" y="1005840"/>
              <a:ext cx="3602520" cy="2591640"/>
              <a:chOff x="3193200" y="1005840"/>
              <a:chExt cx="3602520" cy="2591640"/>
            </a:xfrm>
          </p:grpSpPr>
          <p:sp>
            <p:nvSpPr>
              <p:cNvPr id="988" name="CustomShape 6"/>
              <p:cNvSpPr/>
              <p:nvPr/>
            </p:nvSpPr>
            <p:spPr>
              <a:xfrm>
                <a:off x="3553200" y="1365840"/>
                <a:ext cx="2087640" cy="1871640"/>
              </a:xfrm>
              <a:prstGeom prst="rect">
                <a:avLst/>
              </a:prstGeom>
              <a:solidFill>
                <a:srgbClr val="ADC5E7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989" name="Group 7"/>
              <p:cNvGrpSpPr/>
              <p:nvPr/>
            </p:nvGrpSpPr>
            <p:grpSpPr>
              <a:xfrm>
                <a:off x="3550320" y="1365840"/>
                <a:ext cx="3029760" cy="864000"/>
                <a:chOff x="3550320" y="1365840"/>
                <a:chExt cx="3029760" cy="864000"/>
              </a:xfrm>
            </p:grpSpPr>
            <p:sp>
              <p:nvSpPr>
                <p:cNvPr id="990" name="CustomShape 8"/>
                <p:cNvSpPr/>
                <p:nvPr/>
              </p:nvSpPr>
              <p:spPr>
                <a:xfrm>
                  <a:off x="3550320" y="1365840"/>
                  <a:ext cx="863640" cy="863640"/>
                </a:xfrm>
                <a:prstGeom prst="rect">
                  <a:avLst/>
                </a:prstGeom>
                <a:noFill/>
                <a:ln w="19080">
                  <a:solidFill>
                    <a:srgbClr val="ED1C2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1" name="Line 9"/>
                <p:cNvSpPr/>
                <p:nvPr/>
              </p:nvSpPr>
              <p:spPr>
                <a:xfrm>
                  <a:off x="4414320" y="1365840"/>
                  <a:ext cx="2165760" cy="720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2" name="Line 10"/>
                <p:cNvSpPr/>
                <p:nvPr/>
              </p:nvSpPr>
              <p:spPr>
                <a:xfrm flipV="1">
                  <a:off x="4414320" y="2085840"/>
                  <a:ext cx="2165760" cy="144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993" name="CustomShape 11"/>
              <p:cNvSpPr/>
              <p:nvPr/>
            </p:nvSpPr>
            <p:spPr>
              <a:xfrm>
                <a:off x="3265200" y="1653840"/>
                <a:ext cx="2087640" cy="1871640"/>
              </a:xfrm>
              <a:prstGeom prst="rect">
                <a:avLst/>
              </a:prstGeom>
              <a:solidFill>
                <a:srgbClr val="ADC5E7">
                  <a:alpha val="75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4" name="CustomShape 12"/>
              <p:cNvSpPr/>
              <p:nvPr/>
            </p:nvSpPr>
            <p:spPr>
              <a:xfrm>
                <a:off x="3193200" y="1725840"/>
                <a:ext cx="2087640" cy="1871640"/>
              </a:xfrm>
              <a:prstGeom prst="rect">
                <a:avLst/>
              </a:prstGeom>
              <a:solidFill>
                <a:srgbClr val="ADC5E7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5" name="CustomShape 13"/>
              <p:cNvSpPr/>
              <p:nvPr/>
            </p:nvSpPr>
            <p:spPr>
              <a:xfrm>
                <a:off x="3625200" y="1005840"/>
                <a:ext cx="135072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Input fmap</a:t>
                </a:r>
                <a:endParaRPr lang="en-US" sz="2400" spc="-1">
                  <a:latin typeface="Arial"/>
                </a:endParaRPr>
              </a:p>
            </p:txBody>
          </p:sp>
          <p:grpSp>
            <p:nvGrpSpPr>
              <p:cNvPr id="996" name="Group 14"/>
              <p:cNvGrpSpPr/>
              <p:nvPr/>
            </p:nvGrpSpPr>
            <p:grpSpPr>
              <a:xfrm>
                <a:off x="3265200" y="1653840"/>
                <a:ext cx="3314880" cy="864000"/>
                <a:chOff x="3265200" y="1653840"/>
                <a:chExt cx="3314880" cy="864000"/>
              </a:xfrm>
            </p:grpSpPr>
            <p:sp>
              <p:nvSpPr>
                <p:cNvPr id="997" name="CustomShape 15"/>
                <p:cNvSpPr/>
                <p:nvPr/>
              </p:nvSpPr>
              <p:spPr>
                <a:xfrm>
                  <a:off x="3265200" y="1653840"/>
                  <a:ext cx="863640" cy="863640"/>
                </a:xfrm>
                <a:prstGeom prst="rect">
                  <a:avLst/>
                </a:prstGeom>
                <a:noFill/>
                <a:ln w="19080">
                  <a:solidFill>
                    <a:srgbClr val="ED1C2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8" name="Line 16"/>
                <p:cNvSpPr/>
                <p:nvPr/>
              </p:nvSpPr>
              <p:spPr>
                <a:xfrm>
                  <a:off x="4129200" y="1653840"/>
                  <a:ext cx="2450880" cy="432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9" name="Line 17"/>
                <p:cNvSpPr/>
                <p:nvPr/>
              </p:nvSpPr>
              <p:spPr>
                <a:xfrm flipV="1">
                  <a:off x="4129200" y="2085840"/>
                  <a:ext cx="2450880" cy="432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00" name="Group 18"/>
              <p:cNvGrpSpPr/>
              <p:nvPr/>
            </p:nvGrpSpPr>
            <p:grpSpPr>
              <a:xfrm>
                <a:off x="3193200" y="1725840"/>
                <a:ext cx="3602520" cy="864000"/>
                <a:chOff x="3193200" y="1725840"/>
                <a:chExt cx="3602520" cy="864000"/>
              </a:xfrm>
            </p:grpSpPr>
            <p:sp>
              <p:nvSpPr>
                <p:cNvPr id="1001" name="CustomShape 19"/>
                <p:cNvSpPr/>
                <p:nvPr/>
              </p:nvSpPr>
              <p:spPr>
                <a:xfrm>
                  <a:off x="3193200" y="1725840"/>
                  <a:ext cx="863640" cy="863640"/>
                </a:xfrm>
                <a:prstGeom prst="rect">
                  <a:avLst/>
                </a:prstGeom>
                <a:noFill/>
                <a:ln w="19080">
                  <a:solidFill>
                    <a:srgbClr val="ED1C2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2" name="CustomShape 20"/>
                <p:cNvSpPr/>
                <p:nvPr/>
              </p:nvSpPr>
              <p:spPr>
                <a:xfrm>
                  <a:off x="6580080" y="2013840"/>
                  <a:ext cx="215640" cy="215640"/>
                </a:xfrm>
                <a:prstGeom prst="rect">
                  <a:avLst/>
                </a:prstGeom>
                <a:solidFill>
                  <a:srgbClr val="ED1C24"/>
                </a:solidFill>
                <a:ln w="1908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132480" tIns="72480" rIns="132480" bIns="7248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133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2</a:t>
                  </a:r>
                  <a:endParaRPr lang="en-US" sz="2133" spc="-1">
                    <a:latin typeface="Arial"/>
                  </a:endParaRPr>
                </a:p>
              </p:txBody>
            </p:sp>
            <p:sp>
              <p:nvSpPr>
                <p:cNvPr id="1003" name="Line 21"/>
                <p:cNvSpPr/>
                <p:nvPr/>
              </p:nvSpPr>
              <p:spPr>
                <a:xfrm>
                  <a:off x="4057200" y="1725840"/>
                  <a:ext cx="2522880" cy="360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4" name="Line 22"/>
                <p:cNvSpPr/>
                <p:nvPr/>
              </p:nvSpPr>
              <p:spPr>
                <a:xfrm flipV="1">
                  <a:off x="4057200" y="2085840"/>
                  <a:ext cx="2522880" cy="504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005" name="Group 23"/>
            <p:cNvGrpSpPr/>
            <p:nvPr/>
          </p:nvGrpSpPr>
          <p:grpSpPr>
            <a:xfrm>
              <a:off x="661320" y="1523520"/>
              <a:ext cx="1151640" cy="1641960"/>
              <a:chOff x="661320" y="1523520"/>
              <a:chExt cx="1151640" cy="1641960"/>
            </a:xfrm>
          </p:grpSpPr>
          <p:sp>
            <p:nvSpPr>
              <p:cNvPr id="1006" name="CustomShape 24"/>
              <p:cNvSpPr/>
              <p:nvPr/>
            </p:nvSpPr>
            <p:spPr>
              <a:xfrm>
                <a:off x="949320" y="2013840"/>
                <a:ext cx="863640" cy="863640"/>
              </a:xfrm>
              <a:prstGeom prst="rect">
                <a:avLst/>
              </a:prstGeom>
              <a:solidFill>
                <a:srgbClr val="E0EFD4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7" name="CustomShape 25"/>
              <p:cNvSpPr/>
              <p:nvPr/>
            </p:nvSpPr>
            <p:spPr>
              <a:xfrm>
                <a:off x="733320" y="222984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8" name="CustomShape 26"/>
              <p:cNvSpPr/>
              <p:nvPr/>
            </p:nvSpPr>
            <p:spPr>
              <a:xfrm>
                <a:off x="661320" y="230184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9" name="CustomShape 27"/>
              <p:cNvSpPr/>
              <p:nvPr/>
            </p:nvSpPr>
            <p:spPr>
              <a:xfrm>
                <a:off x="661320" y="1523520"/>
                <a:ext cx="115164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weights</a:t>
                </a:r>
                <a:endParaRPr lang="en-US" sz="2400" spc="-1">
                  <a:latin typeface="Arial"/>
                </a:endParaRPr>
              </a:p>
            </p:txBody>
          </p:sp>
        </p:grpSp>
        <p:sp>
          <p:nvSpPr>
            <p:cNvPr id="1010" name="CustomShape 28"/>
            <p:cNvSpPr/>
            <p:nvPr/>
          </p:nvSpPr>
          <p:spPr>
            <a:xfrm>
              <a:off x="2113200" y="2445840"/>
              <a:ext cx="287640" cy="287640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32480" tIns="72480" rIns="132480" bIns="7248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DejaVu Sans"/>
                </a:rPr>
                <a:t>X</a:t>
              </a:r>
              <a:endParaRPr lang="en-US" sz="2400" spc="-1">
                <a:latin typeface="Arial"/>
              </a:endParaRPr>
            </a:p>
          </p:txBody>
        </p:sp>
        <p:grpSp>
          <p:nvGrpSpPr>
            <p:cNvPr id="1011" name="Group 29"/>
            <p:cNvGrpSpPr/>
            <p:nvPr/>
          </p:nvGrpSpPr>
          <p:grpSpPr>
            <a:xfrm>
              <a:off x="6580080" y="1595520"/>
              <a:ext cx="1799640" cy="1929960"/>
              <a:chOff x="6580080" y="1595520"/>
              <a:chExt cx="1799640" cy="1929960"/>
            </a:xfrm>
          </p:grpSpPr>
          <p:sp>
            <p:nvSpPr>
              <p:cNvPr id="1012" name="CustomShape 30"/>
              <p:cNvSpPr/>
              <p:nvPr/>
            </p:nvSpPr>
            <p:spPr>
              <a:xfrm>
                <a:off x="6580080" y="2000160"/>
                <a:ext cx="1799640" cy="152532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3" name="CustomShape 31"/>
              <p:cNvSpPr/>
              <p:nvPr/>
            </p:nvSpPr>
            <p:spPr>
              <a:xfrm>
                <a:off x="6622560" y="1595520"/>
                <a:ext cx="154116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Output fmap</a:t>
                </a:r>
                <a:endParaRPr lang="en-US" sz="2400" spc="-1">
                  <a:latin typeface="Arial"/>
                </a:endParaRPr>
              </a:p>
            </p:txBody>
          </p:sp>
        </p:grpSp>
        <p:sp>
          <p:nvSpPr>
            <p:cNvPr id="1014" name="CustomShape 32"/>
            <p:cNvSpPr/>
            <p:nvPr/>
          </p:nvSpPr>
          <p:spPr>
            <a:xfrm>
              <a:off x="6580080" y="2013840"/>
              <a:ext cx="215640" cy="215640"/>
            </a:xfrm>
            <a:prstGeom prst="rect">
              <a:avLst/>
            </a:prstGeom>
            <a:solidFill>
              <a:srgbClr val="ED1C24"/>
            </a:solidFill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32480" tIns="72480" rIns="132480" bIns="72480" anchor="ctr"/>
            <a:lstStyle/>
            <a:p>
              <a:pPr algn="ctr">
                <a:lnSpc>
                  <a:spcPct val="100000"/>
                </a:lnSpc>
              </a:pPr>
              <a:r>
                <a:rPr lang="en-US" sz="2133" spc="-1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lang="en-US" sz="2133" spc="-1">
                <a:latin typeface="Arial"/>
              </a:endParaRPr>
            </a:p>
          </p:txBody>
        </p:sp>
        <p:sp>
          <p:nvSpPr>
            <p:cNvPr id="1015" name="CustomShape 33"/>
            <p:cNvSpPr/>
            <p:nvPr/>
          </p:nvSpPr>
          <p:spPr>
            <a:xfrm>
              <a:off x="5713200" y="2418120"/>
              <a:ext cx="287640" cy="387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800" spc="-1">
                  <a:latin typeface="Arial"/>
                </a:rPr>
                <a:t>=</a:t>
              </a:r>
            </a:p>
          </p:txBody>
        </p:sp>
        <p:sp>
          <p:nvSpPr>
            <p:cNvPr id="1016" name="CustomShape 34"/>
            <p:cNvSpPr/>
            <p:nvPr/>
          </p:nvSpPr>
          <p:spPr>
            <a:xfrm>
              <a:off x="1681200" y="4115520"/>
              <a:ext cx="6479640" cy="417960"/>
            </a:xfrm>
            <a:prstGeom prst="rect">
              <a:avLst/>
            </a:prstGeom>
            <a:noFill/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400" b="1" spc="-1">
                  <a:latin typeface="Arial"/>
                  <a:ea typeface="Linux Libertine G"/>
                </a:rPr>
                <a:t>Number of MACs = R x S </a:t>
              </a:r>
              <a:r>
                <a:rPr lang="en-US" sz="2400" b="1" spc="-1">
                  <a:solidFill>
                    <a:srgbClr val="000000"/>
                  </a:solidFill>
                  <a:latin typeface="Arial"/>
                  <a:ea typeface="Linux Libertine G"/>
                </a:rPr>
                <a:t>x (H – R + 1) x (W - S + 1) x C</a:t>
              </a:r>
              <a:endParaRPr lang="en-US" sz="2400" spc="-1">
                <a:latin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FCCF5E-7DB1-4363-B9FD-204ECC74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Model of a CNN Layer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66E46-F653-4CB4-A451-9E1B23AB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64C23-C027-4A7F-9C6C-D64C02BA84C7}"/>
              </a:ext>
            </a:extLst>
          </p:cNvPr>
          <p:cNvSpPr txBox="1"/>
          <p:nvPr/>
        </p:nvSpPr>
        <p:spPr>
          <a:xfrm>
            <a:off x="493440" y="3281066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</a:t>
            </a:r>
            <a:endParaRPr lang="nl-NL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F98353-682D-4763-97FA-231DFAD2409E}"/>
              </a:ext>
            </a:extLst>
          </p:cNvPr>
          <p:cNvSpPr txBox="1"/>
          <p:nvPr/>
        </p:nvSpPr>
        <p:spPr>
          <a:xfrm>
            <a:off x="1219710" y="4230846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</a:t>
            </a:r>
            <a:endParaRPr lang="nl-NL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1F345B-4EF3-4CA0-8458-86E6C6B3C101}"/>
              </a:ext>
            </a:extLst>
          </p:cNvPr>
          <p:cNvSpPr txBox="1"/>
          <p:nvPr/>
        </p:nvSpPr>
        <p:spPr>
          <a:xfrm>
            <a:off x="603315" y="2454287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</a:t>
            </a:r>
            <a:endParaRPr lang="nl-NL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AC566A-DD34-46F1-BC60-3E60A3EDF039}"/>
              </a:ext>
            </a:extLst>
          </p:cNvPr>
          <p:cNvSpPr txBox="1"/>
          <p:nvPr/>
        </p:nvSpPr>
        <p:spPr>
          <a:xfrm>
            <a:off x="3779550" y="3198167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</a:t>
            </a:r>
            <a:endParaRPr lang="nl-N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7FF09-FB27-4BC0-9801-9E7B7E79C9C4}"/>
              </a:ext>
            </a:extLst>
          </p:cNvPr>
          <p:cNvSpPr txBox="1"/>
          <p:nvPr/>
        </p:nvSpPr>
        <p:spPr>
          <a:xfrm>
            <a:off x="5485860" y="4727902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  <a:endParaRPr lang="nl-NL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BDEDF3-80A4-4C53-92E7-DFD029B1711D}"/>
              </a:ext>
            </a:extLst>
          </p:cNvPr>
          <p:cNvSpPr txBox="1"/>
          <p:nvPr/>
        </p:nvSpPr>
        <p:spPr>
          <a:xfrm>
            <a:off x="4138695" y="1661599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</a:t>
            </a:r>
            <a:endParaRPr lang="nl-NL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B59C71-E117-49C0-890C-389508CD5BB0}"/>
              </a:ext>
            </a:extLst>
          </p:cNvPr>
          <p:cNvSpPr txBox="1"/>
          <p:nvPr/>
        </p:nvSpPr>
        <p:spPr>
          <a:xfrm>
            <a:off x="8343630" y="3466250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</a:t>
            </a:r>
            <a:endParaRPr lang="nl-NL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6F120C-4950-477C-85BB-DED2C37C7CF9}"/>
              </a:ext>
            </a:extLst>
          </p:cNvPr>
          <p:cNvSpPr txBox="1"/>
          <p:nvPr/>
        </p:nvSpPr>
        <p:spPr>
          <a:xfrm>
            <a:off x="9758295" y="4622880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</a:t>
            </a:r>
            <a:endParaRPr lang="nl-NL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432A1F-B11F-47B9-AC5E-7882FADA1A02}"/>
              </a:ext>
            </a:extLst>
          </p:cNvPr>
          <p:cNvCxnSpPr/>
          <p:nvPr/>
        </p:nvCxnSpPr>
        <p:spPr>
          <a:xfrm flipV="1">
            <a:off x="609600" y="2541120"/>
            <a:ext cx="610110" cy="5277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35EF955-751A-4E90-9CC0-614DC75A0050}"/>
              </a:ext>
            </a:extLst>
          </p:cNvPr>
          <p:cNvCxnSpPr/>
          <p:nvPr/>
        </p:nvCxnSpPr>
        <p:spPr>
          <a:xfrm flipV="1">
            <a:off x="4088385" y="1785845"/>
            <a:ext cx="610110" cy="5277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8146EF9B-219F-4165-B586-A00106D3DAD8}"/>
              </a:ext>
            </a:extLst>
          </p:cNvPr>
          <p:cNvSpPr/>
          <p:nvPr/>
        </p:nvSpPr>
        <p:spPr>
          <a:xfrm rot="16200000">
            <a:off x="6840215" y="5582091"/>
            <a:ext cx="263475" cy="1291294"/>
          </a:xfrm>
          <a:prstGeom prst="lef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6A53E5-C6A8-4205-B940-A883AA116AA6}"/>
              </a:ext>
            </a:extLst>
          </p:cNvPr>
          <p:cNvSpPr txBox="1"/>
          <p:nvPr/>
        </p:nvSpPr>
        <p:spPr>
          <a:xfrm>
            <a:off x="6787605" y="6317049"/>
            <a:ext cx="368694" cy="4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</a:t>
            </a:r>
            <a:endParaRPr lang="nl-NL"/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936A3CCC-B266-4DD9-8234-34459466F776}"/>
              </a:ext>
            </a:extLst>
          </p:cNvPr>
          <p:cNvSpPr/>
          <p:nvPr/>
        </p:nvSpPr>
        <p:spPr>
          <a:xfrm rot="16200000">
            <a:off x="8641703" y="5588915"/>
            <a:ext cx="263475" cy="1291294"/>
          </a:xfrm>
          <a:prstGeom prst="lef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49B179-1FC8-4164-90E6-E95AC8E4C8D8}"/>
              </a:ext>
            </a:extLst>
          </p:cNvPr>
          <p:cNvSpPr txBox="1"/>
          <p:nvPr/>
        </p:nvSpPr>
        <p:spPr>
          <a:xfrm>
            <a:off x="8589093" y="6323873"/>
            <a:ext cx="368694" cy="4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402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3600" spc="-1">
              <a:latin typeface="Arial"/>
            </a:endParaRPr>
          </a:p>
        </p:txBody>
      </p:sp>
      <p:grpSp>
        <p:nvGrpSpPr>
          <p:cNvPr id="1019" name="Group 3"/>
          <p:cNvGrpSpPr/>
          <p:nvPr/>
        </p:nvGrpSpPr>
        <p:grpSpPr>
          <a:xfrm>
            <a:off x="512640" y="1885920"/>
            <a:ext cx="11005920" cy="4738080"/>
            <a:chOff x="384480" y="1414440"/>
            <a:chExt cx="8254440" cy="3553560"/>
          </a:xfrm>
        </p:grpSpPr>
        <p:sp>
          <p:nvSpPr>
            <p:cNvPr id="1020" name="CustomShape 4"/>
            <p:cNvSpPr/>
            <p:nvPr/>
          </p:nvSpPr>
          <p:spPr>
            <a:xfrm>
              <a:off x="6507360" y="2362680"/>
              <a:ext cx="1799640" cy="1525320"/>
            </a:xfrm>
            <a:prstGeom prst="rect">
              <a:avLst/>
            </a:prstGeom>
            <a:solidFill>
              <a:srgbClr val="FCD4D1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21" name="Group 5"/>
            <p:cNvGrpSpPr/>
            <p:nvPr/>
          </p:nvGrpSpPr>
          <p:grpSpPr>
            <a:xfrm>
              <a:off x="3120480" y="1414440"/>
              <a:ext cx="2447640" cy="2545560"/>
              <a:chOff x="3120480" y="1414440"/>
              <a:chExt cx="2447640" cy="2545560"/>
            </a:xfrm>
          </p:grpSpPr>
          <p:sp>
            <p:nvSpPr>
              <p:cNvPr id="1022" name="CustomShape 6"/>
              <p:cNvSpPr/>
              <p:nvPr/>
            </p:nvSpPr>
            <p:spPr>
              <a:xfrm>
                <a:off x="3480480" y="1728360"/>
                <a:ext cx="2087640" cy="1871640"/>
              </a:xfrm>
              <a:prstGeom prst="rect">
                <a:avLst/>
              </a:prstGeom>
              <a:solidFill>
                <a:srgbClr val="ADC5E7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3" name="CustomShape 7"/>
              <p:cNvSpPr/>
              <p:nvPr/>
            </p:nvSpPr>
            <p:spPr>
              <a:xfrm>
                <a:off x="3192480" y="2016360"/>
                <a:ext cx="2087640" cy="1871640"/>
              </a:xfrm>
              <a:prstGeom prst="rect">
                <a:avLst/>
              </a:prstGeom>
              <a:solidFill>
                <a:srgbClr val="ADC5E7">
                  <a:alpha val="75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4" name="CustomShape 8"/>
              <p:cNvSpPr/>
              <p:nvPr/>
            </p:nvSpPr>
            <p:spPr>
              <a:xfrm>
                <a:off x="3120480" y="2088360"/>
                <a:ext cx="2087640" cy="1871640"/>
              </a:xfrm>
              <a:prstGeom prst="rect">
                <a:avLst/>
              </a:prstGeom>
              <a:solidFill>
                <a:srgbClr val="ADC5E7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5" name="CustomShape 9"/>
              <p:cNvSpPr/>
              <p:nvPr/>
            </p:nvSpPr>
            <p:spPr>
              <a:xfrm>
                <a:off x="3771900" y="1414440"/>
                <a:ext cx="135072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Input fmap</a:t>
                </a:r>
                <a:endParaRPr lang="en-US" sz="2400" spc="-1">
                  <a:latin typeface="Arial"/>
                </a:endParaRPr>
              </a:p>
            </p:txBody>
          </p:sp>
        </p:grpSp>
        <p:sp>
          <p:nvSpPr>
            <p:cNvPr id="1026" name="CustomShape 10"/>
            <p:cNvSpPr/>
            <p:nvPr/>
          </p:nvSpPr>
          <p:spPr>
            <a:xfrm>
              <a:off x="2184480" y="3384360"/>
              <a:ext cx="287640" cy="287640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32480" tIns="72480" rIns="132480" bIns="7248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DejaVu Sans"/>
                </a:rPr>
                <a:t>X</a:t>
              </a:r>
              <a:endParaRPr lang="en-US" sz="2400" spc="-1">
                <a:latin typeface="Arial"/>
              </a:endParaRPr>
            </a:p>
          </p:txBody>
        </p:sp>
        <p:grpSp>
          <p:nvGrpSpPr>
            <p:cNvPr id="1027" name="Group 11"/>
            <p:cNvGrpSpPr/>
            <p:nvPr/>
          </p:nvGrpSpPr>
          <p:grpSpPr>
            <a:xfrm>
              <a:off x="6507360" y="1656360"/>
              <a:ext cx="2084760" cy="2231640"/>
              <a:chOff x="6507360" y="1656360"/>
              <a:chExt cx="2084760" cy="2231640"/>
            </a:xfrm>
          </p:grpSpPr>
          <p:sp>
            <p:nvSpPr>
              <p:cNvPr id="1028" name="CustomShape 12"/>
              <p:cNvSpPr/>
              <p:nvPr/>
            </p:nvSpPr>
            <p:spPr>
              <a:xfrm>
                <a:off x="6792480" y="2088360"/>
                <a:ext cx="1799640" cy="1525320"/>
              </a:xfrm>
              <a:prstGeom prst="rect">
                <a:avLst/>
              </a:prstGeom>
              <a:solidFill>
                <a:srgbClr val="FCD4D1"/>
              </a:solidFill>
              <a:ln w="190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9" name="CustomShape 13"/>
              <p:cNvSpPr/>
              <p:nvPr/>
            </p:nvSpPr>
            <p:spPr>
              <a:xfrm>
                <a:off x="6576480" y="2290680"/>
                <a:ext cx="1799640" cy="1525320"/>
              </a:xfrm>
              <a:prstGeom prst="rect">
                <a:avLst/>
              </a:prstGeom>
              <a:solidFill>
                <a:srgbClr val="FCD4D1">
                  <a:alpha val="75000"/>
                </a:srgbClr>
              </a:solidFill>
              <a:ln w="190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0" name="CustomShape 14"/>
              <p:cNvSpPr/>
              <p:nvPr/>
            </p:nvSpPr>
            <p:spPr>
              <a:xfrm>
                <a:off x="6507360" y="2362680"/>
                <a:ext cx="1799640" cy="1525320"/>
              </a:xfrm>
              <a:prstGeom prst="rect">
                <a:avLst/>
              </a:prstGeom>
              <a:solidFill>
                <a:srgbClr val="FCD4D1">
                  <a:alpha val="50000"/>
                </a:srgbClr>
              </a:solidFill>
              <a:ln w="190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1" name="CustomShape 15"/>
              <p:cNvSpPr/>
              <p:nvPr/>
            </p:nvSpPr>
            <p:spPr>
              <a:xfrm>
                <a:off x="6762960" y="1656360"/>
                <a:ext cx="154116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Output fmap</a:t>
                </a:r>
                <a:endParaRPr lang="en-US" sz="2400" spc="-1">
                  <a:latin typeface="Arial"/>
                </a:endParaRPr>
              </a:p>
            </p:txBody>
          </p:sp>
        </p:grpSp>
        <p:sp>
          <p:nvSpPr>
            <p:cNvPr id="1032" name="CustomShape 16"/>
            <p:cNvSpPr/>
            <p:nvPr/>
          </p:nvSpPr>
          <p:spPr>
            <a:xfrm>
              <a:off x="5640480" y="2780640"/>
              <a:ext cx="287640" cy="387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800" spc="-1">
                  <a:latin typeface="Arial"/>
                </a:rPr>
                <a:t>=</a:t>
              </a:r>
            </a:p>
          </p:txBody>
        </p:sp>
        <p:sp>
          <p:nvSpPr>
            <p:cNvPr id="1033" name="Line 17"/>
            <p:cNvSpPr/>
            <p:nvPr/>
          </p:nvSpPr>
          <p:spPr>
            <a:xfrm>
              <a:off x="1963260" y="2606040"/>
              <a:ext cx="360" cy="187200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" name="CustomShape 18"/>
            <p:cNvSpPr/>
            <p:nvPr/>
          </p:nvSpPr>
          <p:spPr>
            <a:xfrm>
              <a:off x="1664100" y="3326040"/>
              <a:ext cx="370800" cy="345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400" b="1" spc="-1">
                  <a:solidFill>
                    <a:srgbClr val="FF0000"/>
                  </a:solidFill>
                  <a:latin typeface="Arial"/>
                </a:rPr>
                <a:t>M</a:t>
              </a:r>
            </a:p>
          </p:txBody>
        </p:sp>
        <p:grpSp>
          <p:nvGrpSpPr>
            <p:cNvPr id="1035" name="Group 19"/>
            <p:cNvGrpSpPr/>
            <p:nvPr/>
          </p:nvGrpSpPr>
          <p:grpSpPr>
            <a:xfrm>
              <a:off x="528480" y="1558980"/>
              <a:ext cx="1223640" cy="1523340"/>
              <a:chOff x="528480" y="1558980"/>
              <a:chExt cx="1223640" cy="1523340"/>
            </a:xfrm>
          </p:grpSpPr>
          <p:sp>
            <p:nvSpPr>
              <p:cNvPr id="1036" name="CustomShape 20"/>
              <p:cNvSpPr/>
              <p:nvPr/>
            </p:nvSpPr>
            <p:spPr>
              <a:xfrm>
                <a:off x="816480" y="1930680"/>
                <a:ext cx="863640" cy="863640"/>
              </a:xfrm>
              <a:prstGeom prst="rect">
                <a:avLst/>
              </a:prstGeom>
              <a:solidFill>
                <a:srgbClr val="E0EFD4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7" name="CustomShape 21"/>
              <p:cNvSpPr/>
              <p:nvPr/>
            </p:nvSpPr>
            <p:spPr>
              <a:xfrm>
                <a:off x="600480" y="214668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8" name="CustomShape 22"/>
              <p:cNvSpPr/>
              <p:nvPr/>
            </p:nvSpPr>
            <p:spPr>
              <a:xfrm>
                <a:off x="528480" y="221868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9" name="CustomShape 23"/>
              <p:cNvSpPr/>
              <p:nvPr/>
            </p:nvSpPr>
            <p:spPr>
              <a:xfrm>
                <a:off x="600480" y="1558980"/>
                <a:ext cx="115164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weights</a:t>
                </a:r>
                <a:endParaRPr lang="en-US" sz="2400" spc="-1">
                  <a:latin typeface="Arial"/>
                </a:endParaRPr>
              </a:p>
            </p:txBody>
          </p:sp>
        </p:grpSp>
        <p:grpSp>
          <p:nvGrpSpPr>
            <p:cNvPr id="1040" name="Group 24"/>
            <p:cNvGrpSpPr/>
            <p:nvPr/>
          </p:nvGrpSpPr>
          <p:grpSpPr>
            <a:xfrm>
              <a:off x="384480" y="3816360"/>
              <a:ext cx="1151640" cy="1151640"/>
              <a:chOff x="384480" y="3816360"/>
              <a:chExt cx="1151640" cy="1151640"/>
            </a:xfrm>
          </p:grpSpPr>
          <p:sp>
            <p:nvSpPr>
              <p:cNvPr id="1041" name="CustomShape 25"/>
              <p:cNvSpPr/>
              <p:nvPr/>
            </p:nvSpPr>
            <p:spPr>
              <a:xfrm>
                <a:off x="672480" y="3816360"/>
                <a:ext cx="863640" cy="863640"/>
              </a:xfrm>
              <a:prstGeom prst="rect">
                <a:avLst/>
              </a:prstGeom>
              <a:solidFill>
                <a:srgbClr val="E0EFD4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2" name="CustomShape 26"/>
              <p:cNvSpPr/>
              <p:nvPr/>
            </p:nvSpPr>
            <p:spPr>
              <a:xfrm>
                <a:off x="456480" y="403236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3" name="CustomShape 27"/>
              <p:cNvSpPr/>
              <p:nvPr/>
            </p:nvSpPr>
            <p:spPr>
              <a:xfrm>
                <a:off x="384480" y="410436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44" name="CustomShape 28"/>
            <p:cNvSpPr/>
            <p:nvPr/>
          </p:nvSpPr>
          <p:spPr>
            <a:xfrm>
              <a:off x="2159280" y="4529520"/>
              <a:ext cx="6479640" cy="417960"/>
            </a:xfrm>
            <a:prstGeom prst="rect">
              <a:avLst/>
            </a:prstGeom>
            <a:noFill/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400" b="1" spc="-1">
                  <a:latin typeface="Arial"/>
                  <a:ea typeface="Linux Libertine G"/>
                </a:rPr>
                <a:t>Number of MACs = R x S </a:t>
              </a:r>
              <a:r>
                <a:rPr lang="en-US" sz="2400" b="1" spc="-1">
                  <a:solidFill>
                    <a:srgbClr val="000000"/>
                  </a:solidFill>
                  <a:latin typeface="Arial"/>
                  <a:ea typeface="Linux Libertine G"/>
                </a:rPr>
                <a:t>x (H – R + 1) x (W - S + 1) x C x </a:t>
              </a:r>
              <a:r>
                <a:rPr lang="en-US" sz="2400" b="1" spc="-1">
                  <a:solidFill>
                    <a:srgbClr val="FF0000"/>
                  </a:solidFill>
                  <a:latin typeface="Arial"/>
                  <a:ea typeface="Linux Libertine G"/>
                </a:rPr>
                <a:t>M</a:t>
              </a:r>
              <a:endParaRPr lang="en-US" sz="2400" spc="-1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34" name="CustomShape 18">
              <a:extLst>
                <a:ext uri="{FF2B5EF4-FFF2-40B4-BE49-F238E27FC236}">
                  <a16:creationId xmlns:a16="http://schemas.microsoft.com/office/drawing/2014/main" id="{E61996CC-0F0E-44A9-8392-643992DEB9B1}"/>
                </a:ext>
              </a:extLst>
            </p:cNvPr>
            <p:cNvSpPr/>
            <p:nvPr/>
          </p:nvSpPr>
          <p:spPr>
            <a:xfrm>
              <a:off x="6287760" y="1904940"/>
              <a:ext cx="370800" cy="345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400" b="1" spc="-1">
                  <a:solidFill>
                    <a:srgbClr val="FF0000"/>
                  </a:solidFill>
                  <a:latin typeface="Arial"/>
                </a:rPr>
                <a:t>M</a:t>
              </a:r>
            </a:p>
          </p:txBody>
        </p:sp>
      </p:grpSp>
      <p:sp>
        <p:nvSpPr>
          <p:cNvPr id="1045" name="CustomShape 29"/>
          <p:cNvSpPr/>
          <p:nvPr/>
        </p:nvSpPr>
        <p:spPr>
          <a:xfrm>
            <a:off x="313245" y="914400"/>
            <a:ext cx="10886760" cy="8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en-US" sz="2800" spc="-1"/>
              <a:t>Adding multiple (</a:t>
            </a:r>
            <a:r>
              <a:rPr lang="en-US" sz="2800" b="1" spc="-1">
                <a:solidFill>
                  <a:srgbClr val="FF0000"/>
                </a:solidFill>
              </a:rPr>
              <a:t>M</a:t>
            </a:r>
            <a:r>
              <a:rPr lang="en-US" sz="2800" spc="-1"/>
              <a:t>) output Feature maps (fmap / output channels)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pc="-1"/>
              <a:t>separate weights per output channel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D9C04-A95A-4FE1-A335-63E85372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Model of a CNN Layer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3805B-C167-4F79-B8AF-29F7F623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DE3ECB9-254C-4BDF-9115-1373228FE67C}"/>
              </a:ext>
            </a:extLst>
          </p:cNvPr>
          <p:cNvCxnSpPr/>
          <p:nvPr/>
        </p:nvCxnSpPr>
        <p:spPr>
          <a:xfrm flipV="1">
            <a:off x="8463585" y="2688480"/>
            <a:ext cx="610110" cy="5277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69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 b="1"/>
              <a:t>Network: multiple layers</a:t>
            </a:r>
          </a:p>
          <a:p>
            <a:pPr lvl="1"/>
            <a:r>
              <a:rPr lang="nl-NL"/>
              <a:t>Energy</a:t>
            </a:r>
          </a:p>
          <a:p>
            <a:r>
              <a:rPr lang="nl-NL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 &amp; fusion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816000" y="319200"/>
            <a:ext cx="10562880" cy="52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br/>
            <a:endParaRPr lang="en-US" sz="3600" spc="-1">
              <a:latin typeface="Arial"/>
            </a:endParaRPr>
          </a:p>
        </p:txBody>
      </p:sp>
      <p:sp>
        <p:nvSpPr>
          <p:cNvPr id="433" name="CustomShape 2"/>
          <p:cNvSpPr/>
          <p:nvPr/>
        </p:nvSpPr>
        <p:spPr>
          <a:xfrm rot="10800000" flipH="1">
            <a:off x="6816960" y="2610240"/>
            <a:ext cx="184800" cy="1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F6B26B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3"/>
          <p:cNvSpPr/>
          <p:nvPr/>
        </p:nvSpPr>
        <p:spPr>
          <a:xfrm>
            <a:off x="8684160" y="16104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4"/>
          <p:cNvSpPr/>
          <p:nvPr/>
        </p:nvSpPr>
        <p:spPr>
          <a:xfrm>
            <a:off x="7655520" y="103104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5"/>
          <p:cNvSpPr/>
          <p:nvPr/>
        </p:nvSpPr>
        <p:spPr>
          <a:xfrm>
            <a:off x="3156480" y="1957920"/>
            <a:ext cx="538080" cy="288960"/>
          </a:xfrm>
          <a:custGeom>
            <a:avLst/>
            <a:gdLst/>
            <a:ahLst/>
            <a:cxnLst/>
            <a:rect l="l" t="t" r="r" b="b"/>
            <a:pathLst>
              <a:path w="23634" h="12727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6"/>
          <p:cNvSpPr/>
          <p:nvPr/>
        </p:nvSpPr>
        <p:spPr>
          <a:xfrm>
            <a:off x="5615520" y="14899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7"/>
          <p:cNvSpPr/>
          <p:nvPr/>
        </p:nvSpPr>
        <p:spPr>
          <a:xfrm>
            <a:off x="3713280" y="159888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8"/>
          <p:cNvSpPr/>
          <p:nvPr/>
        </p:nvSpPr>
        <p:spPr>
          <a:xfrm>
            <a:off x="3654240" y="165792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9"/>
          <p:cNvSpPr/>
          <p:nvPr/>
        </p:nvSpPr>
        <p:spPr>
          <a:xfrm>
            <a:off x="3595200" y="171696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10"/>
          <p:cNvSpPr/>
          <p:nvPr/>
        </p:nvSpPr>
        <p:spPr>
          <a:xfrm>
            <a:off x="3535680" y="177648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11"/>
          <p:cNvSpPr/>
          <p:nvPr/>
        </p:nvSpPr>
        <p:spPr>
          <a:xfrm>
            <a:off x="3476640" y="183552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3" name="Google Shape;410;p22"/>
          <p:cNvPicPr/>
          <p:nvPr/>
        </p:nvPicPr>
        <p:blipFill>
          <a:blip r:embed="rId2"/>
          <a:stretch/>
        </p:blipFill>
        <p:spPr>
          <a:xfrm>
            <a:off x="3405600" y="1906560"/>
            <a:ext cx="1116000" cy="6427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pic>
        <p:nvPicPr>
          <p:cNvPr id="444" name="Google Shape;411;p22"/>
          <p:cNvPicPr/>
          <p:nvPr/>
        </p:nvPicPr>
        <p:blipFill>
          <a:blip r:embed="rId3"/>
          <a:stretch/>
        </p:blipFill>
        <p:spPr>
          <a:xfrm>
            <a:off x="1800480" y="1605120"/>
            <a:ext cx="1336800" cy="77184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445" name="CustomShape 12"/>
          <p:cNvSpPr/>
          <p:nvPr/>
        </p:nvSpPr>
        <p:spPr>
          <a:xfrm>
            <a:off x="5556000" y="1548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13"/>
          <p:cNvSpPr/>
          <p:nvPr/>
        </p:nvSpPr>
        <p:spPr>
          <a:xfrm>
            <a:off x="4524480" y="1760160"/>
            <a:ext cx="1091040" cy="648480"/>
          </a:xfrm>
          <a:custGeom>
            <a:avLst/>
            <a:gdLst/>
            <a:ahLst/>
            <a:cxnLst/>
            <a:rect l="l" t="t" r="r" b="b"/>
            <a:pathLst>
              <a:path w="47875" h="28483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14"/>
          <p:cNvSpPr/>
          <p:nvPr/>
        </p:nvSpPr>
        <p:spPr>
          <a:xfrm>
            <a:off x="5378880" y="173328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15"/>
          <p:cNvSpPr/>
          <p:nvPr/>
        </p:nvSpPr>
        <p:spPr>
          <a:xfrm>
            <a:off x="5319360" y="17856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16"/>
          <p:cNvSpPr/>
          <p:nvPr/>
        </p:nvSpPr>
        <p:spPr>
          <a:xfrm>
            <a:off x="5260320" y="18451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17"/>
          <p:cNvSpPr/>
          <p:nvPr/>
        </p:nvSpPr>
        <p:spPr>
          <a:xfrm>
            <a:off x="5201280" y="19041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18"/>
          <p:cNvSpPr/>
          <p:nvPr/>
        </p:nvSpPr>
        <p:spPr>
          <a:xfrm>
            <a:off x="5142240" y="196320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CustomShape 19"/>
          <p:cNvSpPr/>
          <p:nvPr/>
        </p:nvSpPr>
        <p:spPr>
          <a:xfrm>
            <a:off x="5082720" y="20222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20"/>
          <p:cNvSpPr/>
          <p:nvPr/>
        </p:nvSpPr>
        <p:spPr>
          <a:xfrm>
            <a:off x="5023680" y="208176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4" name="Google Shape;421;p22"/>
          <p:cNvPicPr/>
          <p:nvPr/>
        </p:nvPicPr>
        <p:blipFill>
          <a:blip r:embed="rId4"/>
          <a:stretch/>
        </p:blipFill>
        <p:spPr>
          <a:xfrm>
            <a:off x="4958400" y="2146560"/>
            <a:ext cx="892800" cy="51168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455" name="CustomShape 21"/>
          <p:cNvSpPr/>
          <p:nvPr/>
        </p:nvSpPr>
        <p:spPr>
          <a:xfrm rot="10800000" flipH="1">
            <a:off x="5887200" y="2058720"/>
            <a:ext cx="166560" cy="1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22"/>
          <p:cNvSpPr/>
          <p:nvPr/>
        </p:nvSpPr>
        <p:spPr>
          <a:xfrm rot="10800000" flipH="1">
            <a:off x="6814080" y="2114400"/>
            <a:ext cx="185280" cy="18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23"/>
          <p:cNvSpPr/>
          <p:nvPr/>
        </p:nvSpPr>
        <p:spPr>
          <a:xfrm>
            <a:off x="6294720" y="1269600"/>
            <a:ext cx="1360800" cy="710880"/>
          </a:xfrm>
          <a:custGeom>
            <a:avLst/>
            <a:gdLst/>
            <a:ahLst/>
            <a:cxnLst/>
            <a:rect l="l" t="t" r="r" b="b"/>
            <a:pathLst>
              <a:path w="59691" h="3121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24"/>
          <p:cNvSpPr/>
          <p:nvPr/>
        </p:nvSpPr>
        <p:spPr>
          <a:xfrm>
            <a:off x="5852160" y="1981440"/>
            <a:ext cx="897600" cy="821280"/>
          </a:xfrm>
          <a:custGeom>
            <a:avLst/>
            <a:gdLst/>
            <a:ahLst/>
            <a:cxnLst/>
            <a:rect l="l" t="t" r="r" b="b"/>
            <a:pathLst>
              <a:path w="39391" h="36057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25"/>
          <p:cNvSpPr/>
          <p:nvPr/>
        </p:nvSpPr>
        <p:spPr>
          <a:xfrm>
            <a:off x="7596480" y="1090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26"/>
          <p:cNvSpPr/>
          <p:nvPr/>
        </p:nvSpPr>
        <p:spPr>
          <a:xfrm>
            <a:off x="7241280" y="14452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27"/>
          <p:cNvSpPr/>
          <p:nvPr/>
        </p:nvSpPr>
        <p:spPr>
          <a:xfrm>
            <a:off x="7182240" y="15043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28"/>
          <p:cNvSpPr/>
          <p:nvPr/>
        </p:nvSpPr>
        <p:spPr>
          <a:xfrm>
            <a:off x="7123200" y="15638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29"/>
          <p:cNvSpPr/>
          <p:nvPr/>
        </p:nvSpPr>
        <p:spPr>
          <a:xfrm>
            <a:off x="7063680" y="16228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30"/>
          <p:cNvSpPr/>
          <p:nvPr/>
        </p:nvSpPr>
        <p:spPr>
          <a:xfrm rot="10800000" flipH="1">
            <a:off x="830928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31"/>
          <p:cNvSpPr/>
          <p:nvPr/>
        </p:nvSpPr>
        <p:spPr>
          <a:xfrm rot="10800000" flipH="1">
            <a:off x="919680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6" name="Google Shape;433;p22"/>
          <p:cNvPicPr/>
          <p:nvPr/>
        </p:nvPicPr>
        <p:blipFill>
          <a:blip r:embed="rId5"/>
          <a:stretch/>
        </p:blipFill>
        <p:spPr>
          <a:xfrm>
            <a:off x="6991200" y="169392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467" name="CustomShape 32"/>
          <p:cNvSpPr/>
          <p:nvPr/>
        </p:nvSpPr>
        <p:spPr>
          <a:xfrm rot="10800000" flipH="1">
            <a:off x="9203040" y="26510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2AA198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33"/>
          <p:cNvSpPr/>
          <p:nvPr/>
        </p:nvSpPr>
        <p:spPr>
          <a:xfrm>
            <a:off x="6740160" y="19507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34"/>
          <p:cNvSpPr/>
          <p:nvPr/>
        </p:nvSpPr>
        <p:spPr>
          <a:xfrm>
            <a:off x="6680640" y="20097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35"/>
          <p:cNvSpPr/>
          <p:nvPr/>
        </p:nvSpPr>
        <p:spPr>
          <a:xfrm>
            <a:off x="6325920" y="2364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36"/>
          <p:cNvSpPr/>
          <p:nvPr/>
        </p:nvSpPr>
        <p:spPr>
          <a:xfrm>
            <a:off x="6266400" y="242400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37"/>
          <p:cNvSpPr/>
          <p:nvPr/>
        </p:nvSpPr>
        <p:spPr>
          <a:xfrm>
            <a:off x="6207360" y="24830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38"/>
          <p:cNvSpPr/>
          <p:nvPr/>
        </p:nvSpPr>
        <p:spPr>
          <a:xfrm>
            <a:off x="6148320" y="25420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39"/>
          <p:cNvSpPr/>
          <p:nvPr/>
        </p:nvSpPr>
        <p:spPr>
          <a:xfrm rot="10800000" flipH="1">
            <a:off x="739392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40"/>
          <p:cNvSpPr/>
          <p:nvPr/>
        </p:nvSpPr>
        <p:spPr>
          <a:xfrm rot="10800000" flipH="1">
            <a:off x="828144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41"/>
          <p:cNvSpPr/>
          <p:nvPr/>
        </p:nvSpPr>
        <p:spPr>
          <a:xfrm rot="10800000" flipH="1">
            <a:off x="8287200" y="357072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Google Shape;444;p22"/>
          <p:cNvPicPr/>
          <p:nvPr/>
        </p:nvPicPr>
        <p:blipFill>
          <a:blip r:embed="rId6"/>
          <a:stretch/>
        </p:blipFill>
        <p:spPr>
          <a:xfrm>
            <a:off x="6080640" y="2610720"/>
            <a:ext cx="892800" cy="50640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478" name="CustomShape 42"/>
          <p:cNvSpPr/>
          <p:nvPr/>
        </p:nvSpPr>
        <p:spPr>
          <a:xfrm>
            <a:off x="6965280" y="1318080"/>
            <a:ext cx="1713600" cy="1595520"/>
          </a:xfrm>
          <a:custGeom>
            <a:avLst/>
            <a:gdLst/>
            <a:ahLst/>
            <a:cxnLst/>
            <a:rect l="l" t="t" r="r" b="b"/>
            <a:pathLst>
              <a:path w="75145" h="69994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43"/>
          <p:cNvSpPr/>
          <p:nvPr/>
        </p:nvSpPr>
        <p:spPr>
          <a:xfrm>
            <a:off x="8624640" y="16694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44"/>
          <p:cNvSpPr/>
          <p:nvPr/>
        </p:nvSpPr>
        <p:spPr>
          <a:xfrm>
            <a:off x="8565600" y="172848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45"/>
          <p:cNvSpPr/>
          <p:nvPr/>
        </p:nvSpPr>
        <p:spPr>
          <a:xfrm>
            <a:off x="8506560" y="17880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CustomShape 46"/>
          <p:cNvSpPr/>
          <p:nvPr/>
        </p:nvSpPr>
        <p:spPr>
          <a:xfrm>
            <a:off x="8447040" y="184704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CustomShape 47"/>
          <p:cNvSpPr/>
          <p:nvPr/>
        </p:nvSpPr>
        <p:spPr>
          <a:xfrm>
            <a:off x="8388000" y="1906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48"/>
          <p:cNvSpPr/>
          <p:nvPr/>
        </p:nvSpPr>
        <p:spPr>
          <a:xfrm>
            <a:off x="8328960" y="19656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5" name="Google Shape;452;p22"/>
          <p:cNvPicPr/>
          <p:nvPr/>
        </p:nvPicPr>
        <p:blipFill>
          <a:blip r:embed="rId7"/>
          <a:stretch/>
        </p:blipFill>
        <p:spPr>
          <a:xfrm>
            <a:off x="8260320" y="202944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E0A07A-D122-4C20-85E5-FA191EE8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Sequence of feature maps forms the network</a:t>
            </a:r>
            <a:endParaRPr lang="nl-NL" sz="36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73D2DF-31BB-4BAD-90B2-87A4231A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746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2"/>
          <p:cNvSpPr/>
          <p:nvPr/>
        </p:nvSpPr>
        <p:spPr>
          <a:xfrm rot="10800000" flipH="1">
            <a:off x="6816960" y="2610240"/>
            <a:ext cx="184800" cy="1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F6B26B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3"/>
          <p:cNvSpPr/>
          <p:nvPr/>
        </p:nvSpPr>
        <p:spPr>
          <a:xfrm>
            <a:off x="8684160" y="16104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5" name="CustomShape 4"/>
          <p:cNvSpPr/>
          <p:nvPr/>
        </p:nvSpPr>
        <p:spPr>
          <a:xfrm>
            <a:off x="7655520" y="103104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CustomShape 5"/>
          <p:cNvSpPr/>
          <p:nvPr/>
        </p:nvSpPr>
        <p:spPr>
          <a:xfrm>
            <a:off x="3156480" y="1957920"/>
            <a:ext cx="538080" cy="288960"/>
          </a:xfrm>
          <a:custGeom>
            <a:avLst/>
            <a:gdLst/>
            <a:ahLst/>
            <a:cxnLst/>
            <a:rect l="l" t="t" r="r" b="b"/>
            <a:pathLst>
              <a:path w="23634" h="12727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CustomShape 6"/>
          <p:cNvSpPr/>
          <p:nvPr/>
        </p:nvSpPr>
        <p:spPr>
          <a:xfrm>
            <a:off x="5615520" y="14899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CustomShape 7"/>
          <p:cNvSpPr/>
          <p:nvPr/>
        </p:nvSpPr>
        <p:spPr>
          <a:xfrm>
            <a:off x="3713280" y="159888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CustomShape 8"/>
          <p:cNvSpPr/>
          <p:nvPr/>
        </p:nvSpPr>
        <p:spPr>
          <a:xfrm>
            <a:off x="3654240" y="165792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CustomShape 9"/>
          <p:cNvSpPr/>
          <p:nvPr/>
        </p:nvSpPr>
        <p:spPr>
          <a:xfrm>
            <a:off x="3595200" y="171696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CustomShape 10"/>
          <p:cNvSpPr/>
          <p:nvPr/>
        </p:nvSpPr>
        <p:spPr>
          <a:xfrm>
            <a:off x="3535680" y="177648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11"/>
          <p:cNvSpPr/>
          <p:nvPr/>
        </p:nvSpPr>
        <p:spPr>
          <a:xfrm>
            <a:off x="3476640" y="183552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3" name="Google Shape;536;p24"/>
          <p:cNvPicPr/>
          <p:nvPr/>
        </p:nvPicPr>
        <p:blipFill>
          <a:blip r:embed="rId2"/>
          <a:stretch/>
        </p:blipFill>
        <p:spPr>
          <a:xfrm>
            <a:off x="3405600" y="1906560"/>
            <a:ext cx="1116000" cy="6427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pic>
        <p:nvPicPr>
          <p:cNvPr id="564" name="Google Shape;537;p24"/>
          <p:cNvPicPr/>
          <p:nvPr/>
        </p:nvPicPr>
        <p:blipFill>
          <a:blip r:embed="rId3"/>
          <a:stretch/>
        </p:blipFill>
        <p:spPr>
          <a:xfrm>
            <a:off x="1800480" y="1605120"/>
            <a:ext cx="1336800" cy="77184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65" name="CustomShape 12"/>
          <p:cNvSpPr/>
          <p:nvPr/>
        </p:nvSpPr>
        <p:spPr>
          <a:xfrm>
            <a:off x="5556000" y="1548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13"/>
          <p:cNvSpPr/>
          <p:nvPr/>
        </p:nvSpPr>
        <p:spPr>
          <a:xfrm>
            <a:off x="4524480" y="1760160"/>
            <a:ext cx="1091040" cy="648480"/>
          </a:xfrm>
          <a:custGeom>
            <a:avLst/>
            <a:gdLst/>
            <a:ahLst/>
            <a:cxnLst/>
            <a:rect l="l" t="t" r="r" b="b"/>
            <a:pathLst>
              <a:path w="47875" h="28483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CustomShape 14"/>
          <p:cNvSpPr/>
          <p:nvPr/>
        </p:nvSpPr>
        <p:spPr>
          <a:xfrm>
            <a:off x="5378880" y="173328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CustomShape 15"/>
          <p:cNvSpPr/>
          <p:nvPr/>
        </p:nvSpPr>
        <p:spPr>
          <a:xfrm>
            <a:off x="5319360" y="17856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9" name="CustomShape 16"/>
          <p:cNvSpPr/>
          <p:nvPr/>
        </p:nvSpPr>
        <p:spPr>
          <a:xfrm>
            <a:off x="5260320" y="18451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0" name="CustomShape 17"/>
          <p:cNvSpPr/>
          <p:nvPr/>
        </p:nvSpPr>
        <p:spPr>
          <a:xfrm>
            <a:off x="5201280" y="19041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CustomShape 18"/>
          <p:cNvSpPr/>
          <p:nvPr/>
        </p:nvSpPr>
        <p:spPr>
          <a:xfrm>
            <a:off x="5142240" y="196320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CustomShape 19"/>
          <p:cNvSpPr/>
          <p:nvPr/>
        </p:nvSpPr>
        <p:spPr>
          <a:xfrm>
            <a:off x="5082720" y="20222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3" name="CustomShape 20"/>
          <p:cNvSpPr/>
          <p:nvPr/>
        </p:nvSpPr>
        <p:spPr>
          <a:xfrm>
            <a:off x="5023680" y="208176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4" name="Google Shape;547;p24"/>
          <p:cNvPicPr/>
          <p:nvPr/>
        </p:nvPicPr>
        <p:blipFill>
          <a:blip r:embed="rId4"/>
          <a:stretch/>
        </p:blipFill>
        <p:spPr>
          <a:xfrm>
            <a:off x="4958400" y="2146560"/>
            <a:ext cx="892800" cy="51168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75" name="CustomShape 21"/>
          <p:cNvSpPr/>
          <p:nvPr/>
        </p:nvSpPr>
        <p:spPr>
          <a:xfrm rot="10800000" flipH="1">
            <a:off x="5887200" y="2058720"/>
            <a:ext cx="166560" cy="1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6" name="CustomShape 22"/>
          <p:cNvSpPr/>
          <p:nvPr/>
        </p:nvSpPr>
        <p:spPr>
          <a:xfrm rot="10800000" flipH="1">
            <a:off x="6814080" y="2114400"/>
            <a:ext cx="185280" cy="18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7" name="CustomShape 23"/>
          <p:cNvSpPr/>
          <p:nvPr/>
        </p:nvSpPr>
        <p:spPr>
          <a:xfrm>
            <a:off x="6294720" y="1269600"/>
            <a:ext cx="1360800" cy="710880"/>
          </a:xfrm>
          <a:custGeom>
            <a:avLst/>
            <a:gdLst/>
            <a:ahLst/>
            <a:cxnLst/>
            <a:rect l="l" t="t" r="r" b="b"/>
            <a:pathLst>
              <a:path w="59691" h="3121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8" name="CustomShape 24"/>
          <p:cNvSpPr/>
          <p:nvPr/>
        </p:nvSpPr>
        <p:spPr>
          <a:xfrm>
            <a:off x="5852160" y="1981440"/>
            <a:ext cx="897600" cy="821280"/>
          </a:xfrm>
          <a:custGeom>
            <a:avLst/>
            <a:gdLst/>
            <a:ahLst/>
            <a:cxnLst/>
            <a:rect l="l" t="t" r="r" b="b"/>
            <a:pathLst>
              <a:path w="39391" h="36057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9" name="CustomShape 25"/>
          <p:cNvSpPr/>
          <p:nvPr/>
        </p:nvSpPr>
        <p:spPr>
          <a:xfrm>
            <a:off x="7596480" y="1090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26"/>
          <p:cNvSpPr/>
          <p:nvPr/>
        </p:nvSpPr>
        <p:spPr>
          <a:xfrm>
            <a:off x="7241280" y="14452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27"/>
          <p:cNvSpPr/>
          <p:nvPr/>
        </p:nvSpPr>
        <p:spPr>
          <a:xfrm>
            <a:off x="7182240" y="15043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28"/>
          <p:cNvSpPr/>
          <p:nvPr/>
        </p:nvSpPr>
        <p:spPr>
          <a:xfrm>
            <a:off x="7123200" y="15638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29"/>
          <p:cNvSpPr/>
          <p:nvPr/>
        </p:nvSpPr>
        <p:spPr>
          <a:xfrm>
            <a:off x="7063680" y="16228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30"/>
          <p:cNvSpPr/>
          <p:nvPr/>
        </p:nvSpPr>
        <p:spPr>
          <a:xfrm rot="10800000" flipH="1">
            <a:off x="830928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31"/>
          <p:cNvSpPr/>
          <p:nvPr/>
        </p:nvSpPr>
        <p:spPr>
          <a:xfrm rot="10800000" flipH="1">
            <a:off x="919680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6" name="Google Shape;559;p24"/>
          <p:cNvPicPr/>
          <p:nvPr/>
        </p:nvPicPr>
        <p:blipFill>
          <a:blip r:embed="rId5"/>
          <a:stretch/>
        </p:blipFill>
        <p:spPr>
          <a:xfrm>
            <a:off x="6991200" y="169392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87" name="CustomShape 32"/>
          <p:cNvSpPr/>
          <p:nvPr/>
        </p:nvSpPr>
        <p:spPr>
          <a:xfrm rot="10800000" flipH="1">
            <a:off x="9203040" y="26510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2AA198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33"/>
          <p:cNvSpPr/>
          <p:nvPr/>
        </p:nvSpPr>
        <p:spPr>
          <a:xfrm>
            <a:off x="6740160" y="19507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34"/>
          <p:cNvSpPr/>
          <p:nvPr/>
        </p:nvSpPr>
        <p:spPr>
          <a:xfrm>
            <a:off x="6680640" y="20097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35"/>
          <p:cNvSpPr/>
          <p:nvPr/>
        </p:nvSpPr>
        <p:spPr>
          <a:xfrm>
            <a:off x="6325920" y="2364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36"/>
          <p:cNvSpPr/>
          <p:nvPr/>
        </p:nvSpPr>
        <p:spPr>
          <a:xfrm>
            <a:off x="6266400" y="242400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37"/>
          <p:cNvSpPr/>
          <p:nvPr/>
        </p:nvSpPr>
        <p:spPr>
          <a:xfrm>
            <a:off x="6207360" y="24830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38"/>
          <p:cNvSpPr/>
          <p:nvPr/>
        </p:nvSpPr>
        <p:spPr>
          <a:xfrm>
            <a:off x="6148320" y="25420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39"/>
          <p:cNvSpPr/>
          <p:nvPr/>
        </p:nvSpPr>
        <p:spPr>
          <a:xfrm rot="10800000" flipH="1">
            <a:off x="739392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40"/>
          <p:cNvSpPr/>
          <p:nvPr/>
        </p:nvSpPr>
        <p:spPr>
          <a:xfrm rot="10800000" flipH="1">
            <a:off x="828144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41"/>
          <p:cNvSpPr/>
          <p:nvPr/>
        </p:nvSpPr>
        <p:spPr>
          <a:xfrm rot="10800000" flipH="1">
            <a:off x="8287200" y="357072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7" name="Google Shape;570;p24"/>
          <p:cNvPicPr/>
          <p:nvPr/>
        </p:nvPicPr>
        <p:blipFill>
          <a:blip r:embed="rId6"/>
          <a:stretch/>
        </p:blipFill>
        <p:spPr>
          <a:xfrm>
            <a:off x="6080640" y="2610720"/>
            <a:ext cx="892800" cy="50640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98" name="CustomShape 42"/>
          <p:cNvSpPr/>
          <p:nvPr/>
        </p:nvSpPr>
        <p:spPr>
          <a:xfrm>
            <a:off x="6965280" y="1318080"/>
            <a:ext cx="1713600" cy="1595520"/>
          </a:xfrm>
          <a:custGeom>
            <a:avLst/>
            <a:gdLst/>
            <a:ahLst/>
            <a:cxnLst/>
            <a:rect l="l" t="t" r="r" b="b"/>
            <a:pathLst>
              <a:path w="75145" h="69994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43"/>
          <p:cNvSpPr/>
          <p:nvPr/>
        </p:nvSpPr>
        <p:spPr>
          <a:xfrm>
            <a:off x="8624640" y="16694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44"/>
          <p:cNvSpPr/>
          <p:nvPr/>
        </p:nvSpPr>
        <p:spPr>
          <a:xfrm>
            <a:off x="8565600" y="172848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45"/>
          <p:cNvSpPr/>
          <p:nvPr/>
        </p:nvSpPr>
        <p:spPr>
          <a:xfrm>
            <a:off x="8506560" y="17880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46"/>
          <p:cNvSpPr/>
          <p:nvPr/>
        </p:nvSpPr>
        <p:spPr>
          <a:xfrm>
            <a:off x="8447040" y="184704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47"/>
          <p:cNvSpPr/>
          <p:nvPr/>
        </p:nvSpPr>
        <p:spPr>
          <a:xfrm>
            <a:off x="8388000" y="1906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48"/>
          <p:cNvSpPr/>
          <p:nvPr/>
        </p:nvSpPr>
        <p:spPr>
          <a:xfrm>
            <a:off x="8328960" y="19656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5" name="Google Shape;578;p24"/>
          <p:cNvPicPr/>
          <p:nvPr/>
        </p:nvPicPr>
        <p:blipFill>
          <a:blip r:embed="rId7"/>
          <a:stretch/>
        </p:blipFill>
        <p:spPr>
          <a:xfrm>
            <a:off x="8260320" y="202944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06" name="CustomShape 49"/>
          <p:cNvSpPr/>
          <p:nvPr/>
        </p:nvSpPr>
        <p:spPr>
          <a:xfrm>
            <a:off x="4853760" y="3723840"/>
            <a:ext cx="5306400" cy="2263200"/>
          </a:xfrm>
          <a:prstGeom prst="rect">
            <a:avLst/>
          </a:prstGeom>
          <a:solidFill>
            <a:srgbClr val="F4CCCC"/>
          </a:solidFill>
          <a:ln w="28440" cap="rnd">
            <a:solidFill>
              <a:srgbClr val="E06666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50"/>
          <p:cNvSpPr/>
          <p:nvPr/>
        </p:nvSpPr>
        <p:spPr>
          <a:xfrm>
            <a:off x="4869600" y="5393760"/>
            <a:ext cx="5306400" cy="5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>
              <a:lnSpc>
                <a:spcPct val="100000"/>
              </a:lnSpc>
            </a:pPr>
            <a:r>
              <a:rPr lang="en-US" sz="2667" spc="-1">
                <a:solidFill>
                  <a:srgbClr val="000000"/>
                </a:solidFill>
                <a:latin typeface="Arial"/>
                <a:ea typeface="Arial"/>
              </a:rPr>
              <a:t>CNN Accelerator</a:t>
            </a:r>
            <a:endParaRPr lang="en-US" sz="2667" spc="-1">
              <a:latin typeface="Arial"/>
            </a:endParaRPr>
          </a:p>
        </p:txBody>
      </p:sp>
      <p:sp>
        <p:nvSpPr>
          <p:cNvPr id="608" name="CustomShape 51"/>
          <p:cNvSpPr/>
          <p:nvPr/>
        </p:nvSpPr>
        <p:spPr>
          <a:xfrm>
            <a:off x="5005440" y="3890400"/>
            <a:ext cx="4992000" cy="514080"/>
          </a:xfrm>
          <a:prstGeom prst="rect">
            <a:avLst/>
          </a:prstGeom>
          <a:solidFill>
            <a:srgbClr val="D9EAD3"/>
          </a:solidFill>
          <a:ln w="28440">
            <a:solidFill>
              <a:srgbClr val="93C4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On Chip Memory</a:t>
            </a:r>
            <a:endParaRPr lang="en-US" sz="2400" spc="-1">
              <a:latin typeface="Arial"/>
            </a:endParaRPr>
          </a:p>
        </p:txBody>
      </p:sp>
      <p:grpSp>
        <p:nvGrpSpPr>
          <p:cNvPr id="609" name="Group 52"/>
          <p:cNvGrpSpPr/>
          <p:nvPr/>
        </p:nvGrpSpPr>
        <p:grpSpPr>
          <a:xfrm>
            <a:off x="5004960" y="4593120"/>
            <a:ext cx="4992000" cy="850080"/>
            <a:chOff x="3753720" y="3444840"/>
            <a:chExt cx="3744000" cy="637560"/>
          </a:xfrm>
        </p:grpSpPr>
        <p:sp>
          <p:nvSpPr>
            <p:cNvPr id="610" name="CustomShape 53"/>
            <p:cNvSpPr/>
            <p:nvPr/>
          </p:nvSpPr>
          <p:spPr>
            <a:xfrm>
              <a:off x="3753720" y="3444840"/>
              <a:ext cx="3744000" cy="637560"/>
            </a:xfrm>
            <a:prstGeom prst="rect">
              <a:avLst/>
            </a:prstGeom>
            <a:solidFill>
              <a:srgbClr val="F9CB9C"/>
            </a:solidFill>
            <a:ln w="28440">
              <a:solidFill>
                <a:srgbClr val="E6913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Arial"/>
                </a:rPr>
                <a:t>Data Path</a:t>
              </a:r>
              <a:endParaRPr lang="en-US" sz="24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</p:txBody>
        </p:sp>
        <p:sp>
          <p:nvSpPr>
            <p:cNvPr id="611" name="CustomShape 54"/>
            <p:cNvSpPr/>
            <p:nvPr/>
          </p:nvSpPr>
          <p:spPr>
            <a:xfrm>
              <a:off x="38221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12" name="CustomShape 55"/>
            <p:cNvSpPr/>
            <p:nvPr/>
          </p:nvSpPr>
          <p:spPr>
            <a:xfrm>
              <a:off x="45979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13" name="CustomShape 56"/>
            <p:cNvSpPr/>
            <p:nvPr/>
          </p:nvSpPr>
          <p:spPr>
            <a:xfrm>
              <a:off x="5940360" y="3865320"/>
              <a:ext cx="818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 cap="rnd">
              <a:solidFill>
                <a:srgbClr val="6D9EEB"/>
              </a:solidFill>
              <a:custDash>
                <a:ds d="1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" name="CustomShape 57"/>
            <p:cNvSpPr/>
            <p:nvPr/>
          </p:nvSpPr>
          <p:spPr>
            <a:xfrm>
              <a:off x="5374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15" name="CustomShape 58"/>
            <p:cNvSpPr/>
            <p:nvPr/>
          </p:nvSpPr>
          <p:spPr>
            <a:xfrm>
              <a:off x="6607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</p:grpSp>
      <p:sp>
        <p:nvSpPr>
          <p:cNvPr id="616" name="CustomShape 59"/>
          <p:cNvSpPr/>
          <p:nvPr/>
        </p:nvSpPr>
        <p:spPr>
          <a:xfrm rot="16200000" flipH="1">
            <a:off x="6101760" y="3089280"/>
            <a:ext cx="468960" cy="1260000"/>
          </a:xfrm>
          <a:prstGeom prst="curvedConnector4">
            <a:avLst>
              <a:gd name="adj1" fmla="val 57068"/>
              <a:gd name="adj2" fmla="val 40520"/>
            </a:avLst>
          </a:prstGeom>
          <a:noFill/>
          <a:ln w="28440">
            <a:solidFill>
              <a:srgbClr val="C8191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60"/>
          <p:cNvSpPr/>
          <p:nvPr/>
        </p:nvSpPr>
        <p:spPr>
          <a:xfrm rot="5400000">
            <a:off x="5529600" y="-667200"/>
            <a:ext cx="357600" cy="794352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C819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3CECEE-EC3F-46ED-8BA2-A6FEF3E7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suffer from the memory wall?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FBC1F6-BD9B-4769-84C6-5310D835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989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</a:t>
            </a:r>
            <a:r>
              <a:rPr lang="en-US" err="1"/>
              <a:t>Excecution</a:t>
            </a:r>
            <a:r>
              <a:rPr lang="en-US"/>
              <a:t> Time &amp;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High performance computing</a:t>
            </a:r>
          </a:p>
          <a:p>
            <a:r>
              <a:rPr lang="en-US" sz="2400" dirty="0"/>
              <a:t>Embedded computing</a:t>
            </a:r>
          </a:p>
          <a:p>
            <a:r>
              <a:rPr lang="en-US" sz="2400" dirty="0"/>
              <a:t>Small portions of the code dominate execution time</a:t>
            </a:r>
          </a:p>
          <a:p>
            <a:pPr lvl="1"/>
            <a:r>
              <a:rPr lang="en-US" sz="2000" dirty="0"/>
              <a:t>Hot spots</a:t>
            </a:r>
          </a:p>
          <a:p>
            <a:pPr lvl="1"/>
            <a:r>
              <a:rPr lang="en-US" sz="2000" u="sng" dirty="0"/>
              <a:t>Loops</a:t>
            </a:r>
          </a:p>
          <a:p>
            <a:r>
              <a:rPr lang="en-US" sz="2400"/>
              <a:t>Apply Loop </a:t>
            </a:r>
            <a:r>
              <a:rPr lang="en-US" sz="2400" dirty="0"/>
              <a:t>Transformations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57865"/>
            <a:ext cx="3657600" cy="242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ile:Overo with coi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3733800"/>
            <a:ext cx="3159441" cy="31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Merge 5"/>
          <p:cNvSpPr/>
          <p:nvPr/>
        </p:nvSpPr>
        <p:spPr>
          <a:xfrm rot="16200000">
            <a:off x="5933470" y="4201130"/>
            <a:ext cx="990600" cy="188474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78140" y="1219200"/>
            <a:ext cx="46169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for(j=0; j&lt;N; j++){</a:t>
            </a:r>
          </a:p>
          <a:p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for(k=0; k&lt;N; k++)</a:t>
            </a:r>
          </a:p>
          <a:p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  c[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][j] += a[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][k] * b[k][j];</a:t>
            </a:r>
          </a:p>
          <a:p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}}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7CC905-7373-4E7F-85D2-4CAF859E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2"/>
          <p:cNvSpPr/>
          <p:nvPr/>
        </p:nvSpPr>
        <p:spPr>
          <a:xfrm rot="10800000" flipH="1">
            <a:off x="6816960" y="2610240"/>
            <a:ext cx="184800" cy="1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F6B26B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8684160" y="16104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7655520" y="103104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3156480" y="1957920"/>
            <a:ext cx="538080" cy="288960"/>
          </a:xfrm>
          <a:custGeom>
            <a:avLst/>
            <a:gdLst/>
            <a:ahLst/>
            <a:cxnLst/>
            <a:rect l="l" t="t" r="r" b="b"/>
            <a:pathLst>
              <a:path w="23634" h="12727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5615520" y="14899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713280" y="159888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654240" y="165792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595200" y="171696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535680" y="177648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3476640" y="183552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0" name="Google Shape;606;p25"/>
          <p:cNvPicPr/>
          <p:nvPr/>
        </p:nvPicPr>
        <p:blipFill>
          <a:blip r:embed="rId2"/>
          <a:stretch/>
        </p:blipFill>
        <p:spPr>
          <a:xfrm>
            <a:off x="3405600" y="1906560"/>
            <a:ext cx="1116000" cy="6427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pic>
        <p:nvPicPr>
          <p:cNvPr id="631" name="Google Shape;607;p25"/>
          <p:cNvPicPr/>
          <p:nvPr/>
        </p:nvPicPr>
        <p:blipFill>
          <a:blip r:embed="rId3"/>
          <a:stretch/>
        </p:blipFill>
        <p:spPr>
          <a:xfrm>
            <a:off x="1800480" y="1605120"/>
            <a:ext cx="1336800" cy="77184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32" name="CustomShape 12"/>
          <p:cNvSpPr/>
          <p:nvPr/>
        </p:nvSpPr>
        <p:spPr>
          <a:xfrm>
            <a:off x="5556000" y="1548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3"/>
          <p:cNvSpPr/>
          <p:nvPr/>
        </p:nvSpPr>
        <p:spPr>
          <a:xfrm>
            <a:off x="4524480" y="1760160"/>
            <a:ext cx="1091040" cy="648480"/>
          </a:xfrm>
          <a:custGeom>
            <a:avLst/>
            <a:gdLst/>
            <a:ahLst/>
            <a:cxnLst/>
            <a:rect l="l" t="t" r="r" b="b"/>
            <a:pathLst>
              <a:path w="47875" h="28483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4"/>
          <p:cNvSpPr/>
          <p:nvPr/>
        </p:nvSpPr>
        <p:spPr>
          <a:xfrm>
            <a:off x="5378880" y="173328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"/>
          <p:cNvSpPr/>
          <p:nvPr/>
        </p:nvSpPr>
        <p:spPr>
          <a:xfrm>
            <a:off x="5319360" y="17856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6"/>
          <p:cNvSpPr/>
          <p:nvPr/>
        </p:nvSpPr>
        <p:spPr>
          <a:xfrm>
            <a:off x="5260320" y="18451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7"/>
          <p:cNvSpPr/>
          <p:nvPr/>
        </p:nvSpPr>
        <p:spPr>
          <a:xfrm>
            <a:off x="5201280" y="19041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8"/>
          <p:cNvSpPr/>
          <p:nvPr/>
        </p:nvSpPr>
        <p:spPr>
          <a:xfrm>
            <a:off x="5142240" y="196320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9"/>
          <p:cNvSpPr/>
          <p:nvPr/>
        </p:nvSpPr>
        <p:spPr>
          <a:xfrm>
            <a:off x="5082720" y="20222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0"/>
          <p:cNvSpPr/>
          <p:nvPr/>
        </p:nvSpPr>
        <p:spPr>
          <a:xfrm>
            <a:off x="5023680" y="208176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1" name="Google Shape;617;p25"/>
          <p:cNvPicPr/>
          <p:nvPr/>
        </p:nvPicPr>
        <p:blipFill>
          <a:blip r:embed="rId4"/>
          <a:stretch/>
        </p:blipFill>
        <p:spPr>
          <a:xfrm>
            <a:off x="4958400" y="2146560"/>
            <a:ext cx="892800" cy="51168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42" name="CustomShape 21"/>
          <p:cNvSpPr/>
          <p:nvPr/>
        </p:nvSpPr>
        <p:spPr>
          <a:xfrm rot="10800000" flipH="1">
            <a:off x="5887200" y="2058720"/>
            <a:ext cx="166560" cy="1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2"/>
          <p:cNvSpPr/>
          <p:nvPr/>
        </p:nvSpPr>
        <p:spPr>
          <a:xfrm rot="10800000" flipH="1">
            <a:off x="6814080" y="2114400"/>
            <a:ext cx="185280" cy="18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3"/>
          <p:cNvSpPr/>
          <p:nvPr/>
        </p:nvSpPr>
        <p:spPr>
          <a:xfrm>
            <a:off x="6294720" y="1269600"/>
            <a:ext cx="1360800" cy="710880"/>
          </a:xfrm>
          <a:custGeom>
            <a:avLst/>
            <a:gdLst/>
            <a:ahLst/>
            <a:cxnLst/>
            <a:rect l="l" t="t" r="r" b="b"/>
            <a:pathLst>
              <a:path w="59691" h="3121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4"/>
          <p:cNvSpPr/>
          <p:nvPr/>
        </p:nvSpPr>
        <p:spPr>
          <a:xfrm>
            <a:off x="5852160" y="1981440"/>
            <a:ext cx="897600" cy="821280"/>
          </a:xfrm>
          <a:custGeom>
            <a:avLst/>
            <a:gdLst/>
            <a:ahLst/>
            <a:cxnLst/>
            <a:rect l="l" t="t" r="r" b="b"/>
            <a:pathLst>
              <a:path w="39391" h="36057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5"/>
          <p:cNvSpPr/>
          <p:nvPr/>
        </p:nvSpPr>
        <p:spPr>
          <a:xfrm>
            <a:off x="7596480" y="1090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6"/>
          <p:cNvSpPr/>
          <p:nvPr/>
        </p:nvSpPr>
        <p:spPr>
          <a:xfrm>
            <a:off x="7241280" y="14452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27"/>
          <p:cNvSpPr/>
          <p:nvPr/>
        </p:nvSpPr>
        <p:spPr>
          <a:xfrm>
            <a:off x="7182240" y="15043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28"/>
          <p:cNvSpPr/>
          <p:nvPr/>
        </p:nvSpPr>
        <p:spPr>
          <a:xfrm>
            <a:off x="7123200" y="15638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29"/>
          <p:cNvSpPr/>
          <p:nvPr/>
        </p:nvSpPr>
        <p:spPr>
          <a:xfrm>
            <a:off x="7063680" y="16228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0"/>
          <p:cNvSpPr/>
          <p:nvPr/>
        </p:nvSpPr>
        <p:spPr>
          <a:xfrm rot="10800000" flipH="1">
            <a:off x="830928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1"/>
          <p:cNvSpPr/>
          <p:nvPr/>
        </p:nvSpPr>
        <p:spPr>
          <a:xfrm rot="10800000" flipH="1">
            <a:off x="919680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3" name="Google Shape;629;p25"/>
          <p:cNvPicPr/>
          <p:nvPr/>
        </p:nvPicPr>
        <p:blipFill>
          <a:blip r:embed="rId5"/>
          <a:stretch/>
        </p:blipFill>
        <p:spPr>
          <a:xfrm>
            <a:off x="6991200" y="169392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54" name="CustomShape 32"/>
          <p:cNvSpPr/>
          <p:nvPr/>
        </p:nvSpPr>
        <p:spPr>
          <a:xfrm rot="10800000" flipH="1">
            <a:off x="9203040" y="26510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2AA198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3"/>
          <p:cNvSpPr/>
          <p:nvPr/>
        </p:nvSpPr>
        <p:spPr>
          <a:xfrm>
            <a:off x="6740160" y="19507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4"/>
          <p:cNvSpPr/>
          <p:nvPr/>
        </p:nvSpPr>
        <p:spPr>
          <a:xfrm>
            <a:off x="6680640" y="20097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5"/>
          <p:cNvSpPr/>
          <p:nvPr/>
        </p:nvSpPr>
        <p:spPr>
          <a:xfrm>
            <a:off x="6325920" y="2364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36"/>
          <p:cNvSpPr/>
          <p:nvPr/>
        </p:nvSpPr>
        <p:spPr>
          <a:xfrm>
            <a:off x="6266400" y="242400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37"/>
          <p:cNvSpPr/>
          <p:nvPr/>
        </p:nvSpPr>
        <p:spPr>
          <a:xfrm>
            <a:off x="6207360" y="24830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38"/>
          <p:cNvSpPr/>
          <p:nvPr/>
        </p:nvSpPr>
        <p:spPr>
          <a:xfrm>
            <a:off x="6148320" y="25420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39"/>
          <p:cNvSpPr/>
          <p:nvPr/>
        </p:nvSpPr>
        <p:spPr>
          <a:xfrm rot="10800000" flipH="1">
            <a:off x="739392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0"/>
          <p:cNvSpPr/>
          <p:nvPr/>
        </p:nvSpPr>
        <p:spPr>
          <a:xfrm rot="10800000" flipH="1">
            <a:off x="828144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1"/>
          <p:cNvSpPr/>
          <p:nvPr/>
        </p:nvSpPr>
        <p:spPr>
          <a:xfrm rot="10800000" flipH="1">
            <a:off x="8287200" y="357072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64" name="Google Shape;640;p25"/>
          <p:cNvPicPr/>
          <p:nvPr/>
        </p:nvPicPr>
        <p:blipFill>
          <a:blip r:embed="rId6"/>
          <a:stretch/>
        </p:blipFill>
        <p:spPr>
          <a:xfrm>
            <a:off x="6080640" y="2610720"/>
            <a:ext cx="892800" cy="50640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65" name="CustomShape 42"/>
          <p:cNvSpPr/>
          <p:nvPr/>
        </p:nvSpPr>
        <p:spPr>
          <a:xfrm>
            <a:off x="6965280" y="1318080"/>
            <a:ext cx="1713600" cy="1595520"/>
          </a:xfrm>
          <a:custGeom>
            <a:avLst/>
            <a:gdLst/>
            <a:ahLst/>
            <a:cxnLst/>
            <a:rect l="l" t="t" r="r" b="b"/>
            <a:pathLst>
              <a:path w="75145" h="69994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3"/>
          <p:cNvSpPr/>
          <p:nvPr/>
        </p:nvSpPr>
        <p:spPr>
          <a:xfrm>
            <a:off x="8624640" y="16694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4"/>
          <p:cNvSpPr/>
          <p:nvPr/>
        </p:nvSpPr>
        <p:spPr>
          <a:xfrm>
            <a:off x="8565600" y="172848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45"/>
          <p:cNvSpPr/>
          <p:nvPr/>
        </p:nvSpPr>
        <p:spPr>
          <a:xfrm>
            <a:off x="8506560" y="17880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46"/>
          <p:cNvSpPr/>
          <p:nvPr/>
        </p:nvSpPr>
        <p:spPr>
          <a:xfrm>
            <a:off x="8447040" y="184704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47"/>
          <p:cNvSpPr/>
          <p:nvPr/>
        </p:nvSpPr>
        <p:spPr>
          <a:xfrm>
            <a:off x="8388000" y="1906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48"/>
          <p:cNvSpPr/>
          <p:nvPr/>
        </p:nvSpPr>
        <p:spPr>
          <a:xfrm>
            <a:off x="8328960" y="19656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2" name="Google Shape;648;p25"/>
          <p:cNvPicPr/>
          <p:nvPr/>
        </p:nvPicPr>
        <p:blipFill>
          <a:blip r:embed="rId7"/>
          <a:stretch/>
        </p:blipFill>
        <p:spPr>
          <a:xfrm>
            <a:off x="8260320" y="202944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73" name="CustomShape 49"/>
          <p:cNvSpPr/>
          <p:nvPr/>
        </p:nvSpPr>
        <p:spPr>
          <a:xfrm>
            <a:off x="4853760" y="3723840"/>
            <a:ext cx="5306400" cy="2263200"/>
          </a:xfrm>
          <a:prstGeom prst="rect">
            <a:avLst/>
          </a:prstGeom>
          <a:solidFill>
            <a:srgbClr val="F4CCCC"/>
          </a:solidFill>
          <a:ln w="28440" cap="rnd">
            <a:solidFill>
              <a:srgbClr val="E06666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0"/>
          <p:cNvSpPr/>
          <p:nvPr/>
        </p:nvSpPr>
        <p:spPr>
          <a:xfrm>
            <a:off x="4869600" y="5393760"/>
            <a:ext cx="5306400" cy="5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>
              <a:lnSpc>
                <a:spcPct val="100000"/>
              </a:lnSpc>
            </a:pPr>
            <a:r>
              <a:rPr lang="en-US" sz="2667" spc="-1">
                <a:solidFill>
                  <a:srgbClr val="000000"/>
                </a:solidFill>
                <a:latin typeface="Arial"/>
                <a:ea typeface="Arial"/>
              </a:rPr>
              <a:t>CNN Accelerator</a:t>
            </a:r>
            <a:endParaRPr lang="en-US" sz="2667" spc="-1">
              <a:latin typeface="Arial"/>
            </a:endParaRPr>
          </a:p>
        </p:txBody>
      </p:sp>
      <p:sp>
        <p:nvSpPr>
          <p:cNvPr id="675" name="CustomShape 51"/>
          <p:cNvSpPr/>
          <p:nvPr/>
        </p:nvSpPr>
        <p:spPr>
          <a:xfrm>
            <a:off x="5005440" y="3890400"/>
            <a:ext cx="4992000" cy="514080"/>
          </a:xfrm>
          <a:prstGeom prst="rect">
            <a:avLst/>
          </a:prstGeom>
          <a:solidFill>
            <a:srgbClr val="D9EAD3"/>
          </a:solidFill>
          <a:ln w="28440">
            <a:solidFill>
              <a:srgbClr val="93C4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On Chip Memory</a:t>
            </a:r>
            <a:endParaRPr lang="en-US" sz="2400" spc="-1">
              <a:latin typeface="Arial"/>
            </a:endParaRPr>
          </a:p>
        </p:txBody>
      </p:sp>
      <p:grpSp>
        <p:nvGrpSpPr>
          <p:cNvPr id="676" name="Group 52"/>
          <p:cNvGrpSpPr/>
          <p:nvPr/>
        </p:nvGrpSpPr>
        <p:grpSpPr>
          <a:xfrm>
            <a:off x="5004960" y="4593120"/>
            <a:ext cx="4992000" cy="850080"/>
            <a:chOff x="3753720" y="3444840"/>
            <a:chExt cx="3744000" cy="637560"/>
          </a:xfrm>
        </p:grpSpPr>
        <p:sp>
          <p:nvSpPr>
            <p:cNvPr id="677" name="CustomShape 53"/>
            <p:cNvSpPr/>
            <p:nvPr/>
          </p:nvSpPr>
          <p:spPr>
            <a:xfrm>
              <a:off x="3753720" y="3444840"/>
              <a:ext cx="3744000" cy="637560"/>
            </a:xfrm>
            <a:prstGeom prst="rect">
              <a:avLst/>
            </a:prstGeom>
            <a:solidFill>
              <a:srgbClr val="F9CB9C"/>
            </a:solidFill>
            <a:ln w="28440">
              <a:solidFill>
                <a:srgbClr val="E6913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Arial"/>
                </a:rPr>
                <a:t>Data Path</a:t>
              </a:r>
              <a:endParaRPr lang="en-US" sz="24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</p:txBody>
        </p:sp>
        <p:sp>
          <p:nvSpPr>
            <p:cNvPr id="678" name="CustomShape 54"/>
            <p:cNvSpPr/>
            <p:nvPr/>
          </p:nvSpPr>
          <p:spPr>
            <a:xfrm>
              <a:off x="38221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79" name="CustomShape 55"/>
            <p:cNvSpPr/>
            <p:nvPr/>
          </p:nvSpPr>
          <p:spPr>
            <a:xfrm>
              <a:off x="45979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80" name="CustomShape 56"/>
            <p:cNvSpPr/>
            <p:nvPr/>
          </p:nvSpPr>
          <p:spPr>
            <a:xfrm>
              <a:off x="5940360" y="3865320"/>
              <a:ext cx="818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 cap="rnd">
              <a:solidFill>
                <a:srgbClr val="6D9EEB"/>
              </a:solidFill>
              <a:custDash>
                <a:ds d="1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CustomShape 57"/>
            <p:cNvSpPr/>
            <p:nvPr/>
          </p:nvSpPr>
          <p:spPr>
            <a:xfrm>
              <a:off x="5374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82" name="CustomShape 58"/>
            <p:cNvSpPr/>
            <p:nvPr/>
          </p:nvSpPr>
          <p:spPr>
            <a:xfrm>
              <a:off x="6607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</p:grpSp>
      <p:sp>
        <p:nvSpPr>
          <p:cNvPr id="683" name="CustomShape 59"/>
          <p:cNvSpPr/>
          <p:nvPr/>
        </p:nvSpPr>
        <p:spPr>
          <a:xfrm rot="16200000" flipH="1">
            <a:off x="6101760" y="3089280"/>
            <a:ext cx="468960" cy="1260000"/>
          </a:xfrm>
          <a:prstGeom prst="curvedConnector4">
            <a:avLst>
              <a:gd name="adj1" fmla="val 57068"/>
              <a:gd name="adj2" fmla="val 40520"/>
            </a:avLst>
          </a:prstGeom>
          <a:noFill/>
          <a:ln w="28440">
            <a:solidFill>
              <a:srgbClr val="C8191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0"/>
          <p:cNvSpPr/>
          <p:nvPr/>
        </p:nvSpPr>
        <p:spPr>
          <a:xfrm rot="5400000">
            <a:off x="5529600" y="-667200"/>
            <a:ext cx="357600" cy="794352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C819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85" name="Group 61"/>
          <p:cNvGrpSpPr/>
          <p:nvPr/>
        </p:nvGrpSpPr>
        <p:grpSpPr>
          <a:xfrm>
            <a:off x="9475680" y="1903680"/>
            <a:ext cx="3301920" cy="1459680"/>
            <a:chOff x="7106760" y="1427760"/>
            <a:chExt cx="2476440" cy="1094760"/>
          </a:xfrm>
        </p:grpSpPr>
        <p:sp>
          <p:nvSpPr>
            <p:cNvPr id="686" name="CustomShape 62"/>
            <p:cNvSpPr/>
            <p:nvPr/>
          </p:nvSpPr>
          <p:spPr>
            <a:xfrm>
              <a:off x="7183800" y="1427760"/>
              <a:ext cx="1876320" cy="1094760"/>
            </a:xfrm>
            <a:prstGeom prst="wedgeRoundRectCallout">
              <a:avLst>
                <a:gd name="adj1" fmla="val -51057"/>
                <a:gd name="adj2" fmla="val 113060"/>
                <a:gd name="adj3" fmla="val 0"/>
              </a:avLst>
            </a:prstGeom>
            <a:solidFill>
              <a:srgbClr val="EEE8D5"/>
            </a:solidFill>
            <a:ln w="28440">
              <a:solidFill>
                <a:srgbClr val="4F81B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" name="CustomShape 63"/>
            <p:cNvSpPr/>
            <p:nvPr/>
          </p:nvSpPr>
          <p:spPr>
            <a:xfrm>
              <a:off x="7106760" y="1442160"/>
              <a:ext cx="2476440" cy="99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/>
            <a:lstStyle/>
            <a:p>
              <a:pPr>
                <a:lnSpc>
                  <a:spcPct val="100000"/>
                </a:lnSpc>
              </a:pPr>
              <a:r>
                <a:rPr lang="en-US" sz="1867" spc="-1">
                  <a:solidFill>
                    <a:srgbClr val="000000"/>
                  </a:solidFill>
                  <a:latin typeface="Arial"/>
                  <a:ea typeface="Arial"/>
                </a:rPr>
                <a:t>    </a:t>
              </a:r>
              <a:r>
                <a:rPr lang="en-US" sz="1867" b="1" spc="-1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r>
                <a:rPr lang="en-US" sz="1867" b="1" spc="-1">
                  <a:solidFill>
                    <a:srgbClr val="4F81BD"/>
                  </a:solidFill>
                  <a:latin typeface="Arial"/>
                  <a:ea typeface="Arial"/>
                </a:rPr>
                <a:t> </a:t>
              </a:r>
              <a:r>
                <a:rPr lang="en-US" sz="1867" b="1" spc="-1">
                  <a:solidFill>
                    <a:srgbClr val="C81919"/>
                  </a:solidFill>
                  <a:latin typeface="Arial"/>
                  <a:ea typeface="Arial"/>
                </a:rPr>
                <a:t> A </a:t>
              </a:r>
              <a:r>
                <a:rPr lang="en-US" sz="1867" b="1" i="1" spc="-1">
                  <a:solidFill>
                    <a:srgbClr val="C81919"/>
                  </a:solidFill>
                  <a:latin typeface="Arial"/>
                  <a:ea typeface="Arial"/>
                </a:rPr>
                <a:t>lot</a:t>
              </a:r>
              <a:r>
                <a:rPr lang="en-US" sz="1867" b="1" spc="-1">
                  <a:solidFill>
                    <a:srgbClr val="C81919"/>
                  </a:solidFill>
                  <a:latin typeface="Arial"/>
                  <a:ea typeface="Arial"/>
                </a:rPr>
                <a:t> of data!</a:t>
              </a:r>
              <a:endParaRPr lang="en-US" sz="1867" spc="-1">
                <a:latin typeface="Arial"/>
              </a:endParaRPr>
            </a:p>
            <a:p>
              <a:pPr marL="479988" indent="-237114">
                <a:buClr>
                  <a:srgbClr val="000000"/>
                </a:buClr>
                <a:buFont typeface="Arial"/>
                <a:buChar char="●"/>
              </a:pPr>
              <a:r>
                <a:rPr lang="en-US" sz="1867" spc="-1">
                  <a:solidFill>
                    <a:srgbClr val="000000"/>
                  </a:solidFill>
                  <a:latin typeface="Arial"/>
                  <a:ea typeface="Arial"/>
                </a:rPr>
                <a:t>Weights</a:t>
              </a:r>
              <a:endParaRPr lang="en-US" sz="1867" spc="-1">
                <a:latin typeface="Arial"/>
              </a:endParaRPr>
            </a:p>
            <a:p>
              <a:pPr marL="479988" indent="-237114">
                <a:buClr>
                  <a:srgbClr val="000000"/>
                </a:buClr>
                <a:buFont typeface="Arial"/>
                <a:buChar char="●"/>
              </a:pPr>
              <a:r>
                <a:rPr lang="en-US" sz="1867" spc="-1">
                  <a:solidFill>
                    <a:srgbClr val="000000"/>
                  </a:solidFill>
                  <a:latin typeface="Arial"/>
                  <a:ea typeface="Arial"/>
                </a:rPr>
                <a:t>Intermediate data</a:t>
              </a:r>
              <a:endParaRPr lang="en-US" sz="1867" spc="-1">
                <a:latin typeface="Arial"/>
              </a:endParaRPr>
            </a:p>
            <a:p>
              <a:pPr marL="479988" indent="-237114">
                <a:buClr>
                  <a:srgbClr val="000000"/>
                </a:buClr>
                <a:buFont typeface="Arial"/>
                <a:buChar char="●"/>
              </a:pPr>
              <a:r>
                <a:rPr lang="en-US" sz="1867" spc="-1">
                  <a:solidFill>
                    <a:srgbClr val="000000"/>
                  </a:solidFill>
                  <a:latin typeface="Arial"/>
                  <a:ea typeface="Arial"/>
                </a:rPr>
                <a:t>Input data</a:t>
              </a:r>
              <a:endParaRPr lang="en-US" sz="1867" spc="-1">
                <a:latin typeface="Arial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EA8679D-E1CC-4D9B-9404-AE009124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suffer from the memory wall?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907AEE-B3FF-467B-BAF8-4B375AD2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75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2"/>
          <p:cNvSpPr/>
          <p:nvPr/>
        </p:nvSpPr>
        <p:spPr>
          <a:xfrm rot="10800000" flipH="1">
            <a:off x="6816960" y="2610240"/>
            <a:ext cx="184800" cy="1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F6B26B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3"/>
          <p:cNvSpPr/>
          <p:nvPr/>
        </p:nvSpPr>
        <p:spPr>
          <a:xfrm>
            <a:off x="8684160" y="16104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4"/>
          <p:cNvSpPr/>
          <p:nvPr/>
        </p:nvSpPr>
        <p:spPr>
          <a:xfrm>
            <a:off x="7655520" y="103104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5"/>
          <p:cNvSpPr/>
          <p:nvPr/>
        </p:nvSpPr>
        <p:spPr>
          <a:xfrm>
            <a:off x="3156480" y="1957920"/>
            <a:ext cx="538080" cy="288960"/>
          </a:xfrm>
          <a:custGeom>
            <a:avLst/>
            <a:gdLst/>
            <a:ahLst/>
            <a:cxnLst/>
            <a:rect l="l" t="t" r="r" b="b"/>
            <a:pathLst>
              <a:path w="23634" h="12727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6"/>
          <p:cNvSpPr/>
          <p:nvPr/>
        </p:nvSpPr>
        <p:spPr>
          <a:xfrm>
            <a:off x="5615520" y="14899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"/>
          <p:cNvSpPr/>
          <p:nvPr/>
        </p:nvSpPr>
        <p:spPr>
          <a:xfrm>
            <a:off x="3713280" y="159888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8"/>
          <p:cNvSpPr/>
          <p:nvPr/>
        </p:nvSpPr>
        <p:spPr>
          <a:xfrm>
            <a:off x="3654240" y="165792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9"/>
          <p:cNvSpPr/>
          <p:nvPr/>
        </p:nvSpPr>
        <p:spPr>
          <a:xfrm>
            <a:off x="3595200" y="171696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10"/>
          <p:cNvSpPr/>
          <p:nvPr/>
        </p:nvSpPr>
        <p:spPr>
          <a:xfrm>
            <a:off x="3535680" y="177648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11"/>
          <p:cNvSpPr/>
          <p:nvPr/>
        </p:nvSpPr>
        <p:spPr>
          <a:xfrm>
            <a:off x="3476640" y="183552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0" name="Google Shape;679;p26"/>
          <p:cNvPicPr/>
          <p:nvPr/>
        </p:nvPicPr>
        <p:blipFill>
          <a:blip r:embed="rId2"/>
          <a:stretch/>
        </p:blipFill>
        <p:spPr>
          <a:xfrm>
            <a:off x="3405600" y="1906560"/>
            <a:ext cx="1116000" cy="6427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pic>
        <p:nvPicPr>
          <p:cNvPr id="701" name="Google Shape;680;p26"/>
          <p:cNvPicPr/>
          <p:nvPr/>
        </p:nvPicPr>
        <p:blipFill>
          <a:blip r:embed="rId3"/>
          <a:stretch/>
        </p:blipFill>
        <p:spPr>
          <a:xfrm>
            <a:off x="1800480" y="1605120"/>
            <a:ext cx="1336800" cy="77184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02" name="CustomShape 12"/>
          <p:cNvSpPr/>
          <p:nvPr/>
        </p:nvSpPr>
        <p:spPr>
          <a:xfrm>
            <a:off x="5556000" y="1548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13"/>
          <p:cNvSpPr/>
          <p:nvPr/>
        </p:nvSpPr>
        <p:spPr>
          <a:xfrm>
            <a:off x="4524480" y="1760160"/>
            <a:ext cx="1091040" cy="648480"/>
          </a:xfrm>
          <a:custGeom>
            <a:avLst/>
            <a:gdLst/>
            <a:ahLst/>
            <a:cxnLst/>
            <a:rect l="l" t="t" r="r" b="b"/>
            <a:pathLst>
              <a:path w="47875" h="28483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14"/>
          <p:cNvSpPr/>
          <p:nvPr/>
        </p:nvSpPr>
        <p:spPr>
          <a:xfrm>
            <a:off x="5378880" y="173328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15"/>
          <p:cNvSpPr/>
          <p:nvPr/>
        </p:nvSpPr>
        <p:spPr>
          <a:xfrm>
            <a:off x="5319360" y="17856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16"/>
          <p:cNvSpPr/>
          <p:nvPr/>
        </p:nvSpPr>
        <p:spPr>
          <a:xfrm>
            <a:off x="5260320" y="18451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17"/>
          <p:cNvSpPr/>
          <p:nvPr/>
        </p:nvSpPr>
        <p:spPr>
          <a:xfrm>
            <a:off x="5201280" y="19041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18"/>
          <p:cNvSpPr/>
          <p:nvPr/>
        </p:nvSpPr>
        <p:spPr>
          <a:xfrm>
            <a:off x="5142240" y="196320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19"/>
          <p:cNvSpPr/>
          <p:nvPr/>
        </p:nvSpPr>
        <p:spPr>
          <a:xfrm>
            <a:off x="5082720" y="20222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0"/>
          <p:cNvSpPr/>
          <p:nvPr/>
        </p:nvSpPr>
        <p:spPr>
          <a:xfrm>
            <a:off x="5023680" y="208176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1" name="Google Shape;690;p26"/>
          <p:cNvPicPr/>
          <p:nvPr/>
        </p:nvPicPr>
        <p:blipFill>
          <a:blip r:embed="rId4"/>
          <a:stretch/>
        </p:blipFill>
        <p:spPr>
          <a:xfrm>
            <a:off x="4958400" y="2146560"/>
            <a:ext cx="892800" cy="51168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12" name="CustomShape 21"/>
          <p:cNvSpPr/>
          <p:nvPr/>
        </p:nvSpPr>
        <p:spPr>
          <a:xfrm rot="10800000" flipH="1">
            <a:off x="5887200" y="2058720"/>
            <a:ext cx="166560" cy="1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2"/>
          <p:cNvSpPr/>
          <p:nvPr/>
        </p:nvSpPr>
        <p:spPr>
          <a:xfrm rot="10800000" flipH="1">
            <a:off x="6814080" y="2114400"/>
            <a:ext cx="185280" cy="18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"/>
          <p:cNvSpPr/>
          <p:nvPr/>
        </p:nvSpPr>
        <p:spPr>
          <a:xfrm>
            <a:off x="6294720" y="1269600"/>
            <a:ext cx="1360800" cy="710880"/>
          </a:xfrm>
          <a:custGeom>
            <a:avLst/>
            <a:gdLst/>
            <a:ahLst/>
            <a:cxnLst/>
            <a:rect l="l" t="t" r="r" b="b"/>
            <a:pathLst>
              <a:path w="59691" h="3121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5" name="CustomShape 24"/>
          <p:cNvSpPr/>
          <p:nvPr/>
        </p:nvSpPr>
        <p:spPr>
          <a:xfrm>
            <a:off x="5852160" y="1981440"/>
            <a:ext cx="897600" cy="821280"/>
          </a:xfrm>
          <a:custGeom>
            <a:avLst/>
            <a:gdLst/>
            <a:ahLst/>
            <a:cxnLst/>
            <a:rect l="l" t="t" r="r" b="b"/>
            <a:pathLst>
              <a:path w="39391" h="36057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6" name="CustomShape 25"/>
          <p:cNvSpPr/>
          <p:nvPr/>
        </p:nvSpPr>
        <p:spPr>
          <a:xfrm>
            <a:off x="7596480" y="1090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7" name="CustomShape 26"/>
          <p:cNvSpPr/>
          <p:nvPr/>
        </p:nvSpPr>
        <p:spPr>
          <a:xfrm>
            <a:off x="7241280" y="14452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8" name="CustomShape 27"/>
          <p:cNvSpPr/>
          <p:nvPr/>
        </p:nvSpPr>
        <p:spPr>
          <a:xfrm>
            <a:off x="7182240" y="15043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28"/>
          <p:cNvSpPr/>
          <p:nvPr/>
        </p:nvSpPr>
        <p:spPr>
          <a:xfrm>
            <a:off x="7123200" y="15638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29"/>
          <p:cNvSpPr/>
          <p:nvPr/>
        </p:nvSpPr>
        <p:spPr>
          <a:xfrm>
            <a:off x="7063680" y="16228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30"/>
          <p:cNvSpPr/>
          <p:nvPr/>
        </p:nvSpPr>
        <p:spPr>
          <a:xfrm rot="10800000" flipH="1">
            <a:off x="830928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31"/>
          <p:cNvSpPr/>
          <p:nvPr/>
        </p:nvSpPr>
        <p:spPr>
          <a:xfrm rot="10800000" flipH="1">
            <a:off x="919680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3" name="Google Shape;702;p26"/>
          <p:cNvPicPr/>
          <p:nvPr/>
        </p:nvPicPr>
        <p:blipFill>
          <a:blip r:embed="rId5"/>
          <a:stretch/>
        </p:blipFill>
        <p:spPr>
          <a:xfrm>
            <a:off x="6991200" y="169392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24" name="CustomShape 32"/>
          <p:cNvSpPr/>
          <p:nvPr/>
        </p:nvSpPr>
        <p:spPr>
          <a:xfrm rot="10800000" flipH="1">
            <a:off x="9203040" y="26510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2AA198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33"/>
          <p:cNvSpPr/>
          <p:nvPr/>
        </p:nvSpPr>
        <p:spPr>
          <a:xfrm>
            <a:off x="6740160" y="19507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34"/>
          <p:cNvSpPr/>
          <p:nvPr/>
        </p:nvSpPr>
        <p:spPr>
          <a:xfrm>
            <a:off x="6680640" y="20097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35"/>
          <p:cNvSpPr/>
          <p:nvPr/>
        </p:nvSpPr>
        <p:spPr>
          <a:xfrm>
            <a:off x="6325920" y="2364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36"/>
          <p:cNvSpPr/>
          <p:nvPr/>
        </p:nvSpPr>
        <p:spPr>
          <a:xfrm>
            <a:off x="6266400" y="242400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37"/>
          <p:cNvSpPr/>
          <p:nvPr/>
        </p:nvSpPr>
        <p:spPr>
          <a:xfrm>
            <a:off x="6207360" y="24830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38"/>
          <p:cNvSpPr/>
          <p:nvPr/>
        </p:nvSpPr>
        <p:spPr>
          <a:xfrm>
            <a:off x="6148320" y="25420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39"/>
          <p:cNvSpPr/>
          <p:nvPr/>
        </p:nvSpPr>
        <p:spPr>
          <a:xfrm rot="10800000" flipH="1">
            <a:off x="739392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40"/>
          <p:cNvSpPr/>
          <p:nvPr/>
        </p:nvSpPr>
        <p:spPr>
          <a:xfrm rot="10800000" flipH="1">
            <a:off x="828144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41"/>
          <p:cNvSpPr/>
          <p:nvPr/>
        </p:nvSpPr>
        <p:spPr>
          <a:xfrm rot="10800000" flipH="1">
            <a:off x="8287200" y="357072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34" name="Google Shape;713;p26"/>
          <p:cNvPicPr/>
          <p:nvPr/>
        </p:nvPicPr>
        <p:blipFill>
          <a:blip r:embed="rId6"/>
          <a:stretch/>
        </p:blipFill>
        <p:spPr>
          <a:xfrm>
            <a:off x="6080640" y="2610720"/>
            <a:ext cx="892800" cy="50640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35" name="CustomShape 42"/>
          <p:cNvSpPr/>
          <p:nvPr/>
        </p:nvSpPr>
        <p:spPr>
          <a:xfrm>
            <a:off x="6965280" y="1318080"/>
            <a:ext cx="1713600" cy="1595520"/>
          </a:xfrm>
          <a:custGeom>
            <a:avLst/>
            <a:gdLst/>
            <a:ahLst/>
            <a:cxnLst/>
            <a:rect l="l" t="t" r="r" b="b"/>
            <a:pathLst>
              <a:path w="75145" h="69994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43"/>
          <p:cNvSpPr/>
          <p:nvPr/>
        </p:nvSpPr>
        <p:spPr>
          <a:xfrm>
            <a:off x="8624640" y="16694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44"/>
          <p:cNvSpPr/>
          <p:nvPr/>
        </p:nvSpPr>
        <p:spPr>
          <a:xfrm>
            <a:off x="8565600" y="172848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45"/>
          <p:cNvSpPr/>
          <p:nvPr/>
        </p:nvSpPr>
        <p:spPr>
          <a:xfrm>
            <a:off x="8506560" y="17880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46"/>
          <p:cNvSpPr/>
          <p:nvPr/>
        </p:nvSpPr>
        <p:spPr>
          <a:xfrm>
            <a:off x="8447040" y="184704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47"/>
          <p:cNvSpPr/>
          <p:nvPr/>
        </p:nvSpPr>
        <p:spPr>
          <a:xfrm>
            <a:off x="8388000" y="1906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48"/>
          <p:cNvSpPr/>
          <p:nvPr/>
        </p:nvSpPr>
        <p:spPr>
          <a:xfrm>
            <a:off x="8328960" y="19656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2" name="Google Shape;721;p26"/>
          <p:cNvPicPr/>
          <p:nvPr/>
        </p:nvPicPr>
        <p:blipFill>
          <a:blip r:embed="rId7"/>
          <a:stretch/>
        </p:blipFill>
        <p:spPr>
          <a:xfrm>
            <a:off x="8260320" y="202944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43" name="CustomShape 49"/>
          <p:cNvSpPr/>
          <p:nvPr/>
        </p:nvSpPr>
        <p:spPr>
          <a:xfrm>
            <a:off x="4853760" y="3723840"/>
            <a:ext cx="5306400" cy="2263200"/>
          </a:xfrm>
          <a:prstGeom prst="rect">
            <a:avLst/>
          </a:prstGeom>
          <a:solidFill>
            <a:srgbClr val="F4CCCC"/>
          </a:solidFill>
          <a:ln w="28440" cap="rnd">
            <a:solidFill>
              <a:srgbClr val="E06666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50"/>
          <p:cNvSpPr/>
          <p:nvPr/>
        </p:nvSpPr>
        <p:spPr>
          <a:xfrm>
            <a:off x="4869600" y="5393760"/>
            <a:ext cx="5306400" cy="5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>
              <a:lnSpc>
                <a:spcPct val="100000"/>
              </a:lnSpc>
            </a:pPr>
            <a:r>
              <a:rPr lang="en-US" sz="2667" spc="-1">
                <a:solidFill>
                  <a:srgbClr val="000000"/>
                </a:solidFill>
                <a:latin typeface="Arial"/>
                <a:ea typeface="Arial"/>
              </a:rPr>
              <a:t>CNN Accelerator</a:t>
            </a:r>
            <a:endParaRPr lang="en-US" sz="2667" spc="-1">
              <a:latin typeface="Arial"/>
            </a:endParaRPr>
          </a:p>
        </p:txBody>
      </p:sp>
      <p:sp>
        <p:nvSpPr>
          <p:cNvPr id="745" name="CustomShape 51"/>
          <p:cNvSpPr/>
          <p:nvPr/>
        </p:nvSpPr>
        <p:spPr>
          <a:xfrm>
            <a:off x="5005440" y="3890400"/>
            <a:ext cx="4992000" cy="514080"/>
          </a:xfrm>
          <a:prstGeom prst="rect">
            <a:avLst/>
          </a:prstGeom>
          <a:solidFill>
            <a:srgbClr val="D9EAD3"/>
          </a:solidFill>
          <a:ln w="28440">
            <a:solidFill>
              <a:srgbClr val="93C4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On Chip Memory</a:t>
            </a:r>
            <a:endParaRPr lang="en-US" sz="2400" spc="-1">
              <a:latin typeface="Arial"/>
            </a:endParaRPr>
          </a:p>
        </p:txBody>
      </p:sp>
      <p:sp>
        <p:nvSpPr>
          <p:cNvPr id="746" name="CustomShape 52"/>
          <p:cNvSpPr/>
          <p:nvPr/>
        </p:nvSpPr>
        <p:spPr>
          <a:xfrm>
            <a:off x="1638240" y="3723840"/>
            <a:ext cx="3109920" cy="2263200"/>
          </a:xfrm>
          <a:prstGeom prst="rect">
            <a:avLst/>
          </a:prstGeom>
          <a:solidFill>
            <a:srgbClr val="D9D2E9"/>
          </a:solidFill>
          <a:ln w="28440">
            <a:solidFill>
              <a:srgbClr val="8E7C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External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Memory</a:t>
            </a:r>
            <a:endParaRPr lang="en-US" sz="2400" spc="-1">
              <a:latin typeface="Arial"/>
            </a:endParaRPr>
          </a:p>
        </p:txBody>
      </p:sp>
      <p:grpSp>
        <p:nvGrpSpPr>
          <p:cNvPr id="747" name="Group 53"/>
          <p:cNvGrpSpPr/>
          <p:nvPr/>
        </p:nvGrpSpPr>
        <p:grpSpPr>
          <a:xfrm>
            <a:off x="5004960" y="4593120"/>
            <a:ext cx="4992000" cy="850080"/>
            <a:chOff x="3753720" y="3444840"/>
            <a:chExt cx="3744000" cy="637560"/>
          </a:xfrm>
        </p:grpSpPr>
        <p:sp>
          <p:nvSpPr>
            <p:cNvPr id="748" name="CustomShape 54"/>
            <p:cNvSpPr/>
            <p:nvPr/>
          </p:nvSpPr>
          <p:spPr>
            <a:xfrm>
              <a:off x="3753720" y="3444840"/>
              <a:ext cx="3744000" cy="637560"/>
            </a:xfrm>
            <a:prstGeom prst="rect">
              <a:avLst/>
            </a:prstGeom>
            <a:solidFill>
              <a:srgbClr val="F9CB9C"/>
            </a:solidFill>
            <a:ln w="28440">
              <a:solidFill>
                <a:srgbClr val="E6913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Arial"/>
                </a:rPr>
                <a:t>Data Path</a:t>
              </a:r>
              <a:endParaRPr lang="en-US" sz="24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</p:txBody>
        </p:sp>
        <p:sp>
          <p:nvSpPr>
            <p:cNvPr id="749" name="CustomShape 55"/>
            <p:cNvSpPr/>
            <p:nvPr/>
          </p:nvSpPr>
          <p:spPr>
            <a:xfrm>
              <a:off x="38221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750" name="CustomShape 56"/>
            <p:cNvSpPr/>
            <p:nvPr/>
          </p:nvSpPr>
          <p:spPr>
            <a:xfrm>
              <a:off x="45979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751" name="CustomShape 57"/>
            <p:cNvSpPr/>
            <p:nvPr/>
          </p:nvSpPr>
          <p:spPr>
            <a:xfrm>
              <a:off x="5940360" y="3865320"/>
              <a:ext cx="818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 cap="rnd">
              <a:solidFill>
                <a:srgbClr val="6D9EEB"/>
              </a:solidFill>
              <a:custDash>
                <a:ds d="1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" name="CustomShape 58"/>
            <p:cNvSpPr/>
            <p:nvPr/>
          </p:nvSpPr>
          <p:spPr>
            <a:xfrm>
              <a:off x="5374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753" name="CustomShape 59"/>
            <p:cNvSpPr/>
            <p:nvPr/>
          </p:nvSpPr>
          <p:spPr>
            <a:xfrm>
              <a:off x="6607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</p:grpSp>
      <p:sp>
        <p:nvSpPr>
          <p:cNvPr id="754" name="CustomShape 60"/>
          <p:cNvSpPr/>
          <p:nvPr/>
        </p:nvSpPr>
        <p:spPr>
          <a:xfrm rot="5400000">
            <a:off x="4319040" y="2628000"/>
            <a:ext cx="531840" cy="2244960"/>
          </a:xfrm>
          <a:prstGeom prst="curvedConnector4">
            <a:avLst>
              <a:gd name="adj1" fmla="val 55486"/>
              <a:gd name="adj2" fmla="val 49196"/>
            </a:avLst>
          </a:prstGeom>
          <a:noFill/>
          <a:ln w="28440">
            <a:solidFill>
              <a:srgbClr val="C8191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61"/>
          <p:cNvSpPr/>
          <p:nvPr/>
        </p:nvSpPr>
        <p:spPr>
          <a:xfrm rot="5400000">
            <a:off x="5529600" y="-667200"/>
            <a:ext cx="357600" cy="794352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C819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62"/>
          <p:cNvSpPr/>
          <p:nvPr/>
        </p:nvSpPr>
        <p:spPr>
          <a:xfrm>
            <a:off x="182400" y="2762400"/>
            <a:ext cx="2501760" cy="1459680"/>
          </a:xfrm>
          <a:prstGeom prst="wedgeRoundRectCallout">
            <a:avLst>
              <a:gd name="adj1" fmla="val 33215"/>
              <a:gd name="adj2" fmla="val 86906"/>
              <a:gd name="adj3" fmla="val 0"/>
            </a:avLst>
          </a:prstGeom>
          <a:solidFill>
            <a:srgbClr val="EEE8D5"/>
          </a:solidFill>
          <a:ln w="2844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63"/>
          <p:cNvSpPr/>
          <p:nvPr/>
        </p:nvSpPr>
        <p:spPr>
          <a:xfrm>
            <a:off x="164160" y="2883360"/>
            <a:ext cx="2443680" cy="133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>
              <a:lnSpc>
                <a:spcPct val="100000"/>
              </a:lnSpc>
            </a:pPr>
            <a:r>
              <a:rPr lang="en-US" sz="1867" b="1" spc="-1">
                <a:solidFill>
                  <a:srgbClr val="6C71C4"/>
                </a:solidFill>
                <a:latin typeface="Arial"/>
                <a:ea typeface="Arial"/>
              </a:rPr>
              <a:t> External memory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 needed to store all data</a:t>
            </a:r>
            <a:endParaRPr lang="en-US" sz="1867" spc="-1"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4C0E93-4691-451E-943C-24CA28AF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suffer from the memory wall?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8CEC7-9BE4-4D69-88BD-9215D35D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30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CustomShape 2"/>
          <p:cNvSpPr/>
          <p:nvPr/>
        </p:nvSpPr>
        <p:spPr>
          <a:xfrm rot="10800000" flipH="1">
            <a:off x="6816960" y="2610240"/>
            <a:ext cx="184800" cy="1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F6B26B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3"/>
          <p:cNvSpPr/>
          <p:nvPr/>
        </p:nvSpPr>
        <p:spPr>
          <a:xfrm>
            <a:off x="8684160" y="16104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"/>
          <p:cNvSpPr/>
          <p:nvPr/>
        </p:nvSpPr>
        <p:spPr>
          <a:xfrm>
            <a:off x="7655520" y="103104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5"/>
          <p:cNvSpPr/>
          <p:nvPr/>
        </p:nvSpPr>
        <p:spPr>
          <a:xfrm>
            <a:off x="3156480" y="1957920"/>
            <a:ext cx="538080" cy="288960"/>
          </a:xfrm>
          <a:custGeom>
            <a:avLst/>
            <a:gdLst/>
            <a:ahLst/>
            <a:cxnLst/>
            <a:rect l="l" t="t" r="r" b="b"/>
            <a:pathLst>
              <a:path w="23634" h="12727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6"/>
          <p:cNvSpPr/>
          <p:nvPr/>
        </p:nvSpPr>
        <p:spPr>
          <a:xfrm>
            <a:off x="5615520" y="14899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7"/>
          <p:cNvSpPr/>
          <p:nvPr/>
        </p:nvSpPr>
        <p:spPr>
          <a:xfrm>
            <a:off x="3713280" y="159888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8"/>
          <p:cNvSpPr/>
          <p:nvPr/>
        </p:nvSpPr>
        <p:spPr>
          <a:xfrm>
            <a:off x="3654240" y="165792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9"/>
          <p:cNvSpPr/>
          <p:nvPr/>
        </p:nvSpPr>
        <p:spPr>
          <a:xfrm>
            <a:off x="3595200" y="171696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10"/>
          <p:cNvSpPr/>
          <p:nvPr/>
        </p:nvSpPr>
        <p:spPr>
          <a:xfrm>
            <a:off x="3535680" y="177648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11"/>
          <p:cNvSpPr/>
          <p:nvPr/>
        </p:nvSpPr>
        <p:spPr>
          <a:xfrm>
            <a:off x="3476640" y="183552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70" name="Google Shape;752;p27"/>
          <p:cNvPicPr/>
          <p:nvPr/>
        </p:nvPicPr>
        <p:blipFill>
          <a:blip r:embed="rId2"/>
          <a:stretch/>
        </p:blipFill>
        <p:spPr>
          <a:xfrm>
            <a:off x="3405600" y="1906560"/>
            <a:ext cx="1116000" cy="6427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pic>
        <p:nvPicPr>
          <p:cNvPr id="771" name="Google Shape;753;p27"/>
          <p:cNvPicPr/>
          <p:nvPr/>
        </p:nvPicPr>
        <p:blipFill>
          <a:blip r:embed="rId3"/>
          <a:stretch/>
        </p:blipFill>
        <p:spPr>
          <a:xfrm>
            <a:off x="1800480" y="1605120"/>
            <a:ext cx="1336800" cy="77184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72" name="CustomShape 12"/>
          <p:cNvSpPr/>
          <p:nvPr/>
        </p:nvSpPr>
        <p:spPr>
          <a:xfrm>
            <a:off x="5556000" y="1548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13"/>
          <p:cNvSpPr/>
          <p:nvPr/>
        </p:nvSpPr>
        <p:spPr>
          <a:xfrm>
            <a:off x="4524480" y="1760160"/>
            <a:ext cx="1091040" cy="648480"/>
          </a:xfrm>
          <a:custGeom>
            <a:avLst/>
            <a:gdLst/>
            <a:ahLst/>
            <a:cxnLst/>
            <a:rect l="l" t="t" r="r" b="b"/>
            <a:pathLst>
              <a:path w="47875" h="28483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14"/>
          <p:cNvSpPr/>
          <p:nvPr/>
        </p:nvSpPr>
        <p:spPr>
          <a:xfrm>
            <a:off x="5378880" y="173328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15"/>
          <p:cNvSpPr/>
          <p:nvPr/>
        </p:nvSpPr>
        <p:spPr>
          <a:xfrm>
            <a:off x="5319360" y="17856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16"/>
          <p:cNvSpPr/>
          <p:nvPr/>
        </p:nvSpPr>
        <p:spPr>
          <a:xfrm>
            <a:off x="5260320" y="18451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17"/>
          <p:cNvSpPr/>
          <p:nvPr/>
        </p:nvSpPr>
        <p:spPr>
          <a:xfrm>
            <a:off x="5201280" y="19041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18"/>
          <p:cNvSpPr/>
          <p:nvPr/>
        </p:nvSpPr>
        <p:spPr>
          <a:xfrm>
            <a:off x="5142240" y="196320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19"/>
          <p:cNvSpPr/>
          <p:nvPr/>
        </p:nvSpPr>
        <p:spPr>
          <a:xfrm>
            <a:off x="5082720" y="20222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20"/>
          <p:cNvSpPr/>
          <p:nvPr/>
        </p:nvSpPr>
        <p:spPr>
          <a:xfrm>
            <a:off x="5023680" y="208176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81" name="Google Shape;763;p27"/>
          <p:cNvPicPr/>
          <p:nvPr/>
        </p:nvPicPr>
        <p:blipFill>
          <a:blip r:embed="rId4"/>
          <a:stretch/>
        </p:blipFill>
        <p:spPr>
          <a:xfrm>
            <a:off x="4958400" y="2146560"/>
            <a:ext cx="892800" cy="51168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82" name="CustomShape 21"/>
          <p:cNvSpPr/>
          <p:nvPr/>
        </p:nvSpPr>
        <p:spPr>
          <a:xfrm rot="10800000" flipH="1">
            <a:off x="5887200" y="2058720"/>
            <a:ext cx="166560" cy="1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22"/>
          <p:cNvSpPr/>
          <p:nvPr/>
        </p:nvSpPr>
        <p:spPr>
          <a:xfrm rot="10800000" flipH="1">
            <a:off x="6814080" y="2114400"/>
            <a:ext cx="185280" cy="18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23"/>
          <p:cNvSpPr/>
          <p:nvPr/>
        </p:nvSpPr>
        <p:spPr>
          <a:xfrm>
            <a:off x="6294720" y="1269600"/>
            <a:ext cx="1360800" cy="710880"/>
          </a:xfrm>
          <a:custGeom>
            <a:avLst/>
            <a:gdLst/>
            <a:ahLst/>
            <a:cxnLst/>
            <a:rect l="l" t="t" r="r" b="b"/>
            <a:pathLst>
              <a:path w="59691" h="3121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24"/>
          <p:cNvSpPr/>
          <p:nvPr/>
        </p:nvSpPr>
        <p:spPr>
          <a:xfrm>
            <a:off x="5852160" y="1981440"/>
            <a:ext cx="897600" cy="821280"/>
          </a:xfrm>
          <a:custGeom>
            <a:avLst/>
            <a:gdLst/>
            <a:ahLst/>
            <a:cxnLst/>
            <a:rect l="l" t="t" r="r" b="b"/>
            <a:pathLst>
              <a:path w="39391" h="36057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25"/>
          <p:cNvSpPr/>
          <p:nvPr/>
        </p:nvSpPr>
        <p:spPr>
          <a:xfrm>
            <a:off x="7596480" y="1090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26"/>
          <p:cNvSpPr/>
          <p:nvPr/>
        </p:nvSpPr>
        <p:spPr>
          <a:xfrm>
            <a:off x="7241280" y="14452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27"/>
          <p:cNvSpPr/>
          <p:nvPr/>
        </p:nvSpPr>
        <p:spPr>
          <a:xfrm>
            <a:off x="7182240" y="15043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28"/>
          <p:cNvSpPr/>
          <p:nvPr/>
        </p:nvSpPr>
        <p:spPr>
          <a:xfrm>
            <a:off x="7123200" y="15638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29"/>
          <p:cNvSpPr/>
          <p:nvPr/>
        </p:nvSpPr>
        <p:spPr>
          <a:xfrm>
            <a:off x="7063680" y="16228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30"/>
          <p:cNvSpPr/>
          <p:nvPr/>
        </p:nvSpPr>
        <p:spPr>
          <a:xfrm rot="10800000" flipH="1">
            <a:off x="830928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31"/>
          <p:cNvSpPr/>
          <p:nvPr/>
        </p:nvSpPr>
        <p:spPr>
          <a:xfrm rot="10800000" flipH="1">
            <a:off x="919680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3" name="Google Shape;775;p27"/>
          <p:cNvPicPr/>
          <p:nvPr/>
        </p:nvPicPr>
        <p:blipFill>
          <a:blip r:embed="rId5"/>
          <a:stretch/>
        </p:blipFill>
        <p:spPr>
          <a:xfrm>
            <a:off x="6991200" y="169392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94" name="CustomShape 32"/>
          <p:cNvSpPr/>
          <p:nvPr/>
        </p:nvSpPr>
        <p:spPr>
          <a:xfrm rot="10800000" flipH="1">
            <a:off x="9203040" y="26510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2AA198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33"/>
          <p:cNvSpPr/>
          <p:nvPr/>
        </p:nvSpPr>
        <p:spPr>
          <a:xfrm>
            <a:off x="6740160" y="19507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34"/>
          <p:cNvSpPr/>
          <p:nvPr/>
        </p:nvSpPr>
        <p:spPr>
          <a:xfrm>
            <a:off x="6680640" y="20097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35"/>
          <p:cNvSpPr/>
          <p:nvPr/>
        </p:nvSpPr>
        <p:spPr>
          <a:xfrm>
            <a:off x="6325920" y="2364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36"/>
          <p:cNvSpPr/>
          <p:nvPr/>
        </p:nvSpPr>
        <p:spPr>
          <a:xfrm>
            <a:off x="6266400" y="242400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37"/>
          <p:cNvSpPr/>
          <p:nvPr/>
        </p:nvSpPr>
        <p:spPr>
          <a:xfrm>
            <a:off x="6207360" y="24830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38"/>
          <p:cNvSpPr/>
          <p:nvPr/>
        </p:nvSpPr>
        <p:spPr>
          <a:xfrm>
            <a:off x="6148320" y="25420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39"/>
          <p:cNvSpPr/>
          <p:nvPr/>
        </p:nvSpPr>
        <p:spPr>
          <a:xfrm rot="10800000" flipH="1">
            <a:off x="739392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40"/>
          <p:cNvSpPr/>
          <p:nvPr/>
        </p:nvSpPr>
        <p:spPr>
          <a:xfrm rot="10800000" flipH="1">
            <a:off x="828144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41"/>
          <p:cNvSpPr/>
          <p:nvPr/>
        </p:nvSpPr>
        <p:spPr>
          <a:xfrm rot="10800000" flipH="1">
            <a:off x="8287200" y="357072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4" name="Google Shape;786;p27"/>
          <p:cNvPicPr/>
          <p:nvPr/>
        </p:nvPicPr>
        <p:blipFill>
          <a:blip r:embed="rId6"/>
          <a:stretch/>
        </p:blipFill>
        <p:spPr>
          <a:xfrm>
            <a:off x="6080640" y="2610720"/>
            <a:ext cx="892800" cy="50640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805" name="CustomShape 42"/>
          <p:cNvSpPr/>
          <p:nvPr/>
        </p:nvSpPr>
        <p:spPr>
          <a:xfrm>
            <a:off x="6965280" y="1318080"/>
            <a:ext cx="1713600" cy="1595520"/>
          </a:xfrm>
          <a:custGeom>
            <a:avLst/>
            <a:gdLst/>
            <a:ahLst/>
            <a:cxnLst/>
            <a:rect l="l" t="t" r="r" b="b"/>
            <a:pathLst>
              <a:path w="75145" h="69994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43"/>
          <p:cNvSpPr/>
          <p:nvPr/>
        </p:nvSpPr>
        <p:spPr>
          <a:xfrm>
            <a:off x="8624640" y="16694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44"/>
          <p:cNvSpPr/>
          <p:nvPr/>
        </p:nvSpPr>
        <p:spPr>
          <a:xfrm>
            <a:off x="8565600" y="172848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45"/>
          <p:cNvSpPr/>
          <p:nvPr/>
        </p:nvSpPr>
        <p:spPr>
          <a:xfrm>
            <a:off x="8506560" y="17880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46"/>
          <p:cNvSpPr/>
          <p:nvPr/>
        </p:nvSpPr>
        <p:spPr>
          <a:xfrm>
            <a:off x="8447040" y="184704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47"/>
          <p:cNvSpPr/>
          <p:nvPr/>
        </p:nvSpPr>
        <p:spPr>
          <a:xfrm>
            <a:off x="8388000" y="1906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48"/>
          <p:cNvSpPr/>
          <p:nvPr/>
        </p:nvSpPr>
        <p:spPr>
          <a:xfrm>
            <a:off x="8328960" y="19656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2" name="Google Shape;794;p27"/>
          <p:cNvPicPr/>
          <p:nvPr/>
        </p:nvPicPr>
        <p:blipFill>
          <a:blip r:embed="rId7"/>
          <a:stretch/>
        </p:blipFill>
        <p:spPr>
          <a:xfrm>
            <a:off x="8260320" y="202944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813" name="CustomShape 49"/>
          <p:cNvSpPr/>
          <p:nvPr/>
        </p:nvSpPr>
        <p:spPr>
          <a:xfrm>
            <a:off x="4853760" y="3723840"/>
            <a:ext cx="5306400" cy="2263200"/>
          </a:xfrm>
          <a:prstGeom prst="rect">
            <a:avLst/>
          </a:prstGeom>
          <a:solidFill>
            <a:srgbClr val="F4CCCC"/>
          </a:solidFill>
          <a:ln w="28440" cap="rnd">
            <a:solidFill>
              <a:srgbClr val="E06666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50"/>
          <p:cNvSpPr/>
          <p:nvPr/>
        </p:nvSpPr>
        <p:spPr>
          <a:xfrm>
            <a:off x="4869600" y="5393760"/>
            <a:ext cx="5306400" cy="5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>
              <a:lnSpc>
                <a:spcPct val="100000"/>
              </a:lnSpc>
            </a:pPr>
            <a:r>
              <a:rPr lang="en-US" sz="2667" spc="-1">
                <a:solidFill>
                  <a:srgbClr val="000000"/>
                </a:solidFill>
                <a:latin typeface="Arial"/>
                <a:ea typeface="Arial"/>
              </a:rPr>
              <a:t>CNN Accelerator</a:t>
            </a:r>
            <a:endParaRPr lang="en-US" sz="2667" spc="-1">
              <a:latin typeface="Arial"/>
            </a:endParaRPr>
          </a:p>
        </p:txBody>
      </p:sp>
      <p:sp>
        <p:nvSpPr>
          <p:cNvPr id="815" name="CustomShape 51"/>
          <p:cNvSpPr/>
          <p:nvPr/>
        </p:nvSpPr>
        <p:spPr>
          <a:xfrm>
            <a:off x="5005440" y="3890400"/>
            <a:ext cx="4992000" cy="514080"/>
          </a:xfrm>
          <a:prstGeom prst="rect">
            <a:avLst/>
          </a:prstGeom>
          <a:solidFill>
            <a:srgbClr val="D9EAD3"/>
          </a:solidFill>
          <a:ln w="28440">
            <a:solidFill>
              <a:srgbClr val="93C4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On Chip Memory</a:t>
            </a:r>
            <a:endParaRPr lang="en-US" sz="2400" spc="-1">
              <a:latin typeface="Arial"/>
            </a:endParaRPr>
          </a:p>
        </p:txBody>
      </p:sp>
      <p:sp>
        <p:nvSpPr>
          <p:cNvPr id="816" name="CustomShape 52"/>
          <p:cNvSpPr/>
          <p:nvPr/>
        </p:nvSpPr>
        <p:spPr>
          <a:xfrm>
            <a:off x="1638240" y="3723840"/>
            <a:ext cx="3109920" cy="2263200"/>
          </a:xfrm>
          <a:prstGeom prst="rect">
            <a:avLst/>
          </a:prstGeom>
          <a:solidFill>
            <a:srgbClr val="D9D2E9"/>
          </a:solidFill>
          <a:ln w="28440">
            <a:solidFill>
              <a:srgbClr val="8E7C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External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Memory</a:t>
            </a:r>
            <a:endParaRPr lang="en-US" sz="2400" spc="-1">
              <a:latin typeface="Arial"/>
            </a:endParaRPr>
          </a:p>
        </p:txBody>
      </p:sp>
      <p:grpSp>
        <p:nvGrpSpPr>
          <p:cNvPr id="817" name="Group 53"/>
          <p:cNvGrpSpPr/>
          <p:nvPr/>
        </p:nvGrpSpPr>
        <p:grpSpPr>
          <a:xfrm>
            <a:off x="5004960" y="4593120"/>
            <a:ext cx="4992000" cy="850080"/>
            <a:chOff x="3753720" y="3444840"/>
            <a:chExt cx="3744000" cy="637560"/>
          </a:xfrm>
        </p:grpSpPr>
        <p:sp>
          <p:nvSpPr>
            <p:cNvPr id="818" name="CustomShape 54"/>
            <p:cNvSpPr/>
            <p:nvPr/>
          </p:nvSpPr>
          <p:spPr>
            <a:xfrm>
              <a:off x="3753720" y="3444840"/>
              <a:ext cx="3744000" cy="637560"/>
            </a:xfrm>
            <a:prstGeom prst="rect">
              <a:avLst/>
            </a:prstGeom>
            <a:solidFill>
              <a:srgbClr val="F9CB9C"/>
            </a:solidFill>
            <a:ln w="28440">
              <a:solidFill>
                <a:srgbClr val="E6913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Arial"/>
                </a:rPr>
                <a:t>Data Path</a:t>
              </a:r>
              <a:endParaRPr lang="en-US" sz="24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</p:txBody>
        </p:sp>
        <p:sp>
          <p:nvSpPr>
            <p:cNvPr id="819" name="CustomShape 55"/>
            <p:cNvSpPr/>
            <p:nvPr/>
          </p:nvSpPr>
          <p:spPr>
            <a:xfrm>
              <a:off x="38221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820" name="CustomShape 56"/>
            <p:cNvSpPr/>
            <p:nvPr/>
          </p:nvSpPr>
          <p:spPr>
            <a:xfrm>
              <a:off x="45979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821" name="CustomShape 57"/>
            <p:cNvSpPr/>
            <p:nvPr/>
          </p:nvSpPr>
          <p:spPr>
            <a:xfrm>
              <a:off x="5940360" y="3865320"/>
              <a:ext cx="818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 cap="rnd">
              <a:solidFill>
                <a:srgbClr val="6D9EEB"/>
              </a:solidFill>
              <a:custDash>
                <a:ds d="1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CustomShape 58"/>
            <p:cNvSpPr/>
            <p:nvPr/>
          </p:nvSpPr>
          <p:spPr>
            <a:xfrm>
              <a:off x="5374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823" name="CustomShape 59"/>
            <p:cNvSpPr/>
            <p:nvPr/>
          </p:nvSpPr>
          <p:spPr>
            <a:xfrm>
              <a:off x="6607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</p:grpSp>
      <p:sp>
        <p:nvSpPr>
          <p:cNvPr id="824" name="CustomShape 60"/>
          <p:cNvSpPr/>
          <p:nvPr/>
        </p:nvSpPr>
        <p:spPr>
          <a:xfrm>
            <a:off x="2467680" y="2137920"/>
            <a:ext cx="7255200" cy="110352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44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solidFill>
                  <a:srgbClr val="4F81BD"/>
                </a:solidFill>
                <a:latin typeface="Arial"/>
                <a:ea typeface="Arial"/>
              </a:rPr>
              <a:t>Huge</a:t>
            </a:r>
            <a:r>
              <a:rPr lang="en-US" sz="3200" spc="-1">
                <a:solidFill>
                  <a:srgbClr val="000000"/>
                </a:solidFill>
                <a:latin typeface="Arial"/>
                <a:ea typeface="Arial"/>
              </a:rPr>
              <a:t> amount of traffic between external memory and the processor!</a:t>
            </a:r>
            <a:r>
              <a:rPr lang="en-US" sz="3200" b="1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endParaRPr lang="en-US" sz="3200" spc="-1">
              <a:latin typeface="Arial"/>
            </a:endParaRPr>
          </a:p>
        </p:txBody>
      </p:sp>
      <p:sp>
        <p:nvSpPr>
          <p:cNvPr id="825" name="CustomShape 61"/>
          <p:cNvSpPr/>
          <p:nvPr/>
        </p:nvSpPr>
        <p:spPr>
          <a:xfrm>
            <a:off x="4197120" y="4405920"/>
            <a:ext cx="1120800" cy="63072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EE8D5"/>
          </a:solidFill>
          <a:ln w="28440">
            <a:solidFill>
              <a:srgbClr val="95373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6" name="CustomShape 62"/>
          <p:cNvSpPr/>
          <p:nvPr/>
        </p:nvSpPr>
        <p:spPr>
          <a:xfrm>
            <a:off x="619920" y="6147890"/>
            <a:ext cx="11174880" cy="68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en-US" sz="1867" b="1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867" b="1" spc="-1">
                <a:solidFill>
                  <a:srgbClr val="000000"/>
                </a:solidFill>
                <a:latin typeface="Arial"/>
                <a:ea typeface="Arial"/>
              </a:rPr>
              <a:t>Note: Off-chip requires about 200x more energy than on-chip memory 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- Jonathan Ragan-Kelley,</a:t>
            </a:r>
            <a:r>
              <a:rPr lang="en-US" sz="1867" i="1" spc="-1">
                <a:solidFill>
                  <a:srgbClr val="000000"/>
                </a:solidFill>
                <a:latin typeface="Arial"/>
                <a:ea typeface="Arial"/>
              </a:rPr>
              <a:t> Decoupling Algorithms from the Organization of Computation for High Performance Image Processing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en-US" sz="1867" spc="-1"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588CF2-5079-4E02-91B7-CCFD0380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suffer from the memory wall?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BB2FA-4530-429E-B9CF-A2A826C7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061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A630-758F-41F6-A9A6-A34AFF55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Reuse – Ordering your computations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8056-E316-4C37-88D3-4C11B12E7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76" y="557277"/>
            <a:ext cx="10563600" cy="4062080"/>
          </a:xfrm>
        </p:spPr>
        <p:txBody>
          <a:bodyPr/>
          <a:lstStyle/>
          <a:p>
            <a:endParaRPr lang="en-US" sz="2667" dirty="0"/>
          </a:p>
          <a:p>
            <a:r>
              <a:rPr lang="en-US" sz="2667" dirty="0"/>
              <a:t>Data elements are used multiple times </a:t>
            </a:r>
          </a:p>
          <a:p>
            <a:r>
              <a:rPr lang="en-US" sz="2667" dirty="0"/>
              <a:t>Objective: Keep those uses </a:t>
            </a:r>
            <a:r>
              <a:rPr lang="en-US" sz="2667" b="1" dirty="0">
                <a:solidFill>
                  <a:srgbClr val="0070C0"/>
                </a:solidFill>
              </a:rPr>
              <a:t>close in time</a:t>
            </a:r>
            <a:r>
              <a:rPr lang="en-US" sz="2667" dirty="0"/>
              <a:t>, and store data in on chip storage</a:t>
            </a:r>
          </a:p>
        </p:txBody>
      </p:sp>
      <p:cxnSp>
        <p:nvCxnSpPr>
          <p:cNvPr id="5" name="Google Shape;319;p21">
            <a:extLst>
              <a:ext uri="{FF2B5EF4-FFF2-40B4-BE49-F238E27FC236}">
                <a16:creationId xmlns:a16="http://schemas.microsoft.com/office/drawing/2014/main" id="{8D3C86AD-3797-48F5-BB78-30284093402C}"/>
              </a:ext>
            </a:extLst>
          </p:cNvPr>
          <p:cNvCxnSpPr>
            <a:cxnSpLocks/>
          </p:cNvCxnSpPr>
          <p:nvPr/>
        </p:nvCxnSpPr>
        <p:spPr>
          <a:xfrm>
            <a:off x="2980255" y="433564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20;p21">
            <a:extLst>
              <a:ext uri="{FF2B5EF4-FFF2-40B4-BE49-F238E27FC236}">
                <a16:creationId xmlns:a16="http://schemas.microsoft.com/office/drawing/2014/main" id="{A966D7E1-9A83-4D28-8887-DBF12C3ACED9}"/>
              </a:ext>
            </a:extLst>
          </p:cNvPr>
          <p:cNvCxnSpPr>
            <a:cxnSpLocks/>
          </p:cNvCxnSpPr>
          <p:nvPr/>
        </p:nvCxnSpPr>
        <p:spPr>
          <a:xfrm>
            <a:off x="2824431" y="44923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321;p21">
            <a:extLst>
              <a:ext uri="{FF2B5EF4-FFF2-40B4-BE49-F238E27FC236}">
                <a16:creationId xmlns:a16="http://schemas.microsoft.com/office/drawing/2014/main" id="{2D1C2705-7569-49A7-9405-FB1AE505BCCC}"/>
              </a:ext>
            </a:extLst>
          </p:cNvPr>
          <p:cNvCxnSpPr>
            <a:cxnSpLocks/>
          </p:cNvCxnSpPr>
          <p:nvPr/>
        </p:nvCxnSpPr>
        <p:spPr>
          <a:xfrm>
            <a:off x="2530849" y="47853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322;p21">
            <a:extLst>
              <a:ext uri="{FF2B5EF4-FFF2-40B4-BE49-F238E27FC236}">
                <a16:creationId xmlns:a16="http://schemas.microsoft.com/office/drawing/2014/main" id="{4E61B912-C7D6-45EF-A0A5-7513D2748E29}"/>
              </a:ext>
            </a:extLst>
          </p:cNvPr>
          <p:cNvCxnSpPr>
            <a:cxnSpLocks/>
          </p:cNvCxnSpPr>
          <p:nvPr/>
        </p:nvCxnSpPr>
        <p:spPr>
          <a:xfrm>
            <a:off x="2673700" y="46534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323;p21">
            <a:extLst>
              <a:ext uri="{FF2B5EF4-FFF2-40B4-BE49-F238E27FC236}">
                <a16:creationId xmlns:a16="http://schemas.microsoft.com/office/drawing/2014/main" id="{4E9E749D-C8B0-4464-BEF4-2B8CEBC35A79}"/>
              </a:ext>
            </a:extLst>
          </p:cNvPr>
          <p:cNvCxnSpPr>
            <a:cxnSpLocks/>
          </p:cNvCxnSpPr>
          <p:nvPr/>
        </p:nvCxnSpPr>
        <p:spPr>
          <a:xfrm>
            <a:off x="2357060" y="495640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324;p21">
            <a:extLst>
              <a:ext uri="{FF2B5EF4-FFF2-40B4-BE49-F238E27FC236}">
                <a16:creationId xmlns:a16="http://schemas.microsoft.com/office/drawing/2014/main" id="{0682C515-270E-4E78-874A-4E159AFCF676}"/>
              </a:ext>
            </a:extLst>
          </p:cNvPr>
          <p:cNvCxnSpPr>
            <a:cxnSpLocks/>
          </p:cNvCxnSpPr>
          <p:nvPr/>
        </p:nvCxnSpPr>
        <p:spPr>
          <a:xfrm>
            <a:off x="2151087" y="514935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325;p21">
            <a:extLst>
              <a:ext uri="{FF2B5EF4-FFF2-40B4-BE49-F238E27FC236}">
                <a16:creationId xmlns:a16="http://schemas.microsoft.com/office/drawing/2014/main" id="{EE1C0957-C111-4F60-A004-1E7E873C9E11}"/>
              </a:ext>
            </a:extLst>
          </p:cNvPr>
          <p:cNvCxnSpPr>
            <a:cxnSpLocks/>
          </p:cNvCxnSpPr>
          <p:nvPr/>
        </p:nvCxnSpPr>
        <p:spPr>
          <a:xfrm>
            <a:off x="3183455" y="413244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326;p21">
            <a:extLst>
              <a:ext uri="{FF2B5EF4-FFF2-40B4-BE49-F238E27FC236}">
                <a16:creationId xmlns:a16="http://schemas.microsoft.com/office/drawing/2014/main" id="{D5C8CDDA-1E99-4DE8-B83F-921A4E10142A}"/>
              </a:ext>
            </a:extLst>
          </p:cNvPr>
          <p:cNvCxnSpPr>
            <a:cxnSpLocks/>
          </p:cNvCxnSpPr>
          <p:nvPr/>
        </p:nvCxnSpPr>
        <p:spPr>
          <a:xfrm>
            <a:off x="3027631" y="42891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327;p21">
            <a:extLst>
              <a:ext uri="{FF2B5EF4-FFF2-40B4-BE49-F238E27FC236}">
                <a16:creationId xmlns:a16="http://schemas.microsoft.com/office/drawing/2014/main" id="{650F0446-2B5F-43F4-84D0-0A89B33311F9}"/>
              </a:ext>
            </a:extLst>
          </p:cNvPr>
          <p:cNvCxnSpPr>
            <a:cxnSpLocks/>
          </p:cNvCxnSpPr>
          <p:nvPr/>
        </p:nvCxnSpPr>
        <p:spPr>
          <a:xfrm>
            <a:off x="2734049" y="45821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328;p21">
            <a:extLst>
              <a:ext uri="{FF2B5EF4-FFF2-40B4-BE49-F238E27FC236}">
                <a16:creationId xmlns:a16="http://schemas.microsoft.com/office/drawing/2014/main" id="{68B1E972-6BA2-4A14-9D14-BA6AABF062D9}"/>
              </a:ext>
            </a:extLst>
          </p:cNvPr>
          <p:cNvCxnSpPr>
            <a:cxnSpLocks/>
          </p:cNvCxnSpPr>
          <p:nvPr/>
        </p:nvCxnSpPr>
        <p:spPr>
          <a:xfrm>
            <a:off x="2876900" y="44502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329;p21">
            <a:extLst>
              <a:ext uri="{FF2B5EF4-FFF2-40B4-BE49-F238E27FC236}">
                <a16:creationId xmlns:a16="http://schemas.microsoft.com/office/drawing/2014/main" id="{9C15EB01-C84B-4858-9918-9C3DD6709B34}"/>
              </a:ext>
            </a:extLst>
          </p:cNvPr>
          <p:cNvCxnSpPr>
            <a:cxnSpLocks/>
          </p:cNvCxnSpPr>
          <p:nvPr/>
        </p:nvCxnSpPr>
        <p:spPr>
          <a:xfrm>
            <a:off x="2560260" y="475320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330;p21">
            <a:extLst>
              <a:ext uri="{FF2B5EF4-FFF2-40B4-BE49-F238E27FC236}">
                <a16:creationId xmlns:a16="http://schemas.microsoft.com/office/drawing/2014/main" id="{408EDD3D-1D40-42FB-A167-1D4EDAACC6C7}"/>
              </a:ext>
            </a:extLst>
          </p:cNvPr>
          <p:cNvCxnSpPr>
            <a:cxnSpLocks/>
          </p:cNvCxnSpPr>
          <p:nvPr/>
        </p:nvCxnSpPr>
        <p:spPr>
          <a:xfrm>
            <a:off x="2354287" y="494615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331;p21">
            <a:extLst>
              <a:ext uri="{FF2B5EF4-FFF2-40B4-BE49-F238E27FC236}">
                <a16:creationId xmlns:a16="http://schemas.microsoft.com/office/drawing/2014/main" id="{30A4B3B9-B297-4B0B-A500-4A8BF5E51C94}"/>
              </a:ext>
            </a:extLst>
          </p:cNvPr>
          <p:cNvSpPr/>
          <p:nvPr/>
        </p:nvSpPr>
        <p:spPr>
          <a:xfrm>
            <a:off x="7131289" y="428651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8" name="Google Shape;332;p21">
            <a:extLst>
              <a:ext uri="{FF2B5EF4-FFF2-40B4-BE49-F238E27FC236}">
                <a16:creationId xmlns:a16="http://schemas.microsoft.com/office/drawing/2014/main" id="{B0582CAD-D1E6-4140-85E4-B33439567B16}"/>
              </a:ext>
            </a:extLst>
          </p:cNvPr>
          <p:cNvSpPr/>
          <p:nvPr/>
        </p:nvSpPr>
        <p:spPr>
          <a:xfrm>
            <a:off x="7029689" y="438811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9" name="Google Shape;333;p21">
            <a:extLst>
              <a:ext uri="{FF2B5EF4-FFF2-40B4-BE49-F238E27FC236}">
                <a16:creationId xmlns:a16="http://schemas.microsoft.com/office/drawing/2014/main" id="{D096E298-FE8B-4ECA-9DF8-F1F41EF9B916}"/>
              </a:ext>
            </a:extLst>
          </p:cNvPr>
          <p:cNvSpPr/>
          <p:nvPr/>
        </p:nvSpPr>
        <p:spPr>
          <a:xfrm>
            <a:off x="6928089" y="448971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0" name="Google Shape;334;p21">
            <a:extLst>
              <a:ext uri="{FF2B5EF4-FFF2-40B4-BE49-F238E27FC236}">
                <a16:creationId xmlns:a16="http://schemas.microsoft.com/office/drawing/2014/main" id="{F77FC2E0-8E6E-475A-A0A3-C966695F2CC3}"/>
              </a:ext>
            </a:extLst>
          </p:cNvPr>
          <p:cNvSpPr/>
          <p:nvPr/>
        </p:nvSpPr>
        <p:spPr>
          <a:xfrm>
            <a:off x="5320000" y="4298919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109F97A3-A778-49C0-8289-ADF6E8EABE50}"/>
              </a:ext>
            </a:extLst>
          </p:cNvPr>
          <p:cNvSpPr/>
          <p:nvPr/>
        </p:nvSpPr>
        <p:spPr>
          <a:xfrm>
            <a:off x="5218400" y="4400519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2" name="Google Shape;336;p21">
            <a:extLst>
              <a:ext uri="{FF2B5EF4-FFF2-40B4-BE49-F238E27FC236}">
                <a16:creationId xmlns:a16="http://schemas.microsoft.com/office/drawing/2014/main" id="{E07B86B9-E444-4890-8B8A-D02D9497DBEE}"/>
              </a:ext>
            </a:extLst>
          </p:cNvPr>
          <p:cNvSpPr/>
          <p:nvPr/>
        </p:nvSpPr>
        <p:spPr>
          <a:xfrm>
            <a:off x="5116800" y="4502119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1791C5A4-3E1B-450A-8F73-303CEC59827B}"/>
              </a:ext>
            </a:extLst>
          </p:cNvPr>
          <p:cNvSpPr/>
          <p:nvPr/>
        </p:nvSpPr>
        <p:spPr>
          <a:xfrm>
            <a:off x="8991600" y="3941557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4" name="Google Shape;339;p21">
            <a:extLst>
              <a:ext uri="{FF2B5EF4-FFF2-40B4-BE49-F238E27FC236}">
                <a16:creationId xmlns:a16="http://schemas.microsoft.com/office/drawing/2014/main" id="{48C2E288-1B60-40A5-90F7-7C134886774F}"/>
              </a:ext>
            </a:extLst>
          </p:cNvPr>
          <p:cNvSpPr/>
          <p:nvPr/>
        </p:nvSpPr>
        <p:spPr>
          <a:xfrm>
            <a:off x="8835211" y="4097949"/>
            <a:ext cx="2363600" cy="13556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5" name="Google Shape;340;p21">
            <a:extLst>
              <a:ext uri="{FF2B5EF4-FFF2-40B4-BE49-F238E27FC236}">
                <a16:creationId xmlns:a16="http://schemas.microsoft.com/office/drawing/2014/main" id="{243DB7A3-5D77-4C03-88DE-C96E940E76EE}"/>
              </a:ext>
            </a:extLst>
          </p:cNvPr>
          <p:cNvSpPr/>
          <p:nvPr/>
        </p:nvSpPr>
        <p:spPr>
          <a:xfrm>
            <a:off x="8678821" y="4254339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6" name="Google Shape;341;p21">
            <a:extLst>
              <a:ext uri="{FF2B5EF4-FFF2-40B4-BE49-F238E27FC236}">
                <a16:creationId xmlns:a16="http://schemas.microsoft.com/office/drawing/2014/main" id="{6B44E7D5-3505-4E90-BD49-D6679484A518}"/>
              </a:ext>
            </a:extLst>
          </p:cNvPr>
          <p:cNvSpPr/>
          <p:nvPr/>
        </p:nvSpPr>
        <p:spPr>
          <a:xfrm rot="4327444">
            <a:off x="5005725" y="4607638"/>
            <a:ext cx="1270537" cy="1270537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7" name="Google Shape;344;p21">
            <a:extLst>
              <a:ext uri="{FF2B5EF4-FFF2-40B4-BE49-F238E27FC236}">
                <a16:creationId xmlns:a16="http://schemas.microsoft.com/office/drawing/2014/main" id="{634863E3-9383-4F5C-A740-87A80DE1926C}"/>
              </a:ext>
            </a:extLst>
          </p:cNvPr>
          <p:cNvSpPr/>
          <p:nvPr/>
        </p:nvSpPr>
        <p:spPr>
          <a:xfrm rot="1100963">
            <a:off x="5013895" y="4603595"/>
            <a:ext cx="1270604" cy="1270604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8" name="Google Shape;345;p21">
            <a:extLst>
              <a:ext uri="{FF2B5EF4-FFF2-40B4-BE49-F238E27FC236}">
                <a16:creationId xmlns:a16="http://schemas.microsoft.com/office/drawing/2014/main" id="{77B7EA1F-348F-401A-B2C8-24BBF2B28AE1}"/>
              </a:ext>
            </a:extLst>
          </p:cNvPr>
          <p:cNvSpPr/>
          <p:nvPr/>
        </p:nvSpPr>
        <p:spPr>
          <a:xfrm>
            <a:off x="5015200" y="4603719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29" name="Google Shape;346;p21">
            <a:extLst>
              <a:ext uri="{FF2B5EF4-FFF2-40B4-BE49-F238E27FC236}">
                <a16:creationId xmlns:a16="http://schemas.microsoft.com/office/drawing/2014/main" id="{F1F4080D-C226-45DB-97E8-223221FB57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66961" y="4957337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47;p21">
            <a:extLst>
              <a:ext uri="{FF2B5EF4-FFF2-40B4-BE49-F238E27FC236}">
                <a16:creationId xmlns:a16="http://schemas.microsoft.com/office/drawing/2014/main" id="{27F99980-F729-416B-B13E-EDC57FF8439B}"/>
              </a:ext>
            </a:extLst>
          </p:cNvPr>
          <p:cNvCxnSpPr>
            <a:stCxn id="28" idx="6"/>
          </p:cNvCxnSpPr>
          <p:nvPr/>
        </p:nvCxnSpPr>
        <p:spPr>
          <a:xfrm>
            <a:off x="6285600" y="523891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348;p21">
            <a:extLst>
              <a:ext uri="{FF2B5EF4-FFF2-40B4-BE49-F238E27FC236}">
                <a16:creationId xmlns:a16="http://schemas.microsoft.com/office/drawing/2014/main" id="{142F5BEB-6199-4A1F-88DB-0101835D2050}"/>
              </a:ext>
            </a:extLst>
          </p:cNvPr>
          <p:cNvSpPr/>
          <p:nvPr/>
        </p:nvSpPr>
        <p:spPr>
          <a:xfrm>
            <a:off x="1503212" y="3450585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32" name="Google Shape;349;p21">
            <a:extLst>
              <a:ext uri="{FF2B5EF4-FFF2-40B4-BE49-F238E27FC236}">
                <a16:creationId xmlns:a16="http://schemas.microsoft.com/office/drawing/2014/main" id="{D073676F-0E28-453A-AE53-3AB9F194BCE9}"/>
              </a:ext>
            </a:extLst>
          </p:cNvPr>
          <p:cNvSpPr/>
          <p:nvPr/>
        </p:nvSpPr>
        <p:spPr>
          <a:xfrm>
            <a:off x="1913455" y="400544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33" name="Google Shape;350;p21">
            <a:extLst>
              <a:ext uri="{FF2B5EF4-FFF2-40B4-BE49-F238E27FC236}">
                <a16:creationId xmlns:a16="http://schemas.microsoft.com/office/drawing/2014/main" id="{FB5CDE2A-AF49-4DE3-BA5D-F534D2FE2210}"/>
              </a:ext>
            </a:extLst>
          </p:cNvPr>
          <p:cNvSpPr/>
          <p:nvPr/>
        </p:nvSpPr>
        <p:spPr>
          <a:xfrm>
            <a:off x="1344040" y="3609758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34" name="Google Shape;351;p21">
            <a:extLst>
              <a:ext uri="{FF2B5EF4-FFF2-40B4-BE49-F238E27FC236}">
                <a16:creationId xmlns:a16="http://schemas.microsoft.com/office/drawing/2014/main" id="{F1DF76F9-CB4B-44DC-B1FF-41E9D496962D}"/>
              </a:ext>
            </a:extLst>
          </p:cNvPr>
          <p:cNvCxnSpPr>
            <a:stCxn id="32" idx="3"/>
          </p:cNvCxnSpPr>
          <p:nvPr/>
        </p:nvCxnSpPr>
        <p:spPr>
          <a:xfrm>
            <a:off x="2777055" y="443724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Google Shape;352;p21">
            <a:extLst>
              <a:ext uri="{FF2B5EF4-FFF2-40B4-BE49-F238E27FC236}">
                <a16:creationId xmlns:a16="http://schemas.microsoft.com/office/drawing/2014/main" id="{E0C10F29-B5B5-4C3F-AA3D-90650DDCC61C}"/>
              </a:ext>
            </a:extLst>
          </p:cNvPr>
          <p:cNvSpPr/>
          <p:nvPr/>
        </p:nvSpPr>
        <p:spPr>
          <a:xfrm>
            <a:off x="1184868" y="3768933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36" name="Google Shape;353;p21">
            <a:extLst>
              <a:ext uri="{FF2B5EF4-FFF2-40B4-BE49-F238E27FC236}">
                <a16:creationId xmlns:a16="http://schemas.microsoft.com/office/drawing/2014/main" id="{FF314653-B192-4EBA-9449-5E6897A65EF9}"/>
              </a:ext>
            </a:extLst>
          </p:cNvPr>
          <p:cNvCxnSpPr>
            <a:cxnSpLocks/>
          </p:cNvCxnSpPr>
          <p:nvPr/>
        </p:nvCxnSpPr>
        <p:spPr>
          <a:xfrm rot="10800000" flipH="1">
            <a:off x="1100667" y="4000629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54;p21">
            <a:extLst>
              <a:ext uri="{FF2B5EF4-FFF2-40B4-BE49-F238E27FC236}">
                <a16:creationId xmlns:a16="http://schemas.microsoft.com/office/drawing/2014/main" id="{47B5C227-D3CF-46CD-898F-D390832B329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973661" y="401005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55;p21">
            <a:extLst>
              <a:ext uri="{FF2B5EF4-FFF2-40B4-BE49-F238E27FC236}">
                <a16:creationId xmlns:a16="http://schemas.microsoft.com/office/drawing/2014/main" id="{A0B941E5-0DC5-4CCA-BCD1-275CCF8C0B96}"/>
              </a:ext>
            </a:extLst>
          </p:cNvPr>
          <p:cNvCxnSpPr>
            <a:stCxn id="39" idx="3"/>
            <a:endCxn id="26" idx="3"/>
          </p:cNvCxnSpPr>
          <p:nvPr/>
        </p:nvCxnSpPr>
        <p:spPr>
          <a:xfrm>
            <a:off x="2621231" y="45939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356;p21">
            <a:extLst>
              <a:ext uri="{FF2B5EF4-FFF2-40B4-BE49-F238E27FC236}">
                <a16:creationId xmlns:a16="http://schemas.microsoft.com/office/drawing/2014/main" id="{FD7B64BF-5CEE-4692-B72B-3AC0C5C23E57}"/>
              </a:ext>
            </a:extLst>
          </p:cNvPr>
          <p:cNvSpPr/>
          <p:nvPr/>
        </p:nvSpPr>
        <p:spPr>
          <a:xfrm>
            <a:off x="1757631" y="416217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0" name="Google Shape;357;p21">
            <a:extLst>
              <a:ext uri="{FF2B5EF4-FFF2-40B4-BE49-F238E27FC236}">
                <a16:creationId xmlns:a16="http://schemas.microsoft.com/office/drawing/2014/main" id="{0C0E2468-B3FA-402C-A774-022E972CA464}"/>
              </a:ext>
            </a:extLst>
          </p:cNvPr>
          <p:cNvSpPr/>
          <p:nvPr/>
        </p:nvSpPr>
        <p:spPr>
          <a:xfrm>
            <a:off x="1025696" y="3928106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41" name="Google Shape;358;p21">
            <a:extLst>
              <a:ext uri="{FF2B5EF4-FFF2-40B4-BE49-F238E27FC236}">
                <a16:creationId xmlns:a16="http://schemas.microsoft.com/office/drawing/2014/main" id="{F327780D-8AF1-40F1-9963-5C27F587C38F}"/>
              </a:ext>
            </a:extLst>
          </p:cNvPr>
          <p:cNvCxnSpPr>
            <a:cxnSpLocks/>
          </p:cNvCxnSpPr>
          <p:nvPr/>
        </p:nvCxnSpPr>
        <p:spPr>
          <a:xfrm rot="10800000" flipH="1">
            <a:off x="1817499" y="417562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359;p21">
            <a:extLst>
              <a:ext uri="{FF2B5EF4-FFF2-40B4-BE49-F238E27FC236}">
                <a16:creationId xmlns:a16="http://schemas.microsoft.com/office/drawing/2014/main" id="{8ED3421C-C9E4-4FD4-B9A1-1791C834A79F}"/>
              </a:ext>
            </a:extLst>
          </p:cNvPr>
          <p:cNvSpPr/>
          <p:nvPr/>
        </p:nvSpPr>
        <p:spPr>
          <a:xfrm>
            <a:off x="1606900" y="432321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43" name="Google Shape;360;p21">
            <a:extLst>
              <a:ext uri="{FF2B5EF4-FFF2-40B4-BE49-F238E27FC236}">
                <a16:creationId xmlns:a16="http://schemas.microsoft.com/office/drawing/2014/main" id="{7EF4A5FA-D986-43E7-93AD-975853042DF7}"/>
              </a:ext>
            </a:extLst>
          </p:cNvPr>
          <p:cNvCxnSpPr>
            <a:cxnSpLocks/>
          </p:cNvCxnSpPr>
          <p:nvPr/>
        </p:nvCxnSpPr>
        <p:spPr>
          <a:xfrm rot="10800000" flipH="1">
            <a:off x="1668861" y="4324261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61;p21">
            <a:extLst>
              <a:ext uri="{FF2B5EF4-FFF2-40B4-BE49-F238E27FC236}">
                <a16:creationId xmlns:a16="http://schemas.microsoft.com/office/drawing/2014/main" id="{C4E7C6F8-C906-4EC2-B8D0-DAE372E4415B}"/>
              </a:ext>
            </a:extLst>
          </p:cNvPr>
          <p:cNvCxnSpPr>
            <a:stCxn id="46" idx="3"/>
          </p:cNvCxnSpPr>
          <p:nvPr/>
        </p:nvCxnSpPr>
        <p:spPr>
          <a:xfrm>
            <a:off x="2327649" y="48869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" name="Google Shape;363;p21">
            <a:extLst>
              <a:ext uri="{FF2B5EF4-FFF2-40B4-BE49-F238E27FC236}">
                <a16:creationId xmlns:a16="http://schemas.microsoft.com/office/drawing/2014/main" id="{FC9D895B-80B4-45BA-8AB6-CE45F6ACE674}"/>
              </a:ext>
            </a:extLst>
          </p:cNvPr>
          <p:cNvCxnSpPr>
            <a:stCxn id="42" idx="3"/>
          </p:cNvCxnSpPr>
          <p:nvPr/>
        </p:nvCxnSpPr>
        <p:spPr>
          <a:xfrm>
            <a:off x="2470500" y="47550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" name="Google Shape;362;p21">
            <a:extLst>
              <a:ext uri="{FF2B5EF4-FFF2-40B4-BE49-F238E27FC236}">
                <a16:creationId xmlns:a16="http://schemas.microsoft.com/office/drawing/2014/main" id="{624E924B-08CD-4996-8D9D-A7AAABE4C0DE}"/>
              </a:ext>
            </a:extLst>
          </p:cNvPr>
          <p:cNvSpPr/>
          <p:nvPr/>
        </p:nvSpPr>
        <p:spPr>
          <a:xfrm>
            <a:off x="1464049" y="445513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7" name="Google Shape;364;p21">
            <a:extLst>
              <a:ext uri="{FF2B5EF4-FFF2-40B4-BE49-F238E27FC236}">
                <a16:creationId xmlns:a16="http://schemas.microsoft.com/office/drawing/2014/main" id="{25C0BD4F-7AEF-4C43-9BC0-AAA4E3E8C731}"/>
              </a:ext>
            </a:extLst>
          </p:cNvPr>
          <p:cNvSpPr/>
          <p:nvPr/>
        </p:nvSpPr>
        <p:spPr>
          <a:xfrm>
            <a:off x="866524" y="4087281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48" name="Google Shape;365;p21">
            <a:extLst>
              <a:ext uri="{FF2B5EF4-FFF2-40B4-BE49-F238E27FC236}">
                <a16:creationId xmlns:a16="http://schemas.microsoft.com/office/drawing/2014/main" id="{4409EA9F-31D1-4731-9A3F-161C8485B985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10817" y="448042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366;p21">
            <a:extLst>
              <a:ext uri="{FF2B5EF4-FFF2-40B4-BE49-F238E27FC236}">
                <a16:creationId xmlns:a16="http://schemas.microsoft.com/office/drawing/2014/main" id="{79008B94-A492-401D-85BC-878A8AE3D8E9}"/>
              </a:ext>
            </a:extLst>
          </p:cNvPr>
          <p:cNvCxnSpPr>
            <a:cxnSpLocks/>
          </p:cNvCxnSpPr>
          <p:nvPr/>
        </p:nvCxnSpPr>
        <p:spPr>
          <a:xfrm>
            <a:off x="6387200" y="513731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" name="Google Shape;367;p21">
            <a:extLst>
              <a:ext uri="{FF2B5EF4-FFF2-40B4-BE49-F238E27FC236}">
                <a16:creationId xmlns:a16="http://schemas.microsoft.com/office/drawing/2014/main" id="{E1E5ED6D-617B-41F0-99E8-754E3609AF91}"/>
              </a:ext>
            </a:extLst>
          </p:cNvPr>
          <p:cNvSpPr/>
          <p:nvPr/>
        </p:nvSpPr>
        <p:spPr>
          <a:xfrm>
            <a:off x="1290260" y="4626206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51" name="Google Shape;368;p21">
            <a:extLst>
              <a:ext uri="{FF2B5EF4-FFF2-40B4-BE49-F238E27FC236}">
                <a16:creationId xmlns:a16="http://schemas.microsoft.com/office/drawing/2014/main" id="{05948134-C479-4302-AA9A-E8AE055C565C}"/>
              </a:ext>
            </a:extLst>
          </p:cNvPr>
          <p:cNvCxnSpPr>
            <a:stCxn id="50" idx="3"/>
            <a:endCxn id="27" idx="3"/>
          </p:cNvCxnSpPr>
          <p:nvPr/>
        </p:nvCxnSpPr>
        <p:spPr>
          <a:xfrm>
            <a:off x="2153860" y="505800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" name="Google Shape;369;p21">
            <a:extLst>
              <a:ext uri="{FF2B5EF4-FFF2-40B4-BE49-F238E27FC236}">
                <a16:creationId xmlns:a16="http://schemas.microsoft.com/office/drawing/2014/main" id="{6FAB34D4-FACA-4D4E-9DE0-706860EC02B6}"/>
              </a:ext>
            </a:extLst>
          </p:cNvPr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5545" y="4278021"/>
            <a:ext cx="3006459" cy="1733196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3" name="Google Shape;370;p21">
            <a:extLst>
              <a:ext uri="{FF2B5EF4-FFF2-40B4-BE49-F238E27FC236}">
                <a16:creationId xmlns:a16="http://schemas.microsoft.com/office/drawing/2014/main" id="{2B01DF10-0121-47DC-B663-1F9CF259DA0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337721" y="464599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371;p21">
            <a:extLst>
              <a:ext uri="{FF2B5EF4-FFF2-40B4-BE49-F238E27FC236}">
                <a16:creationId xmlns:a16="http://schemas.microsoft.com/office/drawing/2014/main" id="{53DA67A0-83A9-4662-AF3A-A42EABB0F361}"/>
              </a:ext>
            </a:extLst>
          </p:cNvPr>
          <p:cNvSpPr/>
          <p:nvPr/>
        </p:nvSpPr>
        <p:spPr>
          <a:xfrm>
            <a:off x="1084287" y="4819150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55" name="Google Shape;372;p21">
            <a:extLst>
              <a:ext uri="{FF2B5EF4-FFF2-40B4-BE49-F238E27FC236}">
                <a16:creationId xmlns:a16="http://schemas.microsoft.com/office/drawing/2014/main" id="{57844BAE-6C15-48F5-AF37-DC9DEBE74BFB}"/>
              </a:ext>
            </a:extLst>
          </p:cNvPr>
          <p:cNvCxnSpPr>
            <a:cxnSpLocks/>
          </p:cNvCxnSpPr>
          <p:nvPr/>
        </p:nvCxnSpPr>
        <p:spPr>
          <a:xfrm rot="10800000" flipH="1">
            <a:off x="2628412" y="4877499"/>
            <a:ext cx="144000" cy="14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373;p21">
            <a:extLst>
              <a:ext uri="{FF2B5EF4-FFF2-40B4-BE49-F238E27FC236}">
                <a16:creationId xmlns:a16="http://schemas.microsoft.com/office/drawing/2014/main" id="{AF574C32-6D9E-4A7A-93E0-D514EA676DC1}"/>
              </a:ext>
            </a:extLst>
          </p:cNvPr>
          <p:cNvCxnSpPr>
            <a:cxnSpLocks/>
          </p:cNvCxnSpPr>
          <p:nvPr/>
        </p:nvCxnSpPr>
        <p:spPr>
          <a:xfrm rot="10800000" flipH="1">
            <a:off x="2491979" y="5042899"/>
            <a:ext cx="124400" cy="124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374;p21">
            <a:extLst>
              <a:ext uri="{FF2B5EF4-FFF2-40B4-BE49-F238E27FC236}">
                <a16:creationId xmlns:a16="http://schemas.microsoft.com/office/drawing/2014/main" id="{40966727-9CEC-4C91-B72D-6A657B037EE8}"/>
              </a:ext>
            </a:extLst>
          </p:cNvPr>
          <p:cNvCxnSpPr>
            <a:cxnSpLocks/>
          </p:cNvCxnSpPr>
          <p:nvPr/>
        </p:nvCxnSpPr>
        <p:spPr>
          <a:xfrm rot="10800000" flipH="1">
            <a:off x="2327379" y="5191533"/>
            <a:ext cx="140400" cy="140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375;p21">
            <a:extLst>
              <a:ext uri="{FF2B5EF4-FFF2-40B4-BE49-F238E27FC236}">
                <a16:creationId xmlns:a16="http://schemas.microsoft.com/office/drawing/2014/main" id="{ABED5393-B7CC-4038-8FBD-3B5DCF4FD87A}"/>
              </a:ext>
            </a:extLst>
          </p:cNvPr>
          <p:cNvCxnSpPr>
            <a:cxnSpLocks/>
          </p:cNvCxnSpPr>
          <p:nvPr/>
        </p:nvCxnSpPr>
        <p:spPr>
          <a:xfrm rot="10800000" flipH="1">
            <a:off x="2171179" y="5312199"/>
            <a:ext cx="174000" cy="17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376;p21">
            <a:extLst>
              <a:ext uri="{FF2B5EF4-FFF2-40B4-BE49-F238E27FC236}">
                <a16:creationId xmlns:a16="http://schemas.microsoft.com/office/drawing/2014/main" id="{58D73B0D-BE69-4047-8310-109980776EFF}"/>
              </a:ext>
            </a:extLst>
          </p:cNvPr>
          <p:cNvCxnSpPr>
            <a:stCxn id="54" idx="3"/>
            <a:endCxn id="28" idx="3"/>
          </p:cNvCxnSpPr>
          <p:nvPr/>
        </p:nvCxnSpPr>
        <p:spPr>
          <a:xfrm>
            <a:off x="1947887" y="525095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377;p21">
            <a:extLst>
              <a:ext uri="{FF2B5EF4-FFF2-40B4-BE49-F238E27FC236}">
                <a16:creationId xmlns:a16="http://schemas.microsoft.com/office/drawing/2014/main" id="{68D0AE6E-E9D2-44F6-84FA-A041A5C74F9C}"/>
              </a:ext>
            </a:extLst>
          </p:cNvPr>
          <p:cNvCxnSpPr>
            <a:cxnSpLocks/>
          </p:cNvCxnSpPr>
          <p:nvPr/>
        </p:nvCxnSpPr>
        <p:spPr>
          <a:xfrm rot="10800000" flipH="1">
            <a:off x="1955812" y="5486933"/>
            <a:ext cx="207200" cy="2072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378;p21">
            <a:extLst>
              <a:ext uri="{FF2B5EF4-FFF2-40B4-BE49-F238E27FC236}">
                <a16:creationId xmlns:a16="http://schemas.microsoft.com/office/drawing/2014/main" id="{99E3A96F-7CF1-468D-89EE-C8E04825BCF0}"/>
              </a:ext>
            </a:extLst>
          </p:cNvPr>
          <p:cNvCxnSpPr>
            <a:cxnSpLocks/>
          </p:cNvCxnSpPr>
          <p:nvPr/>
        </p:nvCxnSpPr>
        <p:spPr>
          <a:xfrm>
            <a:off x="6488800" y="503571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379;p21">
            <a:extLst>
              <a:ext uri="{FF2B5EF4-FFF2-40B4-BE49-F238E27FC236}">
                <a16:creationId xmlns:a16="http://schemas.microsoft.com/office/drawing/2014/main" id="{B9F1E398-BD7C-48E4-B971-3BC999B8AFDF}"/>
              </a:ext>
            </a:extLst>
          </p:cNvPr>
          <p:cNvCxnSpPr>
            <a:cxnSpLocks/>
          </p:cNvCxnSpPr>
          <p:nvPr/>
        </p:nvCxnSpPr>
        <p:spPr>
          <a:xfrm>
            <a:off x="6590400" y="493411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380;p21">
            <a:extLst>
              <a:ext uri="{FF2B5EF4-FFF2-40B4-BE49-F238E27FC236}">
                <a16:creationId xmlns:a16="http://schemas.microsoft.com/office/drawing/2014/main" id="{0EE020B2-19B4-41BB-8057-1BFD9EF516D4}"/>
              </a:ext>
            </a:extLst>
          </p:cNvPr>
          <p:cNvSpPr/>
          <p:nvPr/>
        </p:nvSpPr>
        <p:spPr>
          <a:xfrm>
            <a:off x="6826489" y="459131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64" name="Google Shape;381;p21">
            <a:extLst>
              <a:ext uri="{FF2B5EF4-FFF2-40B4-BE49-F238E27FC236}">
                <a16:creationId xmlns:a16="http://schemas.microsoft.com/office/drawing/2014/main" id="{CF7B6729-C856-47A9-B1B2-6818F856C23C}"/>
              </a:ext>
            </a:extLst>
          </p:cNvPr>
          <p:cNvCxnSpPr>
            <a:cxnSpLocks/>
          </p:cNvCxnSpPr>
          <p:nvPr/>
        </p:nvCxnSpPr>
        <p:spPr>
          <a:xfrm>
            <a:off x="7461715" y="4775626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382;p21">
            <a:extLst>
              <a:ext uri="{FF2B5EF4-FFF2-40B4-BE49-F238E27FC236}">
                <a16:creationId xmlns:a16="http://schemas.microsoft.com/office/drawing/2014/main" id="{CF8A39BA-B87E-470A-8CB8-9ACF0AE27A87}"/>
              </a:ext>
            </a:extLst>
          </p:cNvPr>
          <p:cNvCxnSpPr>
            <a:cxnSpLocks/>
          </p:cNvCxnSpPr>
          <p:nvPr/>
        </p:nvCxnSpPr>
        <p:spPr>
          <a:xfrm rot="10800000">
            <a:off x="7461667" y="4807141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383;p21">
            <a:extLst>
              <a:ext uri="{FF2B5EF4-FFF2-40B4-BE49-F238E27FC236}">
                <a16:creationId xmlns:a16="http://schemas.microsoft.com/office/drawing/2014/main" id="{E366BA6F-6CB7-4B81-9D0F-9EDDFAAECE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71249" y="5235367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384;p21">
            <a:extLst>
              <a:ext uri="{FF2B5EF4-FFF2-40B4-BE49-F238E27FC236}">
                <a16:creationId xmlns:a16="http://schemas.microsoft.com/office/drawing/2014/main" id="{1EA03ECE-4948-4C24-8DAD-1164B54C84DE}"/>
              </a:ext>
            </a:extLst>
          </p:cNvPr>
          <p:cNvCxnSpPr>
            <a:cxnSpLocks/>
          </p:cNvCxnSpPr>
          <p:nvPr/>
        </p:nvCxnSpPr>
        <p:spPr>
          <a:xfrm rot="10800000" flipH="1">
            <a:off x="7461715" y="4791273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" name="Google Shape;385;p21">
            <a:extLst>
              <a:ext uri="{FF2B5EF4-FFF2-40B4-BE49-F238E27FC236}">
                <a16:creationId xmlns:a16="http://schemas.microsoft.com/office/drawing/2014/main" id="{1351A14F-22AF-4396-929A-A5BD3EB720D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2022" y="5248200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386;p21">
            <a:extLst>
              <a:ext uri="{FF2B5EF4-FFF2-40B4-BE49-F238E27FC236}">
                <a16:creationId xmlns:a16="http://schemas.microsoft.com/office/drawing/2014/main" id="{0E315337-5E2A-4AA9-A5EB-9B2B04786A3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8574" y="4725059"/>
            <a:ext cx="365349" cy="20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387;p21">
            <a:extLst>
              <a:ext uri="{FF2B5EF4-FFF2-40B4-BE49-F238E27FC236}">
                <a16:creationId xmlns:a16="http://schemas.microsoft.com/office/drawing/2014/main" id="{3C307AA1-F59D-42A9-B0BC-BD20C9C4A2EA}"/>
              </a:ext>
            </a:extLst>
          </p:cNvPr>
          <p:cNvCxnSpPr>
            <a:cxnSpLocks/>
          </p:cNvCxnSpPr>
          <p:nvPr/>
        </p:nvCxnSpPr>
        <p:spPr>
          <a:xfrm>
            <a:off x="8198539" y="513732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Google Shape;388;p21">
            <a:extLst>
              <a:ext uri="{FF2B5EF4-FFF2-40B4-BE49-F238E27FC236}">
                <a16:creationId xmlns:a16="http://schemas.microsoft.com/office/drawing/2014/main" id="{8F28C1DB-1EEC-49DD-9257-F0028C80389E}"/>
              </a:ext>
            </a:extLst>
          </p:cNvPr>
          <p:cNvCxnSpPr>
            <a:cxnSpLocks/>
          </p:cNvCxnSpPr>
          <p:nvPr/>
        </p:nvCxnSpPr>
        <p:spPr>
          <a:xfrm>
            <a:off x="8300139" y="503572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2" name="Google Shape;389;p21">
            <a:extLst>
              <a:ext uri="{FF2B5EF4-FFF2-40B4-BE49-F238E27FC236}">
                <a16:creationId xmlns:a16="http://schemas.microsoft.com/office/drawing/2014/main" id="{7247A839-5A25-48B2-AFCC-8F1A5FADF9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6973" y="4426264"/>
            <a:ext cx="2363555" cy="1355828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3" name="Google Shape;390;p21">
            <a:extLst>
              <a:ext uri="{FF2B5EF4-FFF2-40B4-BE49-F238E27FC236}">
                <a16:creationId xmlns:a16="http://schemas.microsoft.com/office/drawing/2014/main" id="{3E614757-C5EF-4747-BF15-9A14480341BE}"/>
              </a:ext>
            </a:extLst>
          </p:cNvPr>
          <p:cNvCxnSpPr>
            <a:cxnSpLocks/>
          </p:cNvCxnSpPr>
          <p:nvPr/>
        </p:nvCxnSpPr>
        <p:spPr>
          <a:xfrm>
            <a:off x="8096939" y="523892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" name="Google Shape;391;p21">
            <a:extLst>
              <a:ext uri="{FF2B5EF4-FFF2-40B4-BE49-F238E27FC236}">
                <a16:creationId xmlns:a16="http://schemas.microsoft.com/office/drawing/2014/main" id="{1B0AE9B0-5856-4B9F-BF69-FD16FD897E3C}"/>
              </a:ext>
            </a:extLst>
          </p:cNvPr>
          <p:cNvSpPr/>
          <p:nvPr/>
        </p:nvSpPr>
        <p:spPr>
          <a:xfrm>
            <a:off x="8684465" y="5101087"/>
            <a:ext cx="275600" cy="275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ADDE881E-B307-49F6-8CE4-AB0FD0B865A4}"/>
              </a:ext>
            </a:extLst>
          </p:cNvPr>
          <p:cNvSpPr/>
          <p:nvPr/>
        </p:nvSpPr>
        <p:spPr>
          <a:xfrm>
            <a:off x="6173332" y="2286473"/>
            <a:ext cx="3622429" cy="1330281"/>
          </a:xfrm>
          <a:prstGeom prst="wedgeRoundRectCallout">
            <a:avLst>
              <a:gd name="adj1" fmla="val -75059"/>
              <a:gd name="adj2" fmla="val -69279"/>
              <a:gd name="adj3" fmla="val 16667"/>
            </a:avLst>
          </a:prstGeom>
          <a:solidFill>
            <a:srgbClr val="E7F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about </a:t>
            </a:r>
            <a:r>
              <a:rPr lang="en-US" sz="2400" b="1" dirty="0">
                <a:solidFill>
                  <a:srgbClr val="0070C0"/>
                </a:solidFill>
              </a:rPr>
              <a:t>ordering/scheduling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computations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11AA71B9-B9F6-4EFE-886E-53D89381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pPr lvl="1"/>
            <a:r>
              <a:rPr lang="nl-NL" b="1"/>
              <a:t>Energy</a:t>
            </a:r>
          </a:p>
          <a:p>
            <a:r>
              <a:rPr lang="nl-NL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 &amp; fusion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90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11506200" cy="895350"/>
          </a:xfrm>
        </p:spPr>
        <p:txBody>
          <a:bodyPr/>
          <a:lstStyle/>
          <a:p>
            <a:r>
              <a:rPr lang="en-US"/>
              <a:t>Where is the energy going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75597"/>
            <a:ext cx="8353425" cy="572968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D1A34-3A1B-44B9-8FB7-082D05E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5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3600" spc="-1">
              <a:latin typeface="Arial"/>
            </a:endParaRPr>
          </a:p>
        </p:txBody>
      </p:sp>
      <p:pic>
        <p:nvPicPr>
          <p:cNvPr id="977" name="Picture 976"/>
          <p:cNvPicPr/>
          <p:nvPr/>
        </p:nvPicPr>
        <p:blipFill>
          <a:blip r:embed="rId2"/>
          <a:stretch/>
        </p:blipFill>
        <p:spPr>
          <a:xfrm>
            <a:off x="952320" y="1536000"/>
            <a:ext cx="10663680" cy="3544800"/>
          </a:xfrm>
          <a:prstGeom prst="rect">
            <a:avLst/>
          </a:prstGeom>
          <a:ln>
            <a:noFill/>
          </a:ln>
        </p:spPr>
      </p:pic>
      <p:grpSp>
        <p:nvGrpSpPr>
          <p:cNvPr id="978" name="Group 3"/>
          <p:cNvGrpSpPr/>
          <p:nvPr/>
        </p:nvGrpSpPr>
        <p:grpSpPr>
          <a:xfrm>
            <a:off x="1512300" y="4032001"/>
            <a:ext cx="6172200" cy="2358799"/>
            <a:chOff x="1134225" y="3024000"/>
            <a:chExt cx="4629150" cy="1769099"/>
          </a:xfrm>
        </p:grpSpPr>
        <p:sp>
          <p:nvSpPr>
            <p:cNvPr id="979" name="CustomShape 4"/>
            <p:cNvSpPr/>
            <p:nvPr/>
          </p:nvSpPr>
          <p:spPr>
            <a:xfrm>
              <a:off x="1134225" y="3708419"/>
              <a:ext cx="4629150" cy="1084680"/>
            </a:xfrm>
            <a:prstGeom prst="rect">
              <a:avLst/>
            </a:prstGeom>
            <a:solidFill>
              <a:srgbClr val="FFFFCC"/>
            </a:solidFill>
            <a:ln w="29160">
              <a:solidFill>
                <a:srgbClr val="ED1C2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39200" tIns="79200" rIns="139200" bIns="7920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DejaVu Sans"/>
                </a:rPr>
                <a:t>Contributes more than 90% of </a:t>
              </a:r>
              <a:endParaRPr lang="en-US" sz="24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DejaVu Sans"/>
                </a:rPr>
                <a:t>overall computation and memory access,</a:t>
              </a:r>
            </a:p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DejaVu Sans"/>
                </a:rPr>
                <a:t>dominating runtime and energy consumption</a:t>
              </a:r>
              <a:endParaRPr lang="en-US" sz="2400" spc="-1">
                <a:latin typeface="Arial"/>
              </a:endParaRPr>
            </a:p>
          </p:txBody>
        </p:sp>
        <p:sp>
          <p:nvSpPr>
            <p:cNvPr id="980" name="Line 5"/>
            <p:cNvSpPr/>
            <p:nvPr/>
          </p:nvSpPr>
          <p:spPr>
            <a:xfrm>
              <a:off x="2376000" y="3024000"/>
              <a:ext cx="1080000" cy="648000"/>
            </a:xfrm>
            <a:prstGeom prst="line">
              <a:avLst/>
            </a:prstGeom>
            <a:ln w="291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" name="Line 6"/>
            <p:cNvSpPr/>
            <p:nvPr/>
          </p:nvSpPr>
          <p:spPr>
            <a:xfrm flipH="1">
              <a:off x="3448800" y="3024000"/>
              <a:ext cx="1590840" cy="640800"/>
            </a:xfrm>
            <a:prstGeom prst="line">
              <a:avLst/>
            </a:prstGeom>
            <a:ln w="291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82" name="CustomShape 7"/>
          <p:cNvSpPr/>
          <p:nvPr/>
        </p:nvSpPr>
        <p:spPr>
          <a:xfrm>
            <a:off x="8991600" y="6421641"/>
            <a:ext cx="3300480" cy="40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en-US" sz="1600" i="1" spc="-1">
                <a:latin typeface="Arial"/>
              </a:rPr>
              <a:t>Source: ICIP Tutorial, 2019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59C88A-32E8-414A-9CAB-77B33FD0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1455400" cy="685800"/>
          </a:xfrm>
        </p:spPr>
        <p:txBody>
          <a:bodyPr/>
          <a:lstStyle/>
          <a:p>
            <a:r>
              <a:rPr lang="en-US"/>
              <a:t>Deep Convolutional Neural Networks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C64E5-AF39-48F8-8676-82910481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629400"/>
            <a:ext cx="2540000" cy="228600"/>
          </a:xfrm>
        </p:spPr>
        <p:txBody>
          <a:bodyPr/>
          <a:lstStyle/>
          <a:p>
            <a:fld id="{C084336B-20D1-45C1-B051-DBFD0EF58A0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2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1"/>
            <a:ext cx="10668000" cy="482875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GoogLeNet: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05200"/>
            <a:ext cx="4114799" cy="3141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400800"/>
            <a:ext cx="1881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Yang.e.a CVPR'17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4521" y="5305961"/>
            <a:ext cx="3881191" cy="132343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CNN layers: 21 depth, 57 in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FC layer: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Weights: 7.0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MACs: 1.43 G per input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2624FA-78B5-4D81-ACE6-870963F8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3600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813600" y="1273440"/>
            <a:ext cx="10562880" cy="44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09585" indent="-456469">
              <a:spcBef>
                <a:spcPts val="1335"/>
              </a:spcBef>
              <a:buClr>
                <a:srgbClr val="101073"/>
              </a:buClr>
              <a:buFont typeface="Arial"/>
              <a:buChar char="●"/>
            </a:pPr>
            <a:endParaRPr lang="en-US" sz="2000" spc="-1">
              <a:latin typeface="Arial"/>
            </a:endParaRPr>
          </a:p>
        </p:txBody>
      </p:sp>
      <p:grpSp>
        <p:nvGrpSpPr>
          <p:cNvPr id="245" name="Group 4"/>
          <p:cNvGrpSpPr/>
          <p:nvPr/>
        </p:nvGrpSpPr>
        <p:grpSpPr>
          <a:xfrm>
            <a:off x="569480" y="2836320"/>
            <a:ext cx="11404600" cy="2269080"/>
            <a:chOff x="914400" y="2127240"/>
            <a:chExt cx="8066160" cy="1438560"/>
          </a:xfrm>
        </p:grpSpPr>
        <p:pic>
          <p:nvPicPr>
            <p:cNvPr id="246" name="Picture 245"/>
            <p:cNvPicPr/>
            <p:nvPr/>
          </p:nvPicPr>
          <p:blipFill>
            <a:blip r:embed="rId2"/>
            <a:stretch/>
          </p:blipFill>
          <p:spPr>
            <a:xfrm>
              <a:off x="914400" y="2127240"/>
              <a:ext cx="5713560" cy="14385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47" name="Group 5"/>
            <p:cNvGrpSpPr/>
            <p:nvPr/>
          </p:nvGrpSpPr>
          <p:grpSpPr>
            <a:xfrm>
              <a:off x="6493680" y="2553840"/>
              <a:ext cx="2486880" cy="260640"/>
              <a:chOff x="6493680" y="2553840"/>
              <a:chExt cx="2486880" cy="260640"/>
            </a:xfrm>
          </p:grpSpPr>
          <p:sp>
            <p:nvSpPr>
              <p:cNvPr id="248" name="CustomShape 6"/>
              <p:cNvSpPr/>
              <p:nvPr/>
            </p:nvSpPr>
            <p:spPr>
              <a:xfrm>
                <a:off x="6897240" y="2589840"/>
                <a:ext cx="201240" cy="172080"/>
              </a:xfrm>
              <a:prstGeom prst="rect">
                <a:avLst/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S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49" name="CustomShape 7"/>
              <p:cNvSpPr/>
              <p:nvPr/>
            </p:nvSpPr>
            <p:spPr>
              <a:xfrm>
                <a:off x="7098840" y="2589840"/>
                <a:ext cx="537120" cy="172080"/>
              </a:xfrm>
              <a:prstGeom prst="rect">
                <a:avLst/>
              </a:prstGeom>
              <a:solidFill>
                <a:srgbClr val="72BF44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E (8)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50" name="CustomShape 8"/>
              <p:cNvSpPr/>
              <p:nvPr/>
            </p:nvSpPr>
            <p:spPr>
              <a:xfrm>
                <a:off x="7636320" y="2589840"/>
                <a:ext cx="1344240" cy="172080"/>
              </a:xfrm>
              <a:prstGeom prst="rect">
                <a:avLst/>
              </a:prstGeom>
              <a:solidFill>
                <a:srgbClr val="F37B70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M (23)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51" name="CustomShape 9"/>
              <p:cNvSpPr/>
              <p:nvPr/>
            </p:nvSpPr>
            <p:spPr>
              <a:xfrm>
                <a:off x="6493680" y="2553840"/>
                <a:ext cx="479160" cy="260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1600" spc="-1">
                    <a:latin typeface="Arial"/>
                  </a:rPr>
                  <a:t>fp32</a:t>
                </a:r>
              </a:p>
            </p:txBody>
          </p:sp>
        </p:grpSp>
        <p:grpSp>
          <p:nvGrpSpPr>
            <p:cNvPr id="252" name="Group 10"/>
            <p:cNvGrpSpPr/>
            <p:nvPr/>
          </p:nvGrpSpPr>
          <p:grpSpPr>
            <a:xfrm>
              <a:off x="6493680" y="2783520"/>
              <a:ext cx="1613160" cy="260640"/>
              <a:chOff x="6493680" y="2783520"/>
              <a:chExt cx="1613160" cy="260640"/>
            </a:xfrm>
          </p:grpSpPr>
          <p:sp>
            <p:nvSpPr>
              <p:cNvPr id="253" name="CustomShape 11"/>
              <p:cNvSpPr/>
              <p:nvPr/>
            </p:nvSpPr>
            <p:spPr>
              <a:xfrm>
                <a:off x="6897240" y="2819520"/>
                <a:ext cx="201240" cy="172080"/>
              </a:xfrm>
              <a:prstGeom prst="rect">
                <a:avLst/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S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54" name="CustomShape 12"/>
              <p:cNvSpPr/>
              <p:nvPr/>
            </p:nvSpPr>
            <p:spPr>
              <a:xfrm>
                <a:off x="7098840" y="2819520"/>
                <a:ext cx="402840" cy="172080"/>
              </a:xfrm>
              <a:prstGeom prst="rect">
                <a:avLst/>
              </a:prstGeom>
              <a:solidFill>
                <a:srgbClr val="72BF44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E(5)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55" name="CustomShape 13"/>
              <p:cNvSpPr/>
              <p:nvPr/>
            </p:nvSpPr>
            <p:spPr>
              <a:xfrm>
                <a:off x="7502040" y="2819520"/>
                <a:ext cx="604800" cy="172080"/>
              </a:xfrm>
              <a:prstGeom prst="rect">
                <a:avLst/>
              </a:prstGeom>
              <a:solidFill>
                <a:srgbClr val="F37B70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M(10)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56" name="CustomShape 14"/>
              <p:cNvSpPr/>
              <p:nvPr/>
            </p:nvSpPr>
            <p:spPr>
              <a:xfrm>
                <a:off x="6493680" y="2783520"/>
                <a:ext cx="479160" cy="260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1600" spc="-1">
                    <a:latin typeface="Arial"/>
                  </a:rPr>
                  <a:t>fp16</a:t>
                </a:r>
              </a:p>
            </p:txBody>
          </p:sp>
        </p:grpSp>
        <p:sp>
          <p:nvSpPr>
            <p:cNvPr id="257" name="CustomShape 15"/>
            <p:cNvSpPr/>
            <p:nvPr/>
          </p:nvSpPr>
          <p:spPr>
            <a:xfrm>
              <a:off x="6941880" y="2130480"/>
              <a:ext cx="1103760" cy="26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1600" b="1" spc="-1">
                  <a:latin typeface="Arial"/>
                </a:rPr>
                <a:t>Quantization</a:t>
              </a:r>
              <a:endParaRPr lang="en-US" sz="1600" spc="-1">
                <a:latin typeface="Arial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DD53918-D290-42D2-B1EE-10C07601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what did we treat so far?</a:t>
            </a:r>
            <a:endParaRPr lang="nl-N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EFA69-4038-4D9C-BF87-65476390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Inference and Learning principles: Designing and Simulating a DNN</a:t>
            </a:r>
          </a:p>
          <a:p>
            <a:r>
              <a:rPr lang="en-US" sz="2800"/>
              <a:t>Improving Network Efficiency: Pruning, Quantization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sz="2800"/>
          </a:p>
          <a:p>
            <a:r>
              <a:rPr lang="en-US" sz="2800" b="1">
                <a:solidFill>
                  <a:srgbClr val="0000FF"/>
                </a:solidFill>
              </a:rPr>
              <a:t>Loop Optimizations </a:t>
            </a:r>
            <a:r>
              <a:rPr lang="en-US" sz="2800">
                <a:solidFill>
                  <a:srgbClr val="0000FF"/>
                </a:solidFill>
              </a:rPr>
              <a:t>- Software tricks to effectively use the Memory hierarchy</a:t>
            </a:r>
          </a:p>
          <a:p>
            <a:endParaRPr lang="nl-NL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EAD89-EED2-42C6-AA47-DB16F5D3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83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Exploiting data reuse: Intel </a:t>
            </a:r>
            <a:r>
              <a:rPr lang="en-US" dirty="0"/>
              <a:t>i7 Ivy Bridge, 22 nm</a:t>
            </a:r>
          </a:p>
        </p:txBody>
      </p:sp>
      <p:pic>
        <p:nvPicPr>
          <p:cNvPr id="8196" name="Picture 2" descr="http://cache.futurelooks.com/wordpress/wp-content/uploads/2012/04/Intel-3rd-Generation-Ivy-Bridge-Proces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52513"/>
            <a:ext cx="9972600" cy="512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51384" y="6237313"/>
            <a:ext cx="2569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400" b="1" dirty="0">
                <a:solidFill>
                  <a:schemeClr val="accent2"/>
                </a:solidFill>
              </a:rPr>
              <a:t>3 levels </a:t>
            </a:r>
            <a:r>
              <a:rPr lang="en-US" sz="1400" b="1">
                <a:solidFill>
                  <a:schemeClr val="accent2"/>
                </a:solidFill>
              </a:rPr>
              <a:t>of cache; see next slide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23366B-8B4B-4755-BDCE-888852B0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 help you in many compute domains</a:t>
            </a:r>
          </a:p>
          <a:p>
            <a:endParaRPr lang="en-US" sz="2800" dirty="0"/>
          </a:p>
        </p:txBody>
      </p:sp>
      <p:pic>
        <p:nvPicPr>
          <p:cNvPr id="6" name="Picture 4" descr="nVidia GeForce GTX-460 GP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"/>
          <a:stretch/>
        </p:blipFill>
        <p:spPr bwMode="auto">
          <a:xfrm>
            <a:off x="4042856" y="1677760"/>
            <a:ext cx="3429000" cy="23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atic.techspot.com/articles-info/193/images/Image_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1909256" cy="1615231"/>
          </a:xfrm>
          <a:prstGeom prst="rect">
            <a:avLst/>
          </a:prstGeom>
          <a:noFill/>
        </p:spPr>
      </p:pic>
      <p:pic>
        <p:nvPicPr>
          <p:cNvPr id="9" name="Picture 18" descr="http://static.trustedreviews.com/94%7C00002243e%7Cc942_raspberry-pi-pcb-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4643" l="19500" r="79000">
                        <a14:foregroundMark x1="46667" y1="10714" x2="46667" y2="1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20500"/>
          <a:stretch/>
        </p:blipFill>
        <p:spPr bwMode="auto">
          <a:xfrm rot="17348064">
            <a:off x="8986725" y="1778715"/>
            <a:ext cx="2616609" cy="20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941" b="81089" l="30774" r="63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8" t="56145" r="36079" b="18435"/>
          <a:stretch/>
        </p:blipFill>
        <p:spPr bwMode="auto">
          <a:xfrm>
            <a:off x="4953000" y="4466844"/>
            <a:ext cx="3707296" cy="170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459" y="5090207"/>
            <a:ext cx="22220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CPU Code</a:t>
            </a:r>
          </a:p>
          <a:p>
            <a:pPr algn="ctr"/>
            <a:r>
              <a:rPr lang="en-US" sz="2000" dirty="0"/>
              <a:t>Parallelism</a:t>
            </a:r>
          </a:p>
          <a:p>
            <a:pPr algn="ctr"/>
            <a:r>
              <a:rPr lang="en-US" sz="2000"/>
              <a:t>Memory Hierarchy</a:t>
            </a:r>
            <a:br>
              <a:rPr lang="en-US" sz="2000"/>
            </a:br>
            <a:r>
              <a:rPr lang="en-US" sz="2000"/>
              <a:t>(multi-level caches)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2486" y="3618637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Convert Loops to</a:t>
            </a:r>
          </a:p>
          <a:p>
            <a:pPr algn="ctr"/>
            <a:r>
              <a:rPr lang="en-US" sz="2000" b="1" dirty="0"/>
              <a:t>GPU </a:t>
            </a:r>
            <a:r>
              <a:rPr lang="en-US" sz="2000" dirty="0"/>
              <a:t>Threads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0763" y="3972914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Embedded Devices</a:t>
            </a:r>
          </a:p>
          <a:p>
            <a:pPr algn="ctr"/>
            <a:r>
              <a:rPr lang="en-US" sz="2000" dirty="0"/>
              <a:t>Fine-tune for architecture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6048756"/>
            <a:ext cx="3698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ASICs &amp; FPGAs</a:t>
            </a:r>
          </a:p>
          <a:p>
            <a:pPr algn="ctr"/>
            <a:r>
              <a:rPr lang="en-US" sz="2000"/>
              <a:t>HDL, HW Description Languages</a:t>
            </a:r>
            <a:endParaRPr lang="en-US" sz="20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4D9E2F-6967-49D4-A8E4-325CD5DE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4568-6676-4FF6-8704-73968D61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external loads and stores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21D64-17FA-4692-B16F-D3996A6BA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8" y="1288111"/>
            <a:ext cx="11310581" cy="180054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3-level Memory Hierarchy</a:t>
            </a:r>
          </a:p>
          <a:p>
            <a:r>
              <a:rPr lang="en-US"/>
              <a:t>Exploiting</a:t>
            </a:r>
          </a:p>
          <a:p>
            <a:pPr lvl="1"/>
            <a:r>
              <a:rPr lang="en-US"/>
              <a:t>temporal locality = data/instr reuse</a:t>
            </a:r>
          </a:p>
          <a:p>
            <a:pPr lvl="1"/>
            <a:r>
              <a:rPr lang="en-US"/>
              <a:t>spatial locality</a:t>
            </a:r>
            <a:endParaRPr lang="nl-NL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ED1329-A2B6-4695-9BA9-E9EEBC62F208}"/>
              </a:ext>
            </a:extLst>
          </p:cNvPr>
          <p:cNvGrpSpPr/>
          <p:nvPr/>
        </p:nvGrpSpPr>
        <p:grpSpPr>
          <a:xfrm>
            <a:off x="1482617" y="3619376"/>
            <a:ext cx="9484259" cy="2759528"/>
            <a:chOff x="2063552" y="2924945"/>
            <a:chExt cx="9484258" cy="27595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E1F058-01C7-4397-B4E9-5439D8D82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552" y="3658956"/>
              <a:ext cx="816767" cy="1061438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CPU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BFFB1C-4334-4A1E-9F49-27705DE49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287" y="3252372"/>
              <a:ext cx="816767" cy="734011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I$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AF5D19-562B-43E9-803C-104423A5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287" y="4394766"/>
              <a:ext cx="816767" cy="734011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D$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24866E-E337-402D-A447-9EB3957A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9780" y="3414286"/>
              <a:ext cx="814968" cy="1469821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I&amp;D</a:t>
              </a:r>
            </a:p>
            <a:p>
              <a:pPr algn="ctr"/>
              <a:r>
                <a:rPr lang="en-US"/>
                <a:t> $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98F74F-AE4A-4E9C-A547-7A6FD2A53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3020" y="2924945"/>
              <a:ext cx="2284790" cy="2367546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Main Memory</a:t>
              </a:r>
            </a:p>
          </p:txBody>
        </p:sp>
        <p:cxnSp>
          <p:nvCxnSpPr>
            <p:cNvPr id="12" name="Elbow Connector 19">
              <a:extLst>
                <a:ext uri="{FF2B5EF4-FFF2-40B4-BE49-F238E27FC236}">
                  <a16:creationId xmlns:a16="http://schemas.microsoft.com/office/drawing/2014/main" id="{DF928F63-F1E4-4A5E-B8AB-9557860E88CB}"/>
                </a:ext>
              </a:extLst>
            </p:cNvPr>
            <p:cNvCxnSpPr>
              <a:cxnSpLocks noChangeShapeType="1"/>
              <a:endCxn id="9" idx="1"/>
            </p:cNvCxnSpPr>
            <p:nvPr/>
          </p:nvCxnSpPr>
          <p:spPr bwMode="auto">
            <a:xfrm>
              <a:off x="2880319" y="4475723"/>
              <a:ext cx="814968" cy="286048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Elbow Connector 21">
              <a:extLst>
                <a:ext uri="{FF2B5EF4-FFF2-40B4-BE49-F238E27FC236}">
                  <a16:creationId xmlns:a16="http://schemas.microsoft.com/office/drawing/2014/main" id="{9F216CF8-1577-433F-BE99-743B3C8DD7CF}"/>
                </a:ext>
              </a:extLst>
            </p:cNvPr>
            <p:cNvCxnSpPr>
              <a:cxnSpLocks noChangeShapeType="1"/>
              <a:endCxn id="8" idx="1"/>
            </p:cNvCxnSpPr>
            <p:nvPr/>
          </p:nvCxnSpPr>
          <p:spPr bwMode="auto">
            <a:xfrm flipV="1">
              <a:off x="2880319" y="3619377"/>
              <a:ext cx="814968" cy="284249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Elbow Connector 25">
              <a:extLst>
                <a:ext uri="{FF2B5EF4-FFF2-40B4-BE49-F238E27FC236}">
                  <a16:creationId xmlns:a16="http://schemas.microsoft.com/office/drawing/2014/main" id="{F28F2F15-201C-46A7-8214-A8F4E4E39538}"/>
                </a:ext>
              </a:extLst>
            </p:cNvPr>
            <p:cNvCxnSpPr>
              <a:cxnSpLocks noChangeShapeType="1"/>
              <a:stCxn id="8" idx="3"/>
              <a:endCxn id="9" idx="3"/>
            </p:cNvCxnSpPr>
            <p:nvPr/>
          </p:nvCxnSpPr>
          <p:spPr bwMode="auto">
            <a:xfrm>
              <a:off x="4512054" y="3619377"/>
              <a:ext cx="1800" cy="1142394"/>
            </a:xfrm>
            <a:prstGeom prst="bentConnector3">
              <a:avLst>
                <a:gd name="adj1" fmla="val 14395468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Connector 29">
              <a:extLst>
                <a:ext uri="{FF2B5EF4-FFF2-40B4-BE49-F238E27FC236}">
                  <a16:creationId xmlns:a16="http://schemas.microsoft.com/office/drawing/2014/main" id="{81E38F0C-F17A-44FC-83AF-A547BB5998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6725" y="4231053"/>
              <a:ext cx="653055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Connector 31">
              <a:extLst>
                <a:ext uri="{FF2B5EF4-FFF2-40B4-BE49-F238E27FC236}">
                  <a16:creationId xmlns:a16="http://schemas.microsoft.com/office/drawing/2014/main" id="{78955C99-4565-4228-AAC9-550D8CA2CD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24747" y="4231053"/>
              <a:ext cx="1047591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" name="TextBox 33">
              <a:extLst>
                <a:ext uri="{FF2B5EF4-FFF2-40B4-BE49-F238E27FC236}">
                  <a16:creationId xmlns:a16="http://schemas.microsoft.com/office/drawing/2014/main" id="{6BC3E5EE-CB96-4CF9-ACEA-C5FB4BD46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6245" y="5209735"/>
              <a:ext cx="5261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L1</a:t>
              </a:r>
            </a:p>
          </p:txBody>
        </p:sp>
        <p:sp>
          <p:nvSpPr>
            <p:cNvPr id="18" name="TextBox 34">
              <a:extLst>
                <a:ext uri="{FF2B5EF4-FFF2-40B4-BE49-F238E27FC236}">
                  <a16:creationId xmlns:a16="http://schemas.microsoft.com/office/drawing/2014/main" id="{4F7A8D61-EA23-4B09-BA01-81434A270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9780" y="5209735"/>
              <a:ext cx="5261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52E7AE-7E49-405F-9E66-E3434207B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017" y="3026590"/>
              <a:ext cx="1165594" cy="2102187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Shared</a:t>
              </a:r>
            </a:p>
            <a:p>
              <a:pPr algn="ctr"/>
              <a:r>
                <a:rPr lang="en-US"/>
                <a:t>I&amp;D</a:t>
              </a:r>
            </a:p>
            <a:p>
              <a:pPr algn="ctr"/>
              <a:r>
                <a:rPr lang="en-US"/>
                <a:t> $</a:t>
              </a:r>
            </a:p>
          </p:txBody>
        </p:sp>
        <p:sp>
          <p:nvSpPr>
            <p:cNvPr id="22" name="TextBox 34">
              <a:extLst>
                <a:ext uri="{FF2B5EF4-FFF2-40B4-BE49-F238E27FC236}">
                  <a16:creationId xmlns:a16="http://schemas.microsoft.com/office/drawing/2014/main" id="{41B7C490-C9A5-4BC6-B913-CDFAC71E1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946" y="5222808"/>
              <a:ext cx="5261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L3</a:t>
              </a:r>
            </a:p>
          </p:txBody>
        </p: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B1BBE38A-40DB-4ABD-90C3-E8586A5A09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15429" y="4231053"/>
              <a:ext cx="1047591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B46C-2637-4B00-B0B3-7E21CECE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01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D2DB-B097-4FA3-9FAB-D4B141E5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Reuse Distance (RD)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DC2B7-F04A-4F8A-A6CF-A5A98898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RD[a] of memory access  to address a = # of unique addresses referenced since the last access to address a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RD[a]  indicate if access a is cache hit:</a:t>
            </a:r>
          </a:p>
          <a:p>
            <a:pPr lvl="1"/>
            <a:r>
              <a:rPr lang="en-US" b="1">
                <a:solidFill>
                  <a:srgbClr val="0000FF"/>
                </a:solidFill>
              </a:rPr>
              <a:t>RD[a]&lt; Cache size =&gt; Cache hit </a:t>
            </a:r>
            <a:r>
              <a:rPr lang="en-US"/>
              <a:t>(under certain assumptions)</a:t>
            </a:r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999D88-FAFE-47CE-B852-F73AA3CC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18" y="2533705"/>
            <a:ext cx="7967663" cy="12262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2FC63-4797-4369-94AC-747311F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VGG16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1118"/>
            <a:ext cx="9296400" cy="5236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7800" y="5105400"/>
            <a:ext cx="2972289" cy="132343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Conv layers: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FC Layers: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Weights: 138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MACs: 15.5 G per 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734" y="6371770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Simonyan, ICLR 2015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D01D1-5994-43A7-85B7-F7FB0D3E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8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external memory accesses: </a:t>
            </a:r>
            <a:r>
              <a:rPr lang="en-US">
                <a:solidFill>
                  <a:srgbClr val="0000FF"/>
                </a:solidFill>
              </a:rPr>
              <a:t>VGG16</a:t>
            </a:r>
            <a:endParaRPr lang="en-US"/>
          </a:p>
        </p:txBody>
      </p:sp>
      <p:pic>
        <p:nvPicPr>
          <p:cNvPr id="6" name="Google Shape;1073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91200" y="1628821"/>
            <a:ext cx="5867400" cy="3837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7797799" y="2598466"/>
            <a:ext cx="2437404" cy="640034"/>
            <a:chOff x="9144000" y="2133600"/>
            <a:chExt cx="2857445" cy="750332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9144000" y="23622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9144000" y="27432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9906000" y="2133600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Original code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0" y="2514600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Rescheduled code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5914979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How did we achieve this?</a:t>
            </a:r>
            <a:endParaRPr lang="en-US" sz="3600" b="1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2A570C-0624-4DBD-B47F-5570E92F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0DF068-436D-47D1-AB8C-0F212F44A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9036"/>
            <a:ext cx="4927391" cy="27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pPr lvl="1"/>
            <a:r>
              <a:rPr lang="nl-NL"/>
              <a:t>Energy</a:t>
            </a:r>
          </a:p>
          <a:p>
            <a:r>
              <a:rPr lang="nl-NL" b="1"/>
              <a:t>Loop transformations</a:t>
            </a:r>
          </a:p>
          <a:p>
            <a:pPr lvl="1"/>
            <a:r>
              <a:rPr lang="nl-NL" b="1"/>
              <a:t>data flow transformations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</a:t>
            </a:r>
          </a:p>
          <a:p>
            <a:pPr lvl="1"/>
            <a:r>
              <a:rPr lang="nl-NL"/>
              <a:t>loop fusion</a:t>
            </a:r>
          </a:p>
          <a:p>
            <a:r>
              <a:rPr lang="nl-NL"/>
              <a:t>Buffer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1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Data-Flow-Based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</a:t>
            </a:r>
            <a:r>
              <a:rPr lang="en-US"/>
              <a:t>very useful in case of a:</a:t>
            </a:r>
            <a:endParaRPr lang="en-US" dirty="0"/>
          </a:p>
          <a:p>
            <a:pPr lvl="1"/>
            <a:r>
              <a:rPr lang="en-US" dirty="0"/>
              <a:t>Simple compiler</a:t>
            </a:r>
          </a:p>
          <a:p>
            <a:pPr lvl="1"/>
            <a:r>
              <a:rPr lang="en-US" dirty="0"/>
              <a:t>Simple architecture</a:t>
            </a:r>
          </a:p>
          <a:p>
            <a:pPr lvl="2"/>
            <a:r>
              <a:rPr lang="en-US" dirty="0"/>
              <a:t>No Hardware Multiplier</a:t>
            </a:r>
          </a:p>
          <a:p>
            <a:pPr lvl="2"/>
            <a:r>
              <a:rPr lang="en-US" dirty="0"/>
              <a:t>No Out-Of-Order Superscalar </a:t>
            </a:r>
          </a:p>
          <a:p>
            <a:pPr lvl="2"/>
            <a:r>
              <a:rPr lang="en-US" dirty="0"/>
              <a:t>No Speculative Branch Prediction</a:t>
            </a:r>
          </a:p>
          <a:p>
            <a:pPr lvl="1"/>
            <a:r>
              <a:rPr lang="en-US" dirty="0"/>
              <a:t>If you are in a hurry and missing a few percent</a:t>
            </a:r>
          </a:p>
          <a:p>
            <a:r>
              <a:rPr lang="en-US" dirty="0"/>
              <a:t>These are the easy tricks</a:t>
            </a:r>
          </a:p>
          <a:p>
            <a:r>
              <a:rPr lang="en-US" dirty="0"/>
              <a:t>To get ready for the more difficult </a:t>
            </a:r>
            <a:r>
              <a:rPr lang="en-US"/>
              <a:t>ones </a:t>
            </a:r>
            <a:r>
              <a:rPr lang="en-US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* Examples are from: </a:t>
            </a:r>
            <a:br>
              <a:rPr lang="en-US" sz="1800" dirty="0"/>
            </a:br>
            <a:r>
              <a:rPr lang="en-US" sz="1600" i="1" dirty="0"/>
              <a:t>D.F. Bacon, S.L. Graham, and O.J. Sharp, Compiler transformations for high-performance computing. ACM </a:t>
            </a:r>
            <a:r>
              <a:rPr lang="en-US" sz="1600" i="1" dirty="0" err="1"/>
              <a:t>Comput</a:t>
            </a:r>
            <a:r>
              <a:rPr lang="en-US" sz="1600" i="1" dirty="0"/>
              <a:t>. </a:t>
            </a:r>
            <a:r>
              <a:rPr lang="en-US" sz="1600" i="1" dirty="0" err="1"/>
              <a:t>Surv</a:t>
            </a:r>
            <a:r>
              <a:rPr lang="en-US" sz="1600" i="1" dirty="0"/>
              <a:t>. 26, (1994)</a:t>
            </a:r>
            <a:endParaRPr lang="en-US" sz="1800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782FE-4D7B-424E-8312-79FB128E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24200" y="4343400"/>
            <a:ext cx="609600" cy="3904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Loop-Based Strength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286000"/>
          </a:xfrm>
        </p:spPr>
        <p:txBody>
          <a:bodyPr/>
          <a:lstStyle/>
          <a:p>
            <a:r>
              <a:rPr lang="en-US" sz="2800" dirty="0"/>
              <a:t>Replace an expensive operation</a:t>
            </a:r>
          </a:p>
          <a:p>
            <a:r>
              <a:rPr lang="en-US" sz="2800" dirty="0"/>
              <a:t>Can be multiplication, especially for embedded cores</a:t>
            </a:r>
          </a:p>
          <a:p>
            <a:r>
              <a:rPr lang="en-US" sz="2800" dirty="0"/>
              <a:t>No HW multiplier, e.g. </a:t>
            </a:r>
            <a:r>
              <a:rPr lang="en-US" sz="2800" dirty="0" err="1"/>
              <a:t>MicroBlaze</a:t>
            </a:r>
            <a:endParaRPr lang="en-US" sz="2800" dirty="0"/>
          </a:p>
          <a:p>
            <a:r>
              <a:rPr lang="en-US" sz="2800" dirty="0"/>
              <a:t>An optimizing compiler can help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1828800"/>
            <a:ext cx="3505199" cy="483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581400"/>
            <a:ext cx="35830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c=3;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+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*c;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67200" y="3505200"/>
            <a:ext cx="3870314" cy="2308324"/>
            <a:chOff x="3962400" y="3581400"/>
            <a:chExt cx="3870314" cy="2308324"/>
          </a:xfrm>
        </p:grpSpPr>
        <p:sp>
          <p:nvSpPr>
            <p:cNvPr id="16" name="Rounded Rectangle 15"/>
            <p:cNvSpPr/>
            <p:nvPr/>
          </p:nvSpPr>
          <p:spPr>
            <a:xfrm>
              <a:off x="7086600" y="4800600"/>
              <a:ext cx="4572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62700" y="5108506"/>
              <a:ext cx="12667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9600" y="3581400"/>
              <a:ext cx="341311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c=3;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T=0;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for(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=0; 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&lt;N; 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++){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  a[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] = a[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] + T;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  T = T + c;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962400" y="4191000"/>
              <a:ext cx="381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49587C-C030-4E39-9D46-62D2A3B0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09800"/>
            <a:ext cx="3200400" cy="44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24939" y="4379608"/>
            <a:ext cx="255823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09800" y="4343400"/>
            <a:ext cx="232566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0" y="4343400"/>
            <a:ext cx="232566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Variable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895600"/>
          </a:xfrm>
        </p:spPr>
        <p:txBody>
          <a:bodyPr/>
          <a:lstStyle/>
          <a:p>
            <a:r>
              <a:rPr lang="en-US" sz="2800" dirty="0"/>
              <a:t>Induction </a:t>
            </a:r>
            <a:r>
              <a:rPr lang="en-US" sz="2800"/>
              <a:t>variable? Used to:</a:t>
            </a:r>
            <a:endParaRPr lang="en-US" sz="2800" dirty="0"/>
          </a:p>
          <a:p>
            <a:pPr lvl="1"/>
            <a:r>
              <a:rPr lang="en-US" sz="2400" dirty="0"/>
              <a:t>Compute loop exit conditions</a:t>
            </a:r>
          </a:p>
          <a:p>
            <a:pPr lvl="1"/>
            <a:r>
              <a:rPr lang="en-US" sz="2400" dirty="0"/>
              <a:t>Compute memory addresses</a:t>
            </a:r>
          </a:p>
          <a:p>
            <a:r>
              <a:rPr lang="en-US" sz="2800" dirty="0"/>
              <a:t>Given a known final value and relation to addresses</a:t>
            </a:r>
          </a:p>
          <a:p>
            <a:pPr lvl="1"/>
            <a:r>
              <a:rPr lang="en-US" sz="2400" dirty="0"/>
              <a:t>Possible to eliminate index calculations</a:t>
            </a:r>
          </a:p>
          <a:p>
            <a:r>
              <a:rPr lang="en-US" sz="2800" dirty="0"/>
              <a:t>Again an optimizing compiler can help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278" y="4267200"/>
            <a:ext cx="25635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 = &amp;a[0];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T = &amp;a[0] + N;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while(A&lt;T){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*A = *A + c;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A++;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24939" y="4328349"/>
            <a:ext cx="255823" cy="7096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90800" y="4724400"/>
            <a:ext cx="255823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7795" y="4267200"/>
            <a:ext cx="375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+ c;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675478" y="4648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760D557-8482-459A-A75D-64C54ED3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1"/>
      <p:bldP spid="11" grpId="0" animBg="1"/>
      <p:bldP spid="12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39200" y="5181600"/>
            <a:ext cx="4572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67400" y="4419600"/>
            <a:ext cx="10668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3429000" cy="471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962400" y="4800600"/>
            <a:ext cx="7620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Loop-Invariant Code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Index of c[] does not change</a:t>
            </a:r>
          </a:p>
          <a:p>
            <a:r>
              <a:rPr lang="en-US" sz="2400" dirty="0"/>
              <a:t>Move one loop up and store in register</a:t>
            </a:r>
          </a:p>
          <a:p>
            <a:r>
              <a:rPr lang="en-US" sz="2400" dirty="0"/>
              <a:t>Reuse it over iterations of inner loop</a:t>
            </a:r>
          </a:p>
          <a:p>
            <a:r>
              <a:rPr lang="en-US" sz="2400" dirty="0"/>
              <a:t>Most compilers can perform this</a:t>
            </a:r>
          </a:p>
          <a:p>
            <a:r>
              <a:rPr lang="en-US" sz="2400" dirty="0"/>
              <a:t>Example is similar to</a:t>
            </a:r>
            <a:br>
              <a:rPr lang="en-US" sz="2400" dirty="0"/>
            </a:br>
            <a:r>
              <a:rPr lang="en-US" sz="2400" u="sng" dirty="0"/>
              <a:t>Scalar Replacement </a:t>
            </a:r>
            <a:r>
              <a:rPr lang="en-US" sz="2400" dirty="0"/>
              <a:t>Transformation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038600"/>
            <a:ext cx="44326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for(j=0; j&lt;N; j++){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][j]=b[j][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]+c[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038600"/>
            <a:ext cx="39228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T=c[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for(j=0; j&lt;N; j++){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][j]=b[j][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]+T;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953000" y="4572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20F532D-9EFB-415A-8E4D-9F74B36C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9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"/>
            <a:ext cx="3276600" cy="450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105400" y="5123498"/>
            <a:ext cx="762000" cy="318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5400" y="3294698"/>
            <a:ext cx="1217478" cy="354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4513898"/>
            <a:ext cx="2528455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</a:t>
            </a:r>
            <a:r>
              <a:rPr lang="en-US" dirty="0" err="1"/>
              <a:t>Unswitching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667000"/>
          </a:xfrm>
        </p:spPr>
        <p:txBody>
          <a:bodyPr/>
          <a:lstStyle/>
          <a:p>
            <a:r>
              <a:rPr lang="en-US" sz="2800" dirty="0"/>
              <a:t>Conditional </a:t>
            </a:r>
            <a:r>
              <a:rPr lang="en-US" sz="2800"/>
              <a:t>execution inside a loop-body</a:t>
            </a:r>
            <a:endParaRPr lang="en-US" sz="2800" dirty="0"/>
          </a:p>
          <a:p>
            <a:pPr lvl="1"/>
            <a:r>
              <a:rPr lang="en-US" sz="2400"/>
              <a:t>Move </a:t>
            </a:r>
            <a:r>
              <a:rPr lang="en-US" sz="2400" dirty="0"/>
              <a:t>it outside the loop</a:t>
            </a:r>
          </a:p>
          <a:p>
            <a:pPr lvl="1"/>
            <a:r>
              <a:rPr lang="en-US" sz="2400" dirty="0"/>
              <a:t>Each execution path independent loops</a:t>
            </a:r>
          </a:p>
          <a:p>
            <a:r>
              <a:rPr lang="en-US" sz="2800" dirty="0"/>
              <a:t>Increases code size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28098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for(i=0; i&lt;N; i++){</a:t>
            </a:r>
          </a:p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a[i] = b[i];</a:t>
            </a:r>
          </a:p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if(x&lt;7){a[i]+=5;}</a:t>
            </a:r>
          </a:p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276600"/>
            <a:ext cx="314701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if(x&lt;7){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for(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]=b[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]+=5;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else{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for(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]=b[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267200" y="4361498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8605B8-34F5-477A-8F2D-C13446C1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8" grpId="0" animBg="1"/>
      <p:bldP spid="7" grpId="0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/>
              <a:t>RECAP: Constructing a DNN / CNN</a:t>
            </a:r>
          </a:p>
          <a:p>
            <a:pPr lvl="1"/>
            <a:r>
              <a:rPr lang="nl-NL" b="1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pPr lvl="1"/>
            <a:r>
              <a:rPr lang="nl-NL"/>
              <a:t>Energy</a:t>
            </a:r>
          </a:p>
          <a:p>
            <a:r>
              <a:rPr lang="nl-NL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 &amp; fusion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6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pPr lvl="1"/>
            <a:r>
              <a:rPr lang="nl-NL"/>
              <a:t>Energy</a:t>
            </a:r>
          </a:p>
          <a:p>
            <a:r>
              <a:rPr lang="nl-NL" b="1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 b="1"/>
              <a:t>reordering / loop interchange</a:t>
            </a:r>
          </a:p>
          <a:p>
            <a:pPr lvl="1"/>
            <a:r>
              <a:rPr lang="nl-NL"/>
              <a:t>restructuring: tiling &amp; fusion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7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Reordering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relative ordering</a:t>
            </a:r>
          </a:p>
          <a:p>
            <a:pPr lvl="1"/>
            <a:r>
              <a:rPr lang="en-US" dirty="0"/>
              <a:t>Expose parallelism by </a:t>
            </a:r>
            <a:r>
              <a:rPr lang="en-US"/>
              <a:t>altering iteration dependencies</a:t>
            </a:r>
            <a:endParaRPr lang="en-US" dirty="0"/>
          </a:p>
          <a:p>
            <a:pPr lvl="1"/>
            <a:r>
              <a:rPr lang="en-US" dirty="0"/>
              <a:t>Improve locality by matching with a memory hierarchy</a:t>
            </a:r>
          </a:p>
          <a:p>
            <a:r>
              <a:rPr lang="en-US"/>
              <a:t>Normal compilers often don’t </a:t>
            </a:r>
            <a:r>
              <a:rPr lang="en-US" dirty="0"/>
              <a:t>help you with this</a:t>
            </a:r>
          </a:p>
          <a:p>
            <a:r>
              <a:rPr lang="en-US" dirty="0"/>
              <a:t>Only state-of-the-art compilers can help</a:t>
            </a:r>
          </a:p>
          <a:p>
            <a:pPr lvl="1"/>
            <a:r>
              <a:rPr lang="en-US" dirty="0"/>
              <a:t>Often research compilers ;)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*Based on: </a:t>
            </a:r>
          </a:p>
          <a:p>
            <a:pPr marL="0" indent="0">
              <a:buNone/>
            </a:pPr>
            <a:r>
              <a:rPr lang="en-US" sz="1800" i="1" dirty="0"/>
              <a:t>M. Wolf, M. Lam, A Data Locality Optimizing Algorithm.  ACM SIGPLAN, PLDI (1991)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FF272-5A92-4A89-AE9D-4C75F11A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representation as Iteration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][j]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B[j+3][i+2]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Each position represents </a:t>
            </a:r>
            <a:r>
              <a:rPr lang="en-US">
                <a:cs typeface="Courier New" pitchFamily="49" charset="0"/>
              </a:rPr>
              <a:t>an iteration</a:t>
            </a:r>
          </a:p>
          <a:p>
            <a:pPr lvl="1"/>
            <a:r>
              <a:rPr lang="en-US">
                <a:cs typeface="Courier New" pitchFamily="49" charset="0"/>
              </a:rPr>
              <a:t>At each position 1 or more array elements are accessed</a:t>
            </a:r>
            <a:endParaRPr lang="en-US" dirty="0">
              <a:cs typeface="Courier New" pitchFamily="49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81800" y="1600200"/>
          <a:ext cx="3933824" cy="418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Visio" r:id="rId3" imgW="1160078" imgH="1234479" progId="Visio.Drawing.11">
                  <p:embed/>
                </p:oleObj>
              </mc:Choice>
              <mc:Fallback>
                <p:oleObj name="Visio" r:id="rId3" imgW="1160078" imgH="1234479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00" y="1600200"/>
                        <a:ext cx="3933824" cy="418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E0F828-B2F7-417C-A55C-C05FAE9A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93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Visitation order in Iteration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][j]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 B[j+3][i+2];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Iteration space is not data space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05601" y="1752601"/>
          <a:ext cx="4038599" cy="429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Visio" r:id="rId3" imgW="1160078" imgH="1234479" progId="Visio.Drawing.11">
                  <p:embed/>
                </p:oleObj>
              </mc:Choice>
              <mc:Fallback>
                <p:oleObj name="Visio" r:id="rId3" imgW="1160078" imgH="1234479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1" y="1752601"/>
                        <a:ext cx="4038599" cy="4298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153EC5-D744-4241-88F4-B6D9604D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29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don’t have to be regular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A[j][j]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 B[j+3][i+2];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order can have </a:t>
            </a:r>
            <a:r>
              <a:rPr lang="en-US"/>
              <a:t>huge impact on:</a:t>
            </a:r>
            <a:endParaRPr lang="en-US" dirty="0"/>
          </a:p>
          <a:p>
            <a:pPr lvl="1"/>
            <a:r>
              <a:rPr lang="en-US" dirty="0"/>
              <a:t>Memory Hierarchy</a:t>
            </a:r>
          </a:p>
          <a:p>
            <a:pPr lvl="2"/>
            <a:r>
              <a:rPr lang="en-US" dirty="0"/>
              <a:t>E.g. Reuse of data</a:t>
            </a:r>
          </a:p>
          <a:p>
            <a:pPr lvl="1"/>
            <a:r>
              <a:rPr lang="en-US" dirty="0"/>
              <a:t>Parallelism</a:t>
            </a:r>
          </a:p>
          <a:p>
            <a:pPr lvl="1"/>
            <a:r>
              <a:rPr lang="en-US" dirty="0"/>
              <a:t>Loop or control overhead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05601" y="1590402"/>
          <a:ext cx="4190999" cy="446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Visio" r:id="rId3" imgW="1329812" imgH="1329896" progId="Visio.Drawing.11">
                  <p:embed/>
                </p:oleObj>
              </mc:Choice>
              <mc:Fallback>
                <p:oleObj name="Visio" r:id="rId3" imgW="1329812" imgH="1329896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1" y="1590402"/>
                        <a:ext cx="4190999" cy="446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6BD988-A686-4C23-86EB-F08692DF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95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A630-758F-41F6-A9A6-A34AFF55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Reuse – Ordering your computations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8056-E316-4C37-88D3-4C11B12E7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76" y="557277"/>
            <a:ext cx="10563600" cy="4062080"/>
          </a:xfrm>
        </p:spPr>
        <p:txBody>
          <a:bodyPr/>
          <a:lstStyle/>
          <a:p>
            <a:endParaRPr lang="en-US" sz="2667" dirty="0"/>
          </a:p>
          <a:p>
            <a:r>
              <a:rPr lang="en-US" sz="2667" dirty="0"/>
              <a:t>Data elements are used multiple times </a:t>
            </a:r>
          </a:p>
          <a:p>
            <a:r>
              <a:rPr lang="en-US" sz="2667" dirty="0"/>
              <a:t>Objective: Keep those uses </a:t>
            </a:r>
            <a:r>
              <a:rPr lang="en-US" sz="2667" b="1" dirty="0">
                <a:solidFill>
                  <a:srgbClr val="0070C0"/>
                </a:solidFill>
              </a:rPr>
              <a:t>close in time</a:t>
            </a:r>
            <a:r>
              <a:rPr lang="en-US" sz="2667" dirty="0"/>
              <a:t>, and store data in on chip storage</a:t>
            </a:r>
          </a:p>
        </p:txBody>
      </p:sp>
      <p:cxnSp>
        <p:nvCxnSpPr>
          <p:cNvPr id="5" name="Google Shape;319;p21">
            <a:extLst>
              <a:ext uri="{FF2B5EF4-FFF2-40B4-BE49-F238E27FC236}">
                <a16:creationId xmlns:a16="http://schemas.microsoft.com/office/drawing/2014/main" id="{8D3C86AD-3797-48F5-BB78-30284093402C}"/>
              </a:ext>
            </a:extLst>
          </p:cNvPr>
          <p:cNvCxnSpPr>
            <a:cxnSpLocks/>
          </p:cNvCxnSpPr>
          <p:nvPr/>
        </p:nvCxnSpPr>
        <p:spPr>
          <a:xfrm>
            <a:off x="2980255" y="447651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20;p21">
            <a:extLst>
              <a:ext uri="{FF2B5EF4-FFF2-40B4-BE49-F238E27FC236}">
                <a16:creationId xmlns:a16="http://schemas.microsoft.com/office/drawing/2014/main" id="{A966D7E1-9A83-4D28-8887-DBF12C3ACED9}"/>
              </a:ext>
            </a:extLst>
          </p:cNvPr>
          <p:cNvCxnSpPr>
            <a:cxnSpLocks/>
          </p:cNvCxnSpPr>
          <p:nvPr/>
        </p:nvCxnSpPr>
        <p:spPr>
          <a:xfrm>
            <a:off x="2824431" y="463324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321;p21">
            <a:extLst>
              <a:ext uri="{FF2B5EF4-FFF2-40B4-BE49-F238E27FC236}">
                <a16:creationId xmlns:a16="http://schemas.microsoft.com/office/drawing/2014/main" id="{2D1C2705-7569-49A7-9405-FB1AE505BCCC}"/>
              </a:ext>
            </a:extLst>
          </p:cNvPr>
          <p:cNvCxnSpPr>
            <a:cxnSpLocks/>
          </p:cNvCxnSpPr>
          <p:nvPr/>
        </p:nvCxnSpPr>
        <p:spPr>
          <a:xfrm>
            <a:off x="2530849" y="492620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322;p21">
            <a:extLst>
              <a:ext uri="{FF2B5EF4-FFF2-40B4-BE49-F238E27FC236}">
                <a16:creationId xmlns:a16="http://schemas.microsoft.com/office/drawing/2014/main" id="{4E61B912-C7D6-45EF-A0A5-7513D2748E29}"/>
              </a:ext>
            </a:extLst>
          </p:cNvPr>
          <p:cNvCxnSpPr>
            <a:cxnSpLocks/>
          </p:cNvCxnSpPr>
          <p:nvPr/>
        </p:nvCxnSpPr>
        <p:spPr>
          <a:xfrm>
            <a:off x="2673700" y="479428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323;p21">
            <a:extLst>
              <a:ext uri="{FF2B5EF4-FFF2-40B4-BE49-F238E27FC236}">
                <a16:creationId xmlns:a16="http://schemas.microsoft.com/office/drawing/2014/main" id="{4E9E749D-C8B0-4464-BEF4-2B8CEBC35A79}"/>
              </a:ext>
            </a:extLst>
          </p:cNvPr>
          <p:cNvCxnSpPr>
            <a:cxnSpLocks/>
          </p:cNvCxnSpPr>
          <p:nvPr/>
        </p:nvCxnSpPr>
        <p:spPr>
          <a:xfrm>
            <a:off x="2357060" y="509727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324;p21">
            <a:extLst>
              <a:ext uri="{FF2B5EF4-FFF2-40B4-BE49-F238E27FC236}">
                <a16:creationId xmlns:a16="http://schemas.microsoft.com/office/drawing/2014/main" id="{0682C515-270E-4E78-874A-4E159AFCF676}"/>
              </a:ext>
            </a:extLst>
          </p:cNvPr>
          <p:cNvCxnSpPr>
            <a:cxnSpLocks/>
          </p:cNvCxnSpPr>
          <p:nvPr/>
        </p:nvCxnSpPr>
        <p:spPr>
          <a:xfrm>
            <a:off x="2151087" y="529022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325;p21">
            <a:extLst>
              <a:ext uri="{FF2B5EF4-FFF2-40B4-BE49-F238E27FC236}">
                <a16:creationId xmlns:a16="http://schemas.microsoft.com/office/drawing/2014/main" id="{EE1C0957-C111-4F60-A004-1E7E873C9E11}"/>
              </a:ext>
            </a:extLst>
          </p:cNvPr>
          <p:cNvCxnSpPr>
            <a:cxnSpLocks/>
          </p:cNvCxnSpPr>
          <p:nvPr/>
        </p:nvCxnSpPr>
        <p:spPr>
          <a:xfrm>
            <a:off x="3183455" y="427331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326;p21">
            <a:extLst>
              <a:ext uri="{FF2B5EF4-FFF2-40B4-BE49-F238E27FC236}">
                <a16:creationId xmlns:a16="http://schemas.microsoft.com/office/drawing/2014/main" id="{D5C8CDDA-1E99-4DE8-B83F-921A4E10142A}"/>
              </a:ext>
            </a:extLst>
          </p:cNvPr>
          <p:cNvCxnSpPr>
            <a:cxnSpLocks/>
          </p:cNvCxnSpPr>
          <p:nvPr/>
        </p:nvCxnSpPr>
        <p:spPr>
          <a:xfrm>
            <a:off x="3027631" y="443004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327;p21">
            <a:extLst>
              <a:ext uri="{FF2B5EF4-FFF2-40B4-BE49-F238E27FC236}">
                <a16:creationId xmlns:a16="http://schemas.microsoft.com/office/drawing/2014/main" id="{650F0446-2B5F-43F4-84D0-0A89B33311F9}"/>
              </a:ext>
            </a:extLst>
          </p:cNvPr>
          <p:cNvCxnSpPr>
            <a:cxnSpLocks/>
          </p:cNvCxnSpPr>
          <p:nvPr/>
        </p:nvCxnSpPr>
        <p:spPr>
          <a:xfrm>
            <a:off x="2734049" y="472300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328;p21">
            <a:extLst>
              <a:ext uri="{FF2B5EF4-FFF2-40B4-BE49-F238E27FC236}">
                <a16:creationId xmlns:a16="http://schemas.microsoft.com/office/drawing/2014/main" id="{68B1E972-6BA2-4A14-9D14-BA6AABF062D9}"/>
              </a:ext>
            </a:extLst>
          </p:cNvPr>
          <p:cNvCxnSpPr>
            <a:cxnSpLocks/>
          </p:cNvCxnSpPr>
          <p:nvPr/>
        </p:nvCxnSpPr>
        <p:spPr>
          <a:xfrm>
            <a:off x="2876900" y="459108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329;p21">
            <a:extLst>
              <a:ext uri="{FF2B5EF4-FFF2-40B4-BE49-F238E27FC236}">
                <a16:creationId xmlns:a16="http://schemas.microsoft.com/office/drawing/2014/main" id="{9C15EB01-C84B-4858-9918-9C3DD6709B34}"/>
              </a:ext>
            </a:extLst>
          </p:cNvPr>
          <p:cNvCxnSpPr>
            <a:cxnSpLocks/>
          </p:cNvCxnSpPr>
          <p:nvPr/>
        </p:nvCxnSpPr>
        <p:spPr>
          <a:xfrm>
            <a:off x="2560260" y="489407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330;p21">
            <a:extLst>
              <a:ext uri="{FF2B5EF4-FFF2-40B4-BE49-F238E27FC236}">
                <a16:creationId xmlns:a16="http://schemas.microsoft.com/office/drawing/2014/main" id="{408EDD3D-1D40-42FB-A167-1D4EDAACC6C7}"/>
              </a:ext>
            </a:extLst>
          </p:cNvPr>
          <p:cNvCxnSpPr>
            <a:cxnSpLocks/>
          </p:cNvCxnSpPr>
          <p:nvPr/>
        </p:nvCxnSpPr>
        <p:spPr>
          <a:xfrm>
            <a:off x="2354287" y="508702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331;p21">
            <a:extLst>
              <a:ext uri="{FF2B5EF4-FFF2-40B4-BE49-F238E27FC236}">
                <a16:creationId xmlns:a16="http://schemas.microsoft.com/office/drawing/2014/main" id="{30A4B3B9-B297-4B0B-A500-4A8BF5E51C94}"/>
              </a:ext>
            </a:extLst>
          </p:cNvPr>
          <p:cNvSpPr/>
          <p:nvPr/>
        </p:nvSpPr>
        <p:spPr>
          <a:xfrm>
            <a:off x="7131289" y="442738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332;p21">
            <a:extLst>
              <a:ext uri="{FF2B5EF4-FFF2-40B4-BE49-F238E27FC236}">
                <a16:creationId xmlns:a16="http://schemas.microsoft.com/office/drawing/2014/main" id="{B0582CAD-D1E6-4140-85E4-B33439567B16}"/>
              </a:ext>
            </a:extLst>
          </p:cNvPr>
          <p:cNvSpPr/>
          <p:nvPr/>
        </p:nvSpPr>
        <p:spPr>
          <a:xfrm>
            <a:off x="7029689" y="452898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333;p21">
            <a:extLst>
              <a:ext uri="{FF2B5EF4-FFF2-40B4-BE49-F238E27FC236}">
                <a16:creationId xmlns:a16="http://schemas.microsoft.com/office/drawing/2014/main" id="{D096E298-FE8B-4ECA-9DF8-F1F41EF9B916}"/>
              </a:ext>
            </a:extLst>
          </p:cNvPr>
          <p:cNvSpPr/>
          <p:nvPr/>
        </p:nvSpPr>
        <p:spPr>
          <a:xfrm>
            <a:off x="6928089" y="463058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334;p21">
            <a:extLst>
              <a:ext uri="{FF2B5EF4-FFF2-40B4-BE49-F238E27FC236}">
                <a16:creationId xmlns:a16="http://schemas.microsoft.com/office/drawing/2014/main" id="{F77FC2E0-8E6E-475A-A0A3-C966695F2CC3}"/>
              </a:ext>
            </a:extLst>
          </p:cNvPr>
          <p:cNvSpPr/>
          <p:nvPr/>
        </p:nvSpPr>
        <p:spPr>
          <a:xfrm>
            <a:off x="5320000" y="4439789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109F97A3-A778-49C0-8289-ADF6E8EABE50}"/>
              </a:ext>
            </a:extLst>
          </p:cNvPr>
          <p:cNvSpPr/>
          <p:nvPr/>
        </p:nvSpPr>
        <p:spPr>
          <a:xfrm>
            <a:off x="5218400" y="4541389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336;p21">
            <a:extLst>
              <a:ext uri="{FF2B5EF4-FFF2-40B4-BE49-F238E27FC236}">
                <a16:creationId xmlns:a16="http://schemas.microsoft.com/office/drawing/2014/main" id="{E07B86B9-E444-4890-8B8A-D02D9497DBEE}"/>
              </a:ext>
            </a:extLst>
          </p:cNvPr>
          <p:cNvSpPr/>
          <p:nvPr/>
        </p:nvSpPr>
        <p:spPr>
          <a:xfrm>
            <a:off x="5116800" y="4642989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1791C5A4-3E1B-450A-8F73-303CEC59827B}"/>
              </a:ext>
            </a:extLst>
          </p:cNvPr>
          <p:cNvSpPr/>
          <p:nvPr/>
        </p:nvSpPr>
        <p:spPr>
          <a:xfrm>
            <a:off x="8991600" y="4082427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339;p21">
            <a:extLst>
              <a:ext uri="{FF2B5EF4-FFF2-40B4-BE49-F238E27FC236}">
                <a16:creationId xmlns:a16="http://schemas.microsoft.com/office/drawing/2014/main" id="{48C2E288-1B60-40A5-90F7-7C134886774F}"/>
              </a:ext>
            </a:extLst>
          </p:cNvPr>
          <p:cNvSpPr/>
          <p:nvPr/>
        </p:nvSpPr>
        <p:spPr>
          <a:xfrm>
            <a:off x="8835211" y="4238819"/>
            <a:ext cx="2363600" cy="13556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340;p21">
            <a:extLst>
              <a:ext uri="{FF2B5EF4-FFF2-40B4-BE49-F238E27FC236}">
                <a16:creationId xmlns:a16="http://schemas.microsoft.com/office/drawing/2014/main" id="{243DB7A3-5D77-4C03-88DE-C96E940E76EE}"/>
              </a:ext>
            </a:extLst>
          </p:cNvPr>
          <p:cNvSpPr/>
          <p:nvPr/>
        </p:nvSpPr>
        <p:spPr>
          <a:xfrm>
            <a:off x="8678821" y="4395209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341;p21">
            <a:extLst>
              <a:ext uri="{FF2B5EF4-FFF2-40B4-BE49-F238E27FC236}">
                <a16:creationId xmlns:a16="http://schemas.microsoft.com/office/drawing/2014/main" id="{6B44E7D5-3505-4E90-BD49-D6679484A518}"/>
              </a:ext>
            </a:extLst>
          </p:cNvPr>
          <p:cNvSpPr/>
          <p:nvPr/>
        </p:nvSpPr>
        <p:spPr>
          <a:xfrm rot="4327444">
            <a:off x="5005725" y="4748508"/>
            <a:ext cx="1270537" cy="1270537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344;p21">
            <a:extLst>
              <a:ext uri="{FF2B5EF4-FFF2-40B4-BE49-F238E27FC236}">
                <a16:creationId xmlns:a16="http://schemas.microsoft.com/office/drawing/2014/main" id="{634863E3-9383-4F5C-A740-87A80DE1926C}"/>
              </a:ext>
            </a:extLst>
          </p:cNvPr>
          <p:cNvSpPr/>
          <p:nvPr/>
        </p:nvSpPr>
        <p:spPr>
          <a:xfrm rot="1100963">
            <a:off x="5013895" y="4744465"/>
            <a:ext cx="1270604" cy="1270604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345;p21">
            <a:extLst>
              <a:ext uri="{FF2B5EF4-FFF2-40B4-BE49-F238E27FC236}">
                <a16:creationId xmlns:a16="http://schemas.microsoft.com/office/drawing/2014/main" id="{77B7EA1F-348F-401A-B2C8-24BBF2B28AE1}"/>
              </a:ext>
            </a:extLst>
          </p:cNvPr>
          <p:cNvSpPr/>
          <p:nvPr/>
        </p:nvSpPr>
        <p:spPr>
          <a:xfrm>
            <a:off x="5015200" y="4744589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29" name="Google Shape;346;p21">
            <a:extLst>
              <a:ext uri="{FF2B5EF4-FFF2-40B4-BE49-F238E27FC236}">
                <a16:creationId xmlns:a16="http://schemas.microsoft.com/office/drawing/2014/main" id="{F1F4080D-C226-45DB-97E8-223221FB57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66961" y="5098207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47;p21">
            <a:extLst>
              <a:ext uri="{FF2B5EF4-FFF2-40B4-BE49-F238E27FC236}">
                <a16:creationId xmlns:a16="http://schemas.microsoft.com/office/drawing/2014/main" id="{27F99980-F729-416B-B13E-EDC57FF8439B}"/>
              </a:ext>
            </a:extLst>
          </p:cNvPr>
          <p:cNvCxnSpPr>
            <a:stCxn id="28" idx="6"/>
          </p:cNvCxnSpPr>
          <p:nvPr/>
        </p:nvCxnSpPr>
        <p:spPr>
          <a:xfrm>
            <a:off x="6285600" y="537978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348;p21">
            <a:extLst>
              <a:ext uri="{FF2B5EF4-FFF2-40B4-BE49-F238E27FC236}">
                <a16:creationId xmlns:a16="http://schemas.microsoft.com/office/drawing/2014/main" id="{142F5BEB-6199-4A1F-88DB-0101835D2050}"/>
              </a:ext>
            </a:extLst>
          </p:cNvPr>
          <p:cNvSpPr/>
          <p:nvPr/>
        </p:nvSpPr>
        <p:spPr>
          <a:xfrm>
            <a:off x="1503212" y="3591455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349;p21">
            <a:extLst>
              <a:ext uri="{FF2B5EF4-FFF2-40B4-BE49-F238E27FC236}">
                <a16:creationId xmlns:a16="http://schemas.microsoft.com/office/drawing/2014/main" id="{D073676F-0E28-453A-AE53-3AB9F194BCE9}"/>
              </a:ext>
            </a:extLst>
          </p:cNvPr>
          <p:cNvSpPr/>
          <p:nvPr/>
        </p:nvSpPr>
        <p:spPr>
          <a:xfrm>
            <a:off x="1913455" y="414631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350;p21">
            <a:extLst>
              <a:ext uri="{FF2B5EF4-FFF2-40B4-BE49-F238E27FC236}">
                <a16:creationId xmlns:a16="http://schemas.microsoft.com/office/drawing/2014/main" id="{FB5CDE2A-AF49-4DE3-BA5D-F534D2FE2210}"/>
              </a:ext>
            </a:extLst>
          </p:cNvPr>
          <p:cNvSpPr/>
          <p:nvPr/>
        </p:nvSpPr>
        <p:spPr>
          <a:xfrm>
            <a:off x="1344040" y="3750628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4" name="Google Shape;351;p21">
            <a:extLst>
              <a:ext uri="{FF2B5EF4-FFF2-40B4-BE49-F238E27FC236}">
                <a16:creationId xmlns:a16="http://schemas.microsoft.com/office/drawing/2014/main" id="{F1DF76F9-CB4B-44DC-B1FF-41E9D496962D}"/>
              </a:ext>
            </a:extLst>
          </p:cNvPr>
          <p:cNvCxnSpPr>
            <a:stCxn id="32" idx="3"/>
          </p:cNvCxnSpPr>
          <p:nvPr/>
        </p:nvCxnSpPr>
        <p:spPr>
          <a:xfrm>
            <a:off x="2777055" y="457811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Google Shape;352;p21">
            <a:extLst>
              <a:ext uri="{FF2B5EF4-FFF2-40B4-BE49-F238E27FC236}">
                <a16:creationId xmlns:a16="http://schemas.microsoft.com/office/drawing/2014/main" id="{E0C10F29-B5B5-4C3F-AA3D-90650DDCC61C}"/>
              </a:ext>
            </a:extLst>
          </p:cNvPr>
          <p:cNvSpPr/>
          <p:nvPr/>
        </p:nvSpPr>
        <p:spPr>
          <a:xfrm>
            <a:off x="1184868" y="3909803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6" name="Google Shape;353;p21">
            <a:extLst>
              <a:ext uri="{FF2B5EF4-FFF2-40B4-BE49-F238E27FC236}">
                <a16:creationId xmlns:a16="http://schemas.microsoft.com/office/drawing/2014/main" id="{FF314653-B192-4EBA-9449-5E6897A65EF9}"/>
              </a:ext>
            </a:extLst>
          </p:cNvPr>
          <p:cNvCxnSpPr>
            <a:cxnSpLocks/>
          </p:cNvCxnSpPr>
          <p:nvPr/>
        </p:nvCxnSpPr>
        <p:spPr>
          <a:xfrm rot="10800000" flipH="1">
            <a:off x="1100667" y="4141499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54;p21">
            <a:extLst>
              <a:ext uri="{FF2B5EF4-FFF2-40B4-BE49-F238E27FC236}">
                <a16:creationId xmlns:a16="http://schemas.microsoft.com/office/drawing/2014/main" id="{47B5C227-D3CF-46CD-898F-D390832B329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973661" y="415092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55;p21">
            <a:extLst>
              <a:ext uri="{FF2B5EF4-FFF2-40B4-BE49-F238E27FC236}">
                <a16:creationId xmlns:a16="http://schemas.microsoft.com/office/drawing/2014/main" id="{A0B941E5-0DC5-4CCA-BCD1-275CCF8C0B96}"/>
              </a:ext>
            </a:extLst>
          </p:cNvPr>
          <p:cNvCxnSpPr>
            <a:stCxn id="39" idx="3"/>
            <a:endCxn id="26" idx="3"/>
          </p:cNvCxnSpPr>
          <p:nvPr/>
        </p:nvCxnSpPr>
        <p:spPr>
          <a:xfrm>
            <a:off x="2621231" y="473484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356;p21">
            <a:extLst>
              <a:ext uri="{FF2B5EF4-FFF2-40B4-BE49-F238E27FC236}">
                <a16:creationId xmlns:a16="http://schemas.microsoft.com/office/drawing/2014/main" id="{FD7B64BF-5CEE-4692-B72B-3AC0C5C23E57}"/>
              </a:ext>
            </a:extLst>
          </p:cNvPr>
          <p:cNvSpPr/>
          <p:nvPr/>
        </p:nvSpPr>
        <p:spPr>
          <a:xfrm>
            <a:off x="1757631" y="430304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357;p21">
            <a:extLst>
              <a:ext uri="{FF2B5EF4-FFF2-40B4-BE49-F238E27FC236}">
                <a16:creationId xmlns:a16="http://schemas.microsoft.com/office/drawing/2014/main" id="{0C0E2468-B3FA-402C-A774-022E972CA464}"/>
              </a:ext>
            </a:extLst>
          </p:cNvPr>
          <p:cNvSpPr/>
          <p:nvPr/>
        </p:nvSpPr>
        <p:spPr>
          <a:xfrm>
            <a:off x="1025696" y="4068976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41" name="Google Shape;358;p21">
            <a:extLst>
              <a:ext uri="{FF2B5EF4-FFF2-40B4-BE49-F238E27FC236}">
                <a16:creationId xmlns:a16="http://schemas.microsoft.com/office/drawing/2014/main" id="{F327780D-8AF1-40F1-9963-5C27F587C38F}"/>
              </a:ext>
            </a:extLst>
          </p:cNvPr>
          <p:cNvCxnSpPr>
            <a:cxnSpLocks/>
          </p:cNvCxnSpPr>
          <p:nvPr/>
        </p:nvCxnSpPr>
        <p:spPr>
          <a:xfrm rot="10800000" flipH="1">
            <a:off x="1817499" y="431649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359;p21">
            <a:extLst>
              <a:ext uri="{FF2B5EF4-FFF2-40B4-BE49-F238E27FC236}">
                <a16:creationId xmlns:a16="http://schemas.microsoft.com/office/drawing/2014/main" id="{8ED3421C-C9E4-4FD4-B9A1-1791C834A79F}"/>
              </a:ext>
            </a:extLst>
          </p:cNvPr>
          <p:cNvSpPr/>
          <p:nvPr/>
        </p:nvSpPr>
        <p:spPr>
          <a:xfrm>
            <a:off x="1606900" y="446408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43" name="Google Shape;360;p21">
            <a:extLst>
              <a:ext uri="{FF2B5EF4-FFF2-40B4-BE49-F238E27FC236}">
                <a16:creationId xmlns:a16="http://schemas.microsoft.com/office/drawing/2014/main" id="{7EF4A5FA-D986-43E7-93AD-975853042DF7}"/>
              </a:ext>
            </a:extLst>
          </p:cNvPr>
          <p:cNvCxnSpPr>
            <a:cxnSpLocks/>
          </p:cNvCxnSpPr>
          <p:nvPr/>
        </p:nvCxnSpPr>
        <p:spPr>
          <a:xfrm rot="10800000" flipH="1">
            <a:off x="1668861" y="4465131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61;p21">
            <a:extLst>
              <a:ext uri="{FF2B5EF4-FFF2-40B4-BE49-F238E27FC236}">
                <a16:creationId xmlns:a16="http://schemas.microsoft.com/office/drawing/2014/main" id="{C4E7C6F8-C906-4EC2-B8D0-DAE372E4415B}"/>
              </a:ext>
            </a:extLst>
          </p:cNvPr>
          <p:cNvCxnSpPr>
            <a:stCxn id="46" idx="3"/>
          </p:cNvCxnSpPr>
          <p:nvPr/>
        </p:nvCxnSpPr>
        <p:spPr>
          <a:xfrm>
            <a:off x="2327649" y="502780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" name="Google Shape;363;p21">
            <a:extLst>
              <a:ext uri="{FF2B5EF4-FFF2-40B4-BE49-F238E27FC236}">
                <a16:creationId xmlns:a16="http://schemas.microsoft.com/office/drawing/2014/main" id="{FC9D895B-80B4-45BA-8AB6-CE45F6ACE674}"/>
              </a:ext>
            </a:extLst>
          </p:cNvPr>
          <p:cNvCxnSpPr>
            <a:stCxn id="42" idx="3"/>
          </p:cNvCxnSpPr>
          <p:nvPr/>
        </p:nvCxnSpPr>
        <p:spPr>
          <a:xfrm>
            <a:off x="2470500" y="489588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" name="Google Shape;362;p21">
            <a:extLst>
              <a:ext uri="{FF2B5EF4-FFF2-40B4-BE49-F238E27FC236}">
                <a16:creationId xmlns:a16="http://schemas.microsoft.com/office/drawing/2014/main" id="{624E924B-08CD-4996-8D9D-A7AAABE4C0DE}"/>
              </a:ext>
            </a:extLst>
          </p:cNvPr>
          <p:cNvSpPr/>
          <p:nvPr/>
        </p:nvSpPr>
        <p:spPr>
          <a:xfrm>
            <a:off x="1464049" y="459600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364;p21">
            <a:extLst>
              <a:ext uri="{FF2B5EF4-FFF2-40B4-BE49-F238E27FC236}">
                <a16:creationId xmlns:a16="http://schemas.microsoft.com/office/drawing/2014/main" id="{25C0BD4F-7AEF-4C43-9BC0-AAA4E3E8C731}"/>
              </a:ext>
            </a:extLst>
          </p:cNvPr>
          <p:cNvSpPr/>
          <p:nvPr/>
        </p:nvSpPr>
        <p:spPr>
          <a:xfrm>
            <a:off x="866524" y="4228151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48" name="Google Shape;365;p21">
            <a:extLst>
              <a:ext uri="{FF2B5EF4-FFF2-40B4-BE49-F238E27FC236}">
                <a16:creationId xmlns:a16="http://schemas.microsoft.com/office/drawing/2014/main" id="{4409EA9F-31D1-4731-9A3F-161C8485B985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10817" y="462129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366;p21">
            <a:extLst>
              <a:ext uri="{FF2B5EF4-FFF2-40B4-BE49-F238E27FC236}">
                <a16:creationId xmlns:a16="http://schemas.microsoft.com/office/drawing/2014/main" id="{79008B94-A492-401D-85BC-878A8AE3D8E9}"/>
              </a:ext>
            </a:extLst>
          </p:cNvPr>
          <p:cNvCxnSpPr>
            <a:cxnSpLocks/>
          </p:cNvCxnSpPr>
          <p:nvPr/>
        </p:nvCxnSpPr>
        <p:spPr>
          <a:xfrm>
            <a:off x="6387200" y="527818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" name="Google Shape;367;p21">
            <a:extLst>
              <a:ext uri="{FF2B5EF4-FFF2-40B4-BE49-F238E27FC236}">
                <a16:creationId xmlns:a16="http://schemas.microsoft.com/office/drawing/2014/main" id="{E1E5ED6D-617B-41F0-99E8-754E3609AF91}"/>
              </a:ext>
            </a:extLst>
          </p:cNvPr>
          <p:cNvSpPr/>
          <p:nvPr/>
        </p:nvSpPr>
        <p:spPr>
          <a:xfrm>
            <a:off x="1290260" y="4767076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51" name="Google Shape;368;p21">
            <a:extLst>
              <a:ext uri="{FF2B5EF4-FFF2-40B4-BE49-F238E27FC236}">
                <a16:creationId xmlns:a16="http://schemas.microsoft.com/office/drawing/2014/main" id="{05948134-C479-4302-AA9A-E8AE055C565C}"/>
              </a:ext>
            </a:extLst>
          </p:cNvPr>
          <p:cNvCxnSpPr>
            <a:stCxn id="50" idx="3"/>
            <a:endCxn id="27" idx="3"/>
          </p:cNvCxnSpPr>
          <p:nvPr/>
        </p:nvCxnSpPr>
        <p:spPr>
          <a:xfrm>
            <a:off x="2153860" y="519887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" name="Google Shape;369;p21">
            <a:extLst>
              <a:ext uri="{FF2B5EF4-FFF2-40B4-BE49-F238E27FC236}">
                <a16:creationId xmlns:a16="http://schemas.microsoft.com/office/drawing/2014/main" id="{6FAB34D4-FACA-4D4E-9DE0-706860EC02B6}"/>
              </a:ext>
            </a:extLst>
          </p:cNvPr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5545" y="4418891"/>
            <a:ext cx="3006459" cy="1733196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3" name="Google Shape;370;p21">
            <a:extLst>
              <a:ext uri="{FF2B5EF4-FFF2-40B4-BE49-F238E27FC236}">
                <a16:creationId xmlns:a16="http://schemas.microsoft.com/office/drawing/2014/main" id="{2B01DF10-0121-47DC-B663-1F9CF259DA0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337721" y="478686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371;p21">
            <a:extLst>
              <a:ext uri="{FF2B5EF4-FFF2-40B4-BE49-F238E27FC236}">
                <a16:creationId xmlns:a16="http://schemas.microsoft.com/office/drawing/2014/main" id="{53DA67A0-83A9-4662-AF3A-A42EABB0F361}"/>
              </a:ext>
            </a:extLst>
          </p:cNvPr>
          <p:cNvSpPr/>
          <p:nvPr/>
        </p:nvSpPr>
        <p:spPr>
          <a:xfrm>
            <a:off x="1084287" y="4960020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55" name="Google Shape;372;p21">
            <a:extLst>
              <a:ext uri="{FF2B5EF4-FFF2-40B4-BE49-F238E27FC236}">
                <a16:creationId xmlns:a16="http://schemas.microsoft.com/office/drawing/2014/main" id="{57844BAE-6C15-48F5-AF37-DC9DEBE74BFB}"/>
              </a:ext>
            </a:extLst>
          </p:cNvPr>
          <p:cNvCxnSpPr>
            <a:cxnSpLocks/>
          </p:cNvCxnSpPr>
          <p:nvPr/>
        </p:nvCxnSpPr>
        <p:spPr>
          <a:xfrm rot="10800000" flipH="1">
            <a:off x="2628412" y="5018369"/>
            <a:ext cx="144000" cy="14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373;p21">
            <a:extLst>
              <a:ext uri="{FF2B5EF4-FFF2-40B4-BE49-F238E27FC236}">
                <a16:creationId xmlns:a16="http://schemas.microsoft.com/office/drawing/2014/main" id="{AF574C32-6D9E-4A7A-93E0-D514EA676DC1}"/>
              </a:ext>
            </a:extLst>
          </p:cNvPr>
          <p:cNvCxnSpPr>
            <a:cxnSpLocks/>
          </p:cNvCxnSpPr>
          <p:nvPr/>
        </p:nvCxnSpPr>
        <p:spPr>
          <a:xfrm rot="10800000" flipH="1">
            <a:off x="2491979" y="5183769"/>
            <a:ext cx="124400" cy="124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374;p21">
            <a:extLst>
              <a:ext uri="{FF2B5EF4-FFF2-40B4-BE49-F238E27FC236}">
                <a16:creationId xmlns:a16="http://schemas.microsoft.com/office/drawing/2014/main" id="{40966727-9CEC-4C91-B72D-6A657B037EE8}"/>
              </a:ext>
            </a:extLst>
          </p:cNvPr>
          <p:cNvCxnSpPr>
            <a:cxnSpLocks/>
          </p:cNvCxnSpPr>
          <p:nvPr/>
        </p:nvCxnSpPr>
        <p:spPr>
          <a:xfrm rot="10800000" flipH="1">
            <a:off x="2327379" y="5332403"/>
            <a:ext cx="140400" cy="140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375;p21">
            <a:extLst>
              <a:ext uri="{FF2B5EF4-FFF2-40B4-BE49-F238E27FC236}">
                <a16:creationId xmlns:a16="http://schemas.microsoft.com/office/drawing/2014/main" id="{ABED5393-B7CC-4038-8FBD-3B5DCF4FD87A}"/>
              </a:ext>
            </a:extLst>
          </p:cNvPr>
          <p:cNvCxnSpPr>
            <a:cxnSpLocks/>
          </p:cNvCxnSpPr>
          <p:nvPr/>
        </p:nvCxnSpPr>
        <p:spPr>
          <a:xfrm rot="10800000" flipH="1">
            <a:off x="2171179" y="5453069"/>
            <a:ext cx="174000" cy="17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376;p21">
            <a:extLst>
              <a:ext uri="{FF2B5EF4-FFF2-40B4-BE49-F238E27FC236}">
                <a16:creationId xmlns:a16="http://schemas.microsoft.com/office/drawing/2014/main" id="{58D73B0D-BE69-4047-8310-109980776EFF}"/>
              </a:ext>
            </a:extLst>
          </p:cNvPr>
          <p:cNvCxnSpPr>
            <a:stCxn id="54" idx="3"/>
            <a:endCxn id="28" idx="3"/>
          </p:cNvCxnSpPr>
          <p:nvPr/>
        </p:nvCxnSpPr>
        <p:spPr>
          <a:xfrm>
            <a:off x="1947887" y="539182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377;p21">
            <a:extLst>
              <a:ext uri="{FF2B5EF4-FFF2-40B4-BE49-F238E27FC236}">
                <a16:creationId xmlns:a16="http://schemas.microsoft.com/office/drawing/2014/main" id="{68D0AE6E-E9D2-44F6-84FA-A041A5C74F9C}"/>
              </a:ext>
            </a:extLst>
          </p:cNvPr>
          <p:cNvCxnSpPr>
            <a:cxnSpLocks/>
          </p:cNvCxnSpPr>
          <p:nvPr/>
        </p:nvCxnSpPr>
        <p:spPr>
          <a:xfrm rot="10800000" flipH="1">
            <a:off x="1955812" y="5627803"/>
            <a:ext cx="207200" cy="2072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378;p21">
            <a:extLst>
              <a:ext uri="{FF2B5EF4-FFF2-40B4-BE49-F238E27FC236}">
                <a16:creationId xmlns:a16="http://schemas.microsoft.com/office/drawing/2014/main" id="{99E3A96F-7CF1-468D-89EE-C8E04825BCF0}"/>
              </a:ext>
            </a:extLst>
          </p:cNvPr>
          <p:cNvCxnSpPr>
            <a:cxnSpLocks/>
          </p:cNvCxnSpPr>
          <p:nvPr/>
        </p:nvCxnSpPr>
        <p:spPr>
          <a:xfrm>
            <a:off x="6488800" y="517658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379;p21">
            <a:extLst>
              <a:ext uri="{FF2B5EF4-FFF2-40B4-BE49-F238E27FC236}">
                <a16:creationId xmlns:a16="http://schemas.microsoft.com/office/drawing/2014/main" id="{B9F1E398-BD7C-48E4-B971-3BC999B8AFDF}"/>
              </a:ext>
            </a:extLst>
          </p:cNvPr>
          <p:cNvCxnSpPr>
            <a:cxnSpLocks/>
          </p:cNvCxnSpPr>
          <p:nvPr/>
        </p:nvCxnSpPr>
        <p:spPr>
          <a:xfrm>
            <a:off x="6590400" y="507498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380;p21">
            <a:extLst>
              <a:ext uri="{FF2B5EF4-FFF2-40B4-BE49-F238E27FC236}">
                <a16:creationId xmlns:a16="http://schemas.microsoft.com/office/drawing/2014/main" id="{0EE020B2-19B4-41BB-8057-1BFD9EF516D4}"/>
              </a:ext>
            </a:extLst>
          </p:cNvPr>
          <p:cNvSpPr/>
          <p:nvPr/>
        </p:nvSpPr>
        <p:spPr>
          <a:xfrm>
            <a:off x="6826489" y="473218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64" name="Google Shape;381;p21">
            <a:extLst>
              <a:ext uri="{FF2B5EF4-FFF2-40B4-BE49-F238E27FC236}">
                <a16:creationId xmlns:a16="http://schemas.microsoft.com/office/drawing/2014/main" id="{CF7B6729-C856-47A9-B1B2-6818F856C23C}"/>
              </a:ext>
            </a:extLst>
          </p:cNvPr>
          <p:cNvCxnSpPr>
            <a:cxnSpLocks/>
          </p:cNvCxnSpPr>
          <p:nvPr/>
        </p:nvCxnSpPr>
        <p:spPr>
          <a:xfrm>
            <a:off x="7461715" y="4916496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382;p21">
            <a:extLst>
              <a:ext uri="{FF2B5EF4-FFF2-40B4-BE49-F238E27FC236}">
                <a16:creationId xmlns:a16="http://schemas.microsoft.com/office/drawing/2014/main" id="{CF8A39BA-B87E-470A-8CB8-9ACF0AE27A87}"/>
              </a:ext>
            </a:extLst>
          </p:cNvPr>
          <p:cNvCxnSpPr>
            <a:cxnSpLocks/>
          </p:cNvCxnSpPr>
          <p:nvPr/>
        </p:nvCxnSpPr>
        <p:spPr>
          <a:xfrm rot="10800000">
            <a:off x="7461667" y="4948011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383;p21">
            <a:extLst>
              <a:ext uri="{FF2B5EF4-FFF2-40B4-BE49-F238E27FC236}">
                <a16:creationId xmlns:a16="http://schemas.microsoft.com/office/drawing/2014/main" id="{E366BA6F-6CB7-4B81-9D0F-9EDDFAAECE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71249" y="5376237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384;p21">
            <a:extLst>
              <a:ext uri="{FF2B5EF4-FFF2-40B4-BE49-F238E27FC236}">
                <a16:creationId xmlns:a16="http://schemas.microsoft.com/office/drawing/2014/main" id="{1EA03ECE-4948-4C24-8DAD-1164B54C84DE}"/>
              </a:ext>
            </a:extLst>
          </p:cNvPr>
          <p:cNvCxnSpPr>
            <a:cxnSpLocks/>
          </p:cNvCxnSpPr>
          <p:nvPr/>
        </p:nvCxnSpPr>
        <p:spPr>
          <a:xfrm rot="10800000" flipH="1">
            <a:off x="7461715" y="4932143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" name="Google Shape;385;p21">
            <a:extLst>
              <a:ext uri="{FF2B5EF4-FFF2-40B4-BE49-F238E27FC236}">
                <a16:creationId xmlns:a16="http://schemas.microsoft.com/office/drawing/2014/main" id="{1351A14F-22AF-4396-929A-A5BD3EB720D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2022" y="5389070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386;p21">
            <a:extLst>
              <a:ext uri="{FF2B5EF4-FFF2-40B4-BE49-F238E27FC236}">
                <a16:creationId xmlns:a16="http://schemas.microsoft.com/office/drawing/2014/main" id="{0E315337-5E2A-4AA9-A5EB-9B2B04786A3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8574" y="4865929"/>
            <a:ext cx="365349" cy="20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387;p21">
            <a:extLst>
              <a:ext uri="{FF2B5EF4-FFF2-40B4-BE49-F238E27FC236}">
                <a16:creationId xmlns:a16="http://schemas.microsoft.com/office/drawing/2014/main" id="{3C307AA1-F59D-42A9-B0BC-BD20C9C4A2EA}"/>
              </a:ext>
            </a:extLst>
          </p:cNvPr>
          <p:cNvCxnSpPr>
            <a:cxnSpLocks/>
          </p:cNvCxnSpPr>
          <p:nvPr/>
        </p:nvCxnSpPr>
        <p:spPr>
          <a:xfrm>
            <a:off x="8198539" y="527819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Google Shape;388;p21">
            <a:extLst>
              <a:ext uri="{FF2B5EF4-FFF2-40B4-BE49-F238E27FC236}">
                <a16:creationId xmlns:a16="http://schemas.microsoft.com/office/drawing/2014/main" id="{8F28C1DB-1EEC-49DD-9257-F0028C80389E}"/>
              </a:ext>
            </a:extLst>
          </p:cNvPr>
          <p:cNvCxnSpPr>
            <a:cxnSpLocks/>
          </p:cNvCxnSpPr>
          <p:nvPr/>
        </p:nvCxnSpPr>
        <p:spPr>
          <a:xfrm>
            <a:off x="8300139" y="517659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2" name="Google Shape;389;p21">
            <a:extLst>
              <a:ext uri="{FF2B5EF4-FFF2-40B4-BE49-F238E27FC236}">
                <a16:creationId xmlns:a16="http://schemas.microsoft.com/office/drawing/2014/main" id="{7247A839-5A25-48B2-AFCC-8F1A5FADF9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6973" y="4567134"/>
            <a:ext cx="2363555" cy="1355828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3" name="Google Shape;390;p21">
            <a:extLst>
              <a:ext uri="{FF2B5EF4-FFF2-40B4-BE49-F238E27FC236}">
                <a16:creationId xmlns:a16="http://schemas.microsoft.com/office/drawing/2014/main" id="{3E614757-C5EF-4747-BF15-9A14480341BE}"/>
              </a:ext>
            </a:extLst>
          </p:cNvPr>
          <p:cNvCxnSpPr>
            <a:cxnSpLocks/>
          </p:cNvCxnSpPr>
          <p:nvPr/>
        </p:nvCxnSpPr>
        <p:spPr>
          <a:xfrm>
            <a:off x="8096939" y="537979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" name="Google Shape;391;p21">
            <a:extLst>
              <a:ext uri="{FF2B5EF4-FFF2-40B4-BE49-F238E27FC236}">
                <a16:creationId xmlns:a16="http://schemas.microsoft.com/office/drawing/2014/main" id="{1B0AE9B0-5856-4B9F-BF69-FD16FD897E3C}"/>
              </a:ext>
            </a:extLst>
          </p:cNvPr>
          <p:cNvSpPr/>
          <p:nvPr/>
        </p:nvSpPr>
        <p:spPr>
          <a:xfrm>
            <a:off x="8684465" y="5241957"/>
            <a:ext cx="275600" cy="275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ADDE881E-B307-49F6-8CE4-AB0FD0B865A4}"/>
              </a:ext>
            </a:extLst>
          </p:cNvPr>
          <p:cNvSpPr/>
          <p:nvPr/>
        </p:nvSpPr>
        <p:spPr>
          <a:xfrm>
            <a:off x="6173332" y="2286473"/>
            <a:ext cx="3622429" cy="1330281"/>
          </a:xfrm>
          <a:prstGeom prst="wedgeRoundRectCallout">
            <a:avLst>
              <a:gd name="adj1" fmla="val -75059"/>
              <a:gd name="adj2" fmla="val -69279"/>
              <a:gd name="adj3" fmla="val 16667"/>
            </a:avLst>
          </a:prstGeom>
          <a:solidFill>
            <a:srgbClr val="E7F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about </a:t>
            </a:r>
            <a:r>
              <a:rPr lang="en-US" b="1" dirty="0">
                <a:solidFill>
                  <a:srgbClr val="0070C0"/>
                </a:solidFill>
              </a:rPr>
              <a:t>ordering/scheduling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computations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DE1BA832-CD35-4998-95D2-5CBBC4E3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8"/>
          <p:cNvSpPr/>
          <p:nvPr/>
        </p:nvSpPr>
        <p:spPr>
          <a:xfrm>
            <a:off x="767067" y="1454833"/>
            <a:ext cx="10415200" cy="35760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190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813" name="Google Shape;813;p28"/>
          <p:cNvSpPr txBox="1">
            <a:spLocks noGrp="1"/>
          </p:cNvSpPr>
          <p:nvPr>
            <p:ph type="title"/>
          </p:nvPr>
        </p:nvSpPr>
        <p:spPr>
          <a:xfrm>
            <a:off x="816000" y="319237"/>
            <a:ext cx="10564400" cy="5260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CNN</a:t>
            </a:r>
            <a:r>
              <a:rPr lang="nl" dirty="0"/>
              <a:t>: Just a Deep Loopnest</a:t>
            </a:r>
            <a:endParaRPr dirty="0"/>
          </a:p>
        </p:txBody>
      </p:sp>
      <p:sp>
        <p:nvSpPr>
          <p:cNvPr id="814" name="Google Shape;814;p28"/>
          <p:cNvSpPr txBox="1">
            <a:spLocks noGrp="1"/>
          </p:cNvSpPr>
          <p:nvPr>
            <p:ph type="body" idx="1"/>
          </p:nvPr>
        </p:nvSpPr>
        <p:spPr>
          <a:xfrm>
            <a:off x="1060700" y="1578400"/>
            <a:ext cx="9900800" cy="32132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layers: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output_maps[l]: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input_maps[l]: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rows[l]: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columns[l]: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ky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kernel_height[l]: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kx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kernel_widht[l]: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nl" sz="2400" b="1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[l][z][x][y]+= </a:t>
            </a:r>
            <a:r>
              <a:rPr lang="nl" sz="2400" b="1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[l][i][x+kx][y+ky]* </a:t>
            </a:r>
            <a:r>
              <a:rPr lang="nl" sz="2400" b="1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\</a:t>
            </a:r>
            <a:endParaRPr sz="2400" b="1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 b="1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W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[l][i][z][kx][ky]</a:t>
            </a:r>
            <a:endParaRPr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A48BD-9E38-4CC9-BD51-8692F073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2693C-2C54-4CC8-A874-835943AAFB6C}"/>
              </a:ext>
            </a:extLst>
          </p:cNvPr>
          <p:cNvSpPr txBox="1"/>
          <p:nvPr/>
        </p:nvSpPr>
        <p:spPr>
          <a:xfrm>
            <a:off x="732948" y="5715000"/>
            <a:ext cx="9822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Note</a:t>
            </a:r>
            <a:r>
              <a:rPr lang="en-US"/>
              <a:t>: notation a little different; no Batch input, but Multiple layers in this code</a:t>
            </a:r>
            <a:endParaRPr lang="nl-NL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3763264" y="1709603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48D36A-ECA7-4DEC-AEEB-737F7D2839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47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4040803" y="2259836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7ADCF-57C2-4A31-8775-BDA4BBB87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48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0" name="Google Shape;5358;p86">
            <a:extLst>
              <a:ext uri="{FF2B5EF4-FFF2-40B4-BE49-F238E27FC236}">
                <a16:creationId xmlns:a16="http://schemas.microsoft.com/office/drawing/2014/main" id="{CA908C03-6A1D-4352-B2A8-8F7DBE54A442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11" name="Google Shape;5359;p86">
            <a:extLst>
              <a:ext uri="{FF2B5EF4-FFF2-40B4-BE49-F238E27FC236}">
                <a16:creationId xmlns:a16="http://schemas.microsoft.com/office/drawing/2014/main" id="{F127D870-6C70-4B59-95E3-0CD8E1CAC40F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4065416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109C8B-B89B-492F-9056-F70A36F66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49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995B24-3EB6-4A58-A1C0-9172E65C1C48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78" name="Google Shape;5358;p86">
            <a:extLst>
              <a:ext uri="{FF2B5EF4-FFF2-40B4-BE49-F238E27FC236}">
                <a16:creationId xmlns:a16="http://schemas.microsoft.com/office/drawing/2014/main" id="{861673DC-9C9C-46AD-90EB-BF94DA0130B1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79" name="Google Shape;5359;p86">
            <a:extLst>
              <a:ext uri="{FF2B5EF4-FFF2-40B4-BE49-F238E27FC236}">
                <a16:creationId xmlns:a16="http://schemas.microsoft.com/office/drawing/2014/main" id="{D7DB96D3-9FFE-4842-8212-3A6B66122945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50454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816000" y="319200"/>
            <a:ext cx="10562880" cy="52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600" b="1" spc="-1">
                <a:solidFill>
                  <a:srgbClr val="101073"/>
                </a:solidFill>
                <a:latin typeface="Calibri"/>
                <a:ea typeface="Calibri"/>
              </a:rPr>
              <a:t>Background: Artificial Neural Networks</a:t>
            </a:r>
            <a:endParaRPr lang="en-US" sz="3600" spc="-1">
              <a:latin typeface="Arial"/>
            </a:endParaRPr>
          </a:p>
        </p:txBody>
      </p:sp>
      <p:pic>
        <p:nvPicPr>
          <p:cNvPr id="266" name="Google Shape;208;p17"/>
          <p:cNvPicPr/>
          <p:nvPr/>
        </p:nvPicPr>
        <p:blipFill>
          <a:blip r:embed="rId2"/>
          <a:stretch/>
        </p:blipFill>
        <p:spPr>
          <a:xfrm>
            <a:off x="1790880" y="1057440"/>
            <a:ext cx="8609280" cy="4837440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BCD34-FE9D-47A7-A412-365F649E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9AC457-F9C7-465C-AE53-9A0F4C17CE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50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9B8E6EB4-9F75-451D-B541-4EAC44B1805B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1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80" name="Google Shape;5358;p86">
            <a:extLst>
              <a:ext uri="{FF2B5EF4-FFF2-40B4-BE49-F238E27FC236}">
                <a16:creationId xmlns:a16="http://schemas.microsoft.com/office/drawing/2014/main" id="{9A2C4103-DE99-469F-8D98-463D67D31159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2" name="Google Shape;5359;p86">
            <a:extLst>
              <a:ext uri="{FF2B5EF4-FFF2-40B4-BE49-F238E27FC236}">
                <a16:creationId xmlns:a16="http://schemas.microsoft.com/office/drawing/2014/main" id="{81F2F926-9FEA-489C-91FE-0F7F9706B9A4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816073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7D3C46-69C2-49CF-8C7E-25876B1720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51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652BF30-36B4-4C79-AC3C-55F6DB1A8B36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2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80" name="Google Shape;5358;p86">
            <a:extLst>
              <a:ext uri="{FF2B5EF4-FFF2-40B4-BE49-F238E27FC236}">
                <a16:creationId xmlns:a16="http://schemas.microsoft.com/office/drawing/2014/main" id="{9D6D50EB-F5DD-4911-AE9D-DFF533F40407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1" name="Google Shape;5359;p86">
            <a:extLst>
              <a:ext uri="{FF2B5EF4-FFF2-40B4-BE49-F238E27FC236}">
                <a16:creationId xmlns:a16="http://schemas.microsoft.com/office/drawing/2014/main" id="{2F6BD273-47F3-4EB8-8C2F-DAE492298163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548345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098AC-1C9B-4B52-AE07-F0826905E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52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391608B8-78C9-429D-97F3-03AB0B9CF2A8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en-US" dirty="0">
                <a:solidFill>
                  <a:srgbClr val="FF9100"/>
                </a:solidFill>
                <a:latin typeface="Consolas"/>
                <a:sym typeface="Consolas"/>
              </a:rPr>
              <a:t>M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87" name="Google Shape;5358;p86">
            <a:extLst>
              <a:ext uri="{FF2B5EF4-FFF2-40B4-BE49-F238E27FC236}">
                <a16:creationId xmlns:a16="http://schemas.microsoft.com/office/drawing/2014/main" id="{9D563DEA-7C71-40CC-84BE-1AC4D2069A81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8" name="Google Shape;5359;p86">
            <a:extLst>
              <a:ext uri="{FF2B5EF4-FFF2-40B4-BE49-F238E27FC236}">
                <a16:creationId xmlns:a16="http://schemas.microsoft.com/office/drawing/2014/main" id="{99BEE7A1-290C-4BBC-9BF2-F2FFC91C4CB6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39614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F8FB1-0FAE-4AEB-8AA9-6C1DAE444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53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DDD799D-2F0C-4FCE-A1B2-366A6E6096C0}"/>
              </a:ext>
            </a:extLst>
          </p:cNvPr>
          <p:cNvCxnSpPr>
            <a:cxnSpLocks/>
            <a:stCxn id="50" idx="0"/>
            <a:endCxn id="19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B5B4CFAA-0191-4C0C-8C80-B138CAE2F0B7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86" name="Google Shape;5358;p86">
            <a:extLst>
              <a:ext uri="{FF2B5EF4-FFF2-40B4-BE49-F238E27FC236}">
                <a16:creationId xmlns:a16="http://schemas.microsoft.com/office/drawing/2014/main" id="{EAEDE2AA-901F-4FA8-A941-37A4A4F24EC6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8" name="Google Shape;5359;p86">
            <a:extLst>
              <a:ext uri="{FF2B5EF4-FFF2-40B4-BE49-F238E27FC236}">
                <a16:creationId xmlns:a16="http://schemas.microsoft.com/office/drawing/2014/main" id="{EFC40792-6DA7-4AF3-A326-A5036EEB86A5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938077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83B42-9F6E-4F84-AE6C-8D3C9CEB9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54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DDD799D-2F0C-4FCE-A1B2-366A6E6096C0}"/>
              </a:ext>
            </a:extLst>
          </p:cNvPr>
          <p:cNvCxnSpPr>
            <a:cxnSpLocks/>
            <a:stCxn id="50" idx="0"/>
            <a:endCxn id="19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9F18F2-999D-4D0F-A1E3-7EFF7184D331}"/>
              </a:ext>
            </a:extLst>
          </p:cNvPr>
          <p:cNvCxnSpPr>
            <a:cxnSpLocks/>
          </p:cNvCxnSpPr>
          <p:nvPr/>
        </p:nvCxnSpPr>
        <p:spPr>
          <a:xfrm>
            <a:off x="2398760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5955AD1-520B-4940-BDEA-FBFAC8F95B87}"/>
              </a:ext>
            </a:extLst>
          </p:cNvPr>
          <p:cNvCxnSpPr>
            <a:cxnSpLocks/>
          </p:cNvCxnSpPr>
          <p:nvPr/>
        </p:nvCxnSpPr>
        <p:spPr>
          <a:xfrm>
            <a:off x="2818707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8F33F4D-0F3B-48E3-A050-AEB799A8BAEF}"/>
              </a:ext>
            </a:extLst>
          </p:cNvPr>
          <p:cNvCxnSpPr>
            <a:cxnSpLocks/>
          </p:cNvCxnSpPr>
          <p:nvPr/>
        </p:nvCxnSpPr>
        <p:spPr>
          <a:xfrm>
            <a:off x="3216068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4E662A-1230-459A-91FB-4CAADB98C57C}"/>
              </a:ext>
            </a:extLst>
          </p:cNvPr>
          <p:cNvCxnSpPr>
            <a:cxnSpLocks/>
          </p:cNvCxnSpPr>
          <p:nvPr/>
        </p:nvCxnSpPr>
        <p:spPr>
          <a:xfrm>
            <a:off x="3636015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AD0D6C4-9BFD-4892-BE80-110048B4EBE1}"/>
              </a:ext>
            </a:extLst>
          </p:cNvPr>
          <p:cNvCxnSpPr>
            <a:cxnSpLocks/>
          </p:cNvCxnSpPr>
          <p:nvPr/>
        </p:nvCxnSpPr>
        <p:spPr>
          <a:xfrm>
            <a:off x="4417944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1524B40-D3C7-4A36-B2ED-C5E0EB5FA3D2}"/>
              </a:ext>
            </a:extLst>
          </p:cNvPr>
          <p:cNvCxnSpPr>
            <a:cxnSpLocks/>
          </p:cNvCxnSpPr>
          <p:nvPr/>
        </p:nvCxnSpPr>
        <p:spPr>
          <a:xfrm>
            <a:off x="4831117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F981B37-A723-4B17-9C82-9B7B30712205}"/>
              </a:ext>
            </a:extLst>
          </p:cNvPr>
          <p:cNvCxnSpPr>
            <a:cxnSpLocks/>
          </p:cNvCxnSpPr>
          <p:nvPr/>
        </p:nvCxnSpPr>
        <p:spPr>
          <a:xfrm>
            <a:off x="4044533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768DDB-F268-4B39-9020-BF2FDCE0F371}"/>
              </a:ext>
            </a:extLst>
          </p:cNvPr>
          <p:cNvCxnSpPr>
            <a:cxnSpLocks/>
          </p:cNvCxnSpPr>
          <p:nvPr/>
        </p:nvCxnSpPr>
        <p:spPr>
          <a:xfrm flipH="1" flipV="1">
            <a:off x="2329467" y="3741093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49AF6ECA-D6D3-4996-BAB3-83914D0B9A0C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95" name="Google Shape;5358;p86">
            <a:extLst>
              <a:ext uri="{FF2B5EF4-FFF2-40B4-BE49-F238E27FC236}">
                <a16:creationId xmlns:a16="http://schemas.microsoft.com/office/drawing/2014/main" id="{8074438B-0367-42DB-8201-877828C45E54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6" name="Google Shape;5359;p86">
            <a:extLst>
              <a:ext uri="{FF2B5EF4-FFF2-40B4-BE49-F238E27FC236}">
                <a16:creationId xmlns:a16="http://schemas.microsoft.com/office/drawing/2014/main" id="{CD5E29BE-3A45-4672-9BD5-C2EAA911C4B7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930089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E1FF5-F683-4B23-BB7F-D37FC3892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55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DDD799D-2F0C-4FCE-A1B2-366A6E6096C0}"/>
              </a:ext>
            </a:extLst>
          </p:cNvPr>
          <p:cNvCxnSpPr>
            <a:cxnSpLocks/>
            <a:stCxn id="50" idx="0"/>
            <a:endCxn id="19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9F18F2-999D-4D0F-A1E3-7EFF7184D331}"/>
              </a:ext>
            </a:extLst>
          </p:cNvPr>
          <p:cNvCxnSpPr>
            <a:cxnSpLocks/>
          </p:cNvCxnSpPr>
          <p:nvPr/>
        </p:nvCxnSpPr>
        <p:spPr>
          <a:xfrm>
            <a:off x="2398760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5955AD1-520B-4940-BDEA-FBFAC8F95B87}"/>
              </a:ext>
            </a:extLst>
          </p:cNvPr>
          <p:cNvCxnSpPr>
            <a:cxnSpLocks/>
          </p:cNvCxnSpPr>
          <p:nvPr/>
        </p:nvCxnSpPr>
        <p:spPr>
          <a:xfrm>
            <a:off x="2818707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8F33F4D-0F3B-48E3-A050-AEB799A8BAEF}"/>
              </a:ext>
            </a:extLst>
          </p:cNvPr>
          <p:cNvCxnSpPr>
            <a:cxnSpLocks/>
          </p:cNvCxnSpPr>
          <p:nvPr/>
        </p:nvCxnSpPr>
        <p:spPr>
          <a:xfrm>
            <a:off x="3216068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4E662A-1230-459A-91FB-4CAADB98C57C}"/>
              </a:ext>
            </a:extLst>
          </p:cNvPr>
          <p:cNvCxnSpPr>
            <a:cxnSpLocks/>
          </p:cNvCxnSpPr>
          <p:nvPr/>
        </p:nvCxnSpPr>
        <p:spPr>
          <a:xfrm>
            <a:off x="3636015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AD0D6C4-9BFD-4892-BE80-110048B4EBE1}"/>
              </a:ext>
            </a:extLst>
          </p:cNvPr>
          <p:cNvCxnSpPr>
            <a:cxnSpLocks/>
          </p:cNvCxnSpPr>
          <p:nvPr/>
        </p:nvCxnSpPr>
        <p:spPr>
          <a:xfrm>
            <a:off x="4417944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1524B40-D3C7-4A36-B2ED-C5E0EB5FA3D2}"/>
              </a:ext>
            </a:extLst>
          </p:cNvPr>
          <p:cNvCxnSpPr>
            <a:cxnSpLocks/>
          </p:cNvCxnSpPr>
          <p:nvPr/>
        </p:nvCxnSpPr>
        <p:spPr>
          <a:xfrm>
            <a:off x="4831117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F981B37-A723-4B17-9C82-9B7B30712205}"/>
              </a:ext>
            </a:extLst>
          </p:cNvPr>
          <p:cNvCxnSpPr>
            <a:cxnSpLocks/>
          </p:cNvCxnSpPr>
          <p:nvPr/>
        </p:nvCxnSpPr>
        <p:spPr>
          <a:xfrm>
            <a:off x="4044533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768DDB-F268-4B39-9020-BF2FDCE0F371}"/>
              </a:ext>
            </a:extLst>
          </p:cNvPr>
          <p:cNvCxnSpPr>
            <a:cxnSpLocks/>
          </p:cNvCxnSpPr>
          <p:nvPr/>
        </p:nvCxnSpPr>
        <p:spPr>
          <a:xfrm flipH="1" flipV="1">
            <a:off x="2329467" y="3741093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sp>
        <p:nvSpPr>
          <p:cNvPr id="94" name="Google Shape;5358;p86">
            <a:extLst>
              <a:ext uri="{FF2B5EF4-FFF2-40B4-BE49-F238E27FC236}">
                <a16:creationId xmlns:a16="http://schemas.microsoft.com/office/drawing/2014/main" id="{5FAA2E0F-B4C8-4603-999C-1887E13654C9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6" name="Google Shape;5359;p86">
            <a:extLst>
              <a:ext uri="{FF2B5EF4-FFF2-40B4-BE49-F238E27FC236}">
                <a16:creationId xmlns:a16="http://schemas.microsoft.com/office/drawing/2014/main" id="{D3782334-6039-42ED-81CE-492182B3E87F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1721374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35E6E-CD36-426F-8413-2A7AD37DA3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56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DDD799D-2F0C-4FCE-A1B2-366A6E6096C0}"/>
              </a:ext>
            </a:extLst>
          </p:cNvPr>
          <p:cNvCxnSpPr>
            <a:cxnSpLocks/>
            <a:stCxn id="50" idx="0"/>
            <a:endCxn id="19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9F18F2-999D-4D0F-A1E3-7EFF7184D331}"/>
              </a:ext>
            </a:extLst>
          </p:cNvPr>
          <p:cNvCxnSpPr>
            <a:cxnSpLocks/>
          </p:cNvCxnSpPr>
          <p:nvPr/>
        </p:nvCxnSpPr>
        <p:spPr>
          <a:xfrm>
            <a:off x="2398760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5955AD1-520B-4940-BDEA-FBFAC8F95B87}"/>
              </a:ext>
            </a:extLst>
          </p:cNvPr>
          <p:cNvCxnSpPr>
            <a:cxnSpLocks/>
          </p:cNvCxnSpPr>
          <p:nvPr/>
        </p:nvCxnSpPr>
        <p:spPr>
          <a:xfrm>
            <a:off x="2818707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8F33F4D-0F3B-48E3-A050-AEB799A8BAEF}"/>
              </a:ext>
            </a:extLst>
          </p:cNvPr>
          <p:cNvCxnSpPr>
            <a:cxnSpLocks/>
          </p:cNvCxnSpPr>
          <p:nvPr/>
        </p:nvCxnSpPr>
        <p:spPr>
          <a:xfrm>
            <a:off x="3216068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4E662A-1230-459A-91FB-4CAADB98C57C}"/>
              </a:ext>
            </a:extLst>
          </p:cNvPr>
          <p:cNvCxnSpPr>
            <a:cxnSpLocks/>
          </p:cNvCxnSpPr>
          <p:nvPr/>
        </p:nvCxnSpPr>
        <p:spPr>
          <a:xfrm>
            <a:off x="3636015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AD0D6C4-9BFD-4892-BE80-110048B4EBE1}"/>
              </a:ext>
            </a:extLst>
          </p:cNvPr>
          <p:cNvCxnSpPr>
            <a:cxnSpLocks/>
          </p:cNvCxnSpPr>
          <p:nvPr/>
        </p:nvCxnSpPr>
        <p:spPr>
          <a:xfrm>
            <a:off x="4417944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1524B40-D3C7-4A36-B2ED-C5E0EB5FA3D2}"/>
              </a:ext>
            </a:extLst>
          </p:cNvPr>
          <p:cNvCxnSpPr>
            <a:cxnSpLocks/>
          </p:cNvCxnSpPr>
          <p:nvPr/>
        </p:nvCxnSpPr>
        <p:spPr>
          <a:xfrm>
            <a:off x="4831117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F981B37-A723-4B17-9C82-9B7B30712205}"/>
              </a:ext>
            </a:extLst>
          </p:cNvPr>
          <p:cNvCxnSpPr>
            <a:cxnSpLocks/>
          </p:cNvCxnSpPr>
          <p:nvPr/>
        </p:nvCxnSpPr>
        <p:spPr>
          <a:xfrm>
            <a:off x="4044533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768DDB-F268-4B39-9020-BF2FDCE0F371}"/>
              </a:ext>
            </a:extLst>
          </p:cNvPr>
          <p:cNvCxnSpPr>
            <a:cxnSpLocks/>
          </p:cNvCxnSpPr>
          <p:nvPr/>
        </p:nvCxnSpPr>
        <p:spPr>
          <a:xfrm flipH="1" flipV="1">
            <a:off x="2329467" y="3741093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sp>
        <p:nvSpPr>
          <p:cNvPr id="96" name="Google Shape;4225;p78">
            <a:extLst>
              <a:ext uri="{FF2B5EF4-FFF2-40B4-BE49-F238E27FC236}">
                <a16:creationId xmlns:a16="http://schemas.microsoft.com/office/drawing/2014/main" id="{6A3ED7D3-1E7A-4B07-9837-AF40400CCAA2}"/>
              </a:ext>
            </a:extLst>
          </p:cNvPr>
          <p:cNvSpPr/>
          <p:nvPr/>
        </p:nvSpPr>
        <p:spPr>
          <a:xfrm>
            <a:off x="7816162" y="5349159"/>
            <a:ext cx="3911197" cy="711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 of (</a:t>
            </a:r>
            <a:r>
              <a:rPr lang="nl" b="1" dirty="0">
                <a:solidFill>
                  <a:srgbClr val="0070C0"/>
                </a:solidFill>
              </a:rPr>
              <a:t>M-1</a:t>
            </a:r>
            <a:r>
              <a:rPr lang="nl" dirty="0"/>
              <a:t>)</a:t>
            </a:r>
            <a:endParaRPr dirty="0"/>
          </a:p>
        </p:txBody>
      </p:sp>
      <p:sp>
        <p:nvSpPr>
          <p:cNvPr id="97" name="Google Shape;5358;p86">
            <a:extLst>
              <a:ext uri="{FF2B5EF4-FFF2-40B4-BE49-F238E27FC236}">
                <a16:creationId xmlns:a16="http://schemas.microsoft.com/office/drawing/2014/main" id="{F61E9A81-82CD-49C2-9109-A2204B718AEB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8" name="Google Shape;5359;p86">
            <a:extLst>
              <a:ext uri="{FF2B5EF4-FFF2-40B4-BE49-F238E27FC236}">
                <a16:creationId xmlns:a16="http://schemas.microsoft.com/office/drawing/2014/main" id="{5A8F1709-C450-4B92-B671-559B7D56ADFD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587282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3E5581-743C-4AC0-80FB-0BDECC9C22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57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DDD799D-2F0C-4FCE-A1B2-366A6E6096C0}"/>
              </a:ext>
            </a:extLst>
          </p:cNvPr>
          <p:cNvCxnSpPr>
            <a:cxnSpLocks/>
            <a:stCxn id="50" idx="0"/>
            <a:endCxn id="19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9F18F2-999D-4D0F-A1E3-7EFF7184D331}"/>
              </a:ext>
            </a:extLst>
          </p:cNvPr>
          <p:cNvCxnSpPr>
            <a:cxnSpLocks/>
          </p:cNvCxnSpPr>
          <p:nvPr/>
        </p:nvCxnSpPr>
        <p:spPr>
          <a:xfrm>
            <a:off x="2398760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5955AD1-520B-4940-BDEA-FBFAC8F95B87}"/>
              </a:ext>
            </a:extLst>
          </p:cNvPr>
          <p:cNvCxnSpPr>
            <a:cxnSpLocks/>
          </p:cNvCxnSpPr>
          <p:nvPr/>
        </p:nvCxnSpPr>
        <p:spPr>
          <a:xfrm>
            <a:off x="2818707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8F33F4D-0F3B-48E3-A050-AEB799A8BAEF}"/>
              </a:ext>
            </a:extLst>
          </p:cNvPr>
          <p:cNvCxnSpPr>
            <a:cxnSpLocks/>
          </p:cNvCxnSpPr>
          <p:nvPr/>
        </p:nvCxnSpPr>
        <p:spPr>
          <a:xfrm>
            <a:off x="3216068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4E662A-1230-459A-91FB-4CAADB98C57C}"/>
              </a:ext>
            </a:extLst>
          </p:cNvPr>
          <p:cNvCxnSpPr>
            <a:cxnSpLocks/>
          </p:cNvCxnSpPr>
          <p:nvPr/>
        </p:nvCxnSpPr>
        <p:spPr>
          <a:xfrm>
            <a:off x="3636015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AD0D6C4-9BFD-4892-BE80-110048B4EBE1}"/>
              </a:ext>
            </a:extLst>
          </p:cNvPr>
          <p:cNvCxnSpPr>
            <a:cxnSpLocks/>
          </p:cNvCxnSpPr>
          <p:nvPr/>
        </p:nvCxnSpPr>
        <p:spPr>
          <a:xfrm>
            <a:off x="4417944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1524B40-D3C7-4A36-B2ED-C5E0EB5FA3D2}"/>
              </a:ext>
            </a:extLst>
          </p:cNvPr>
          <p:cNvCxnSpPr>
            <a:cxnSpLocks/>
          </p:cNvCxnSpPr>
          <p:nvPr/>
        </p:nvCxnSpPr>
        <p:spPr>
          <a:xfrm>
            <a:off x="4831117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F981B37-A723-4B17-9C82-9B7B30712205}"/>
              </a:ext>
            </a:extLst>
          </p:cNvPr>
          <p:cNvCxnSpPr>
            <a:cxnSpLocks/>
          </p:cNvCxnSpPr>
          <p:nvPr/>
        </p:nvCxnSpPr>
        <p:spPr>
          <a:xfrm>
            <a:off x="4044533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768DDB-F268-4B39-9020-BF2FDCE0F371}"/>
              </a:ext>
            </a:extLst>
          </p:cNvPr>
          <p:cNvCxnSpPr>
            <a:cxnSpLocks/>
          </p:cNvCxnSpPr>
          <p:nvPr/>
        </p:nvCxnSpPr>
        <p:spPr>
          <a:xfrm flipH="1" flipV="1">
            <a:off x="2329467" y="3741093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sp>
        <p:nvSpPr>
          <p:cNvPr id="97" name="Google Shape;4407;p79">
            <a:extLst>
              <a:ext uri="{FF2B5EF4-FFF2-40B4-BE49-F238E27FC236}">
                <a16:creationId xmlns:a16="http://schemas.microsoft.com/office/drawing/2014/main" id="{0B0B9FCB-7502-48E4-941E-445110D7D61D}"/>
              </a:ext>
            </a:extLst>
          </p:cNvPr>
          <p:cNvSpPr/>
          <p:nvPr/>
        </p:nvSpPr>
        <p:spPr>
          <a:xfrm>
            <a:off x="7259623" y="1731243"/>
            <a:ext cx="594400" cy="64255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4CCCC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96" name="Google Shape;5358;p86">
            <a:extLst>
              <a:ext uri="{FF2B5EF4-FFF2-40B4-BE49-F238E27FC236}">
                <a16:creationId xmlns:a16="http://schemas.microsoft.com/office/drawing/2014/main" id="{AF842F14-CEF7-46C8-8C4B-082799DB0531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8" name="Google Shape;5359;p86">
            <a:extLst>
              <a:ext uri="{FF2B5EF4-FFF2-40B4-BE49-F238E27FC236}">
                <a16:creationId xmlns:a16="http://schemas.microsoft.com/office/drawing/2014/main" id="{37632B78-31A1-470C-9693-A3532F56C9F8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8403758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CFB45-E311-475F-8300-04F1269E5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58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cxnSp>
        <p:nvCxnSpPr>
          <p:cNvPr id="96" name="Google Shape;5353;p86">
            <a:extLst>
              <a:ext uri="{FF2B5EF4-FFF2-40B4-BE49-F238E27FC236}">
                <a16:creationId xmlns:a16="http://schemas.microsoft.com/office/drawing/2014/main" id="{D7BD1623-8B1E-4986-ADC4-EE0627287FED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5354;p86">
            <a:extLst>
              <a:ext uri="{FF2B5EF4-FFF2-40B4-BE49-F238E27FC236}">
                <a16:creationId xmlns:a16="http://schemas.microsoft.com/office/drawing/2014/main" id="{6E6383E2-8A7D-457C-9D95-6E41701BA74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5355;p86">
            <a:extLst>
              <a:ext uri="{FF2B5EF4-FFF2-40B4-BE49-F238E27FC236}">
                <a16:creationId xmlns:a16="http://schemas.microsoft.com/office/drawing/2014/main" id="{9155876B-9915-47CA-BE85-CD4DC3402B53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0" name="Google Shape;5356;p86">
            <a:extLst>
              <a:ext uri="{FF2B5EF4-FFF2-40B4-BE49-F238E27FC236}">
                <a16:creationId xmlns:a16="http://schemas.microsoft.com/office/drawing/2014/main" id="{E2D9998D-39D1-4416-B4EB-4D1742902B74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04" name="Google Shape;5360;p86">
            <a:extLst>
              <a:ext uri="{FF2B5EF4-FFF2-40B4-BE49-F238E27FC236}">
                <a16:creationId xmlns:a16="http://schemas.microsoft.com/office/drawing/2014/main" id="{E0D4724B-96D5-4A8F-B86B-501415D69921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05" name="Google Shape;5361;p86">
            <a:extLst>
              <a:ext uri="{FF2B5EF4-FFF2-40B4-BE49-F238E27FC236}">
                <a16:creationId xmlns:a16="http://schemas.microsoft.com/office/drawing/2014/main" id="{B1015C25-92ED-42DD-84D4-A839585E59BC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6" name="Google Shape;5362;p86">
            <a:extLst>
              <a:ext uri="{FF2B5EF4-FFF2-40B4-BE49-F238E27FC236}">
                <a16:creationId xmlns:a16="http://schemas.microsoft.com/office/drawing/2014/main" id="{B2A8892C-9FC7-4913-BD8E-5652C9757E4B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7" name="Google Shape;5363;p86">
            <a:extLst>
              <a:ext uri="{FF2B5EF4-FFF2-40B4-BE49-F238E27FC236}">
                <a16:creationId xmlns:a16="http://schemas.microsoft.com/office/drawing/2014/main" id="{1EDC8BA8-E644-480C-BC10-CA3F9FF6535A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8" name="Google Shape;5364;p86">
            <a:extLst>
              <a:ext uri="{FF2B5EF4-FFF2-40B4-BE49-F238E27FC236}">
                <a16:creationId xmlns:a16="http://schemas.microsoft.com/office/drawing/2014/main" id="{B4D2C435-9DD8-4C47-8C8C-B736A3FE9A8A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9" name="Google Shape;5365;p86">
            <a:extLst>
              <a:ext uri="{FF2B5EF4-FFF2-40B4-BE49-F238E27FC236}">
                <a16:creationId xmlns:a16="http://schemas.microsoft.com/office/drawing/2014/main" id="{61B8E2D4-4319-4555-A902-0C7086B8351C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0" name="Google Shape;5366;p86">
            <a:extLst>
              <a:ext uri="{FF2B5EF4-FFF2-40B4-BE49-F238E27FC236}">
                <a16:creationId xmlns:a16="http://schemas.microsoft.com/office/drawing/2014/main" id="{C1B4E9CB-5440-4EEF-9DB1-BB29438CCDD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1" name="Google Shape;5367;p86">
            <a:extLst>
              <a:ext uri="{FF2B5EF4-FFF2-40B4-BE49-F238E27FC236}">
                <a16:creationId xmlns:a16="http://schemas.microsoft.com/office/drawing/2014/main" id="{A8682705-BD4B-43AD-A6F2-C623FB01329C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2" name="Google Shape;5368;p86">
            <a:extLst>
              <a:ext uri="{FF2B5EF4-FFF2-40B4-BE49-F238E27FC236}">
                <a16:creationId xmlns:a16="http://schemas.microsoft.com/office/drawing/2014/main" id="{FA90B1A6-7F6D-4B8A-8B93-B1BCF8F655FE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3" name="Google Shape;5369;p86">
            <a:extLst>
              <a:ext uri="{FF2B5EF4-FFF2-40B4-BE49-F238E27FC236}">
                <a16:creationId xmlns:a16="http://schemas.microsoft.com/office/drawing/2014/main" id="{20F52916-8FD9-404C-B2D5-447E97E800A4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4" name="Google Shape;5370;p86">
            <a:extLst>
              <a:ext uri="{FF2B5EF4-FFF2-40B4-BE49-F238E27FC236}">
                <a16:creationId xmlns:a16="http://schemas.microsoft.com/office/drawing/2014/main" id="{2630EC44-A015-4A90-84ED-252D1EE3B128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5" name="Google Shape;5371;p86">
            <a:extLst>
              <a:ext uri="{FF2B5EF4-FFF2-40B4-BE49-F238E27FC236}">
                <a16:creationId xmlns:a16="http://schemas.microsoft.com/office/drawing/2014/main" id="{F4F90136-DA7B-4ED9-BF8D-66536E3EC6C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6" name="Google Shape;5372;p86">
            <a:extLst>
              <a:ext uri="{FF2B5EF4-FFF2-40B4-BE49-F238E27FC236}">
                <a16:creationId xmlns:a16="http://schemas.microsoft.com/office/drawing/2014/main" id="{7DCE8F47-A92D-438E-A0D8-D801DCA5B22B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7" name="Google Shape;5373;p86">
            <a:extLst>
              <a:ext uri="{FF2B5EF4-FFF2-40B4-BE49-F238E27FC236}">
                <a16:creationId xmlns:a16="http://schemas.microsoft.com/office/drawing/2014/main" id="{68970FF0-03C3-4864-8624-6BBD4DA06BBE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8" name="Google Shape;5374;p86">
            <a:extLst>
              <a:ext uri="{FF2B5EF4-FFF2-40B4-BE49-F238E27FC236}">
                <a16:creationId xmlns:a16="http://schemas.microsoft.com/office/drawing/2014/main" id="{B519BC96-EAB3-4E43-9EDA-32E567001D40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9" name="Google Shape;5375;p86">
            <a:extLst>
              <a:ext uri="{FF2B5EF4-FFF2-40B4-BE49-F238E27FC236}">
                <a16:creationId xmlns:a16="http://schemas.microsoft.com/office/drawing/2014/main" id="{0B874702-D5C8-4E45-9B7D-524F3BEDB34F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0" name="Google Shape;5376;p86">
            <a:extLst>
              <a:ext uri="{FF2B5EF4-FFF2-40B4-BE49-F238E27FC236}">
                <a16:creationId xmlns:a16="http://schemas.microsoft.com/office/drawing/2014/main" id="{813C15F2-609B-4B8A-AA71-F00B8CE4C479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1" name="Google Shape;5377;p86">
            <a:extLst>
              <a:ext uri="{FF2B5EF4-FFF2-40B4-BE49-F238E27FC236}">
                <a16:creationId xmlns:a16="http://schemas.microsoft.com/office/drawing/2014/main" id="{0962DF7E-2AD2-4E64-BAAC-12E99B52BA4C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2" name="Google Shape;5378;p86">
            <a:extLst>
              <a:ext uri="{FF2B5EF4-FFF2-40B4-BE49-F238E27FC236}">
                <a16:creationId xmlns:a16="http://schemas.microsoft.com/office/drawing/2014/main" id="{60C1BEFF-D623-4982-B010-E3D891C35045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3" name="Google Shape;5379;p86">
            <a:extLst>
              <a:ext uri="{FF2B5EF4-FFF2-40B4-BE49-F238E27FC236}">
                <a16:creationId xmlns:a16="http://schemas.microsoft.com/office/drawing/2014/main" id="{9485C704-4028-4393-B324-8DF992B1DBBD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4" name="Google Shape;5380;p86">
            <a:extLst>
              <a:ext uri="{FF2B5EF4-FFF2-40B4-BE49-F238E27FC236}">
                <a16:creationId xmlns:a16="http://schemas.microsoft.com/office/drawing/2014/main" id="{7B657B1F-ED03-4B38-8B2E-351ABD76F92C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5" name="Google Shape;5381;p86">
            <a:extLst>
              <a:ext uri="{FF2B5EF4-FFF2-40B4-BE49-F238E27FC236}">
                <a16:creationId xmlns:a16="http://schemas.microsoft.com/office/drawing/2014/main" id="{1C2851F2-4798-434C-9726-89998DC9171C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6" name="Google Shape;5382;p86">
            <a:extLst>
              <a:ext uri="{FF2B5EF4-FFF2-40B4-BE49-F238E27FC236}">
                <a16:creationId xmlns:a16="http://schemas.microsoft.com/office/drawing/2014/main" id="{7EF54B51-42DA-456D-9EAA-BF03B5B0BA9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7" name="Google Shape;5383;p86">
            <a:extLst>
              <a:ext uri="{FF2B5EF4-FFF2-40B4-BE49-F238E27FC236}">
                <a16:creationId xmlns:a16="http://schemas.microsoft.com/office/drawing/2014/main" id="{FE1D9966-D3BD-4995-BED0-8F9940FD7FA0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8" name="Google Shape;5384;p86">
            <a:extLst>
              <a:ext uri="{FF2B5EF4-FFF2-40B4-BE49-F238E27FC236}">
                <a16:creationId xmlns:a16="http://schemas.microsoft.com/office/drawing/2014/main" id="{EAF6DC49-AF0C-43C0-8C54-AEF0AAF5D89D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9" name="Google Shape;5385;p86">
            <a:extLst>
              <a:ext uri="{FF2B5EF4-FFF2-40B4-BE49-F238E27FC236}">
                <a16:creationId xmlns:a16="http://schemas.microsoft.com/office/drawing/2014/main" id="{7C36FF30-10D3-4968-9BBC-28C3622D28DA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0" name="Google Shape;5386;p86">
            <a:extLst>
              <a:ext uri="{FF2B5EF4-FFF2-40B4-BE49-F238E27FC236}">
                <a16:creationId xmlns:a16="http://schemas.microsoft.com/office/drawing/2014/main" id="{77479B34-DF00-4C27-9573-220AFEBE4E2E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1" name="Google Shape;5387;p86">
            <a:extLst>
              <a:ext uri="{FF2B5EF4-FFF2-40B4-BE49-F238E27FC236}">
                <a16:creationId xmlns:a16="http://schemas.microsoft.com/office/drawing/2014/main" id="{DBEA5BCE-18BF-4D2A-B2A6-C47487137758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2" name="Google Shape;5388;p86">
            <a:extLst>
              <a:ext uri="{FF2B5EF4-FFF2-40B4-BE49-F238E27FC236}">
                <a16:creationId xmlns:a16="http://schemas.microsoft.com/office/drawing/2014/main" id="{739118CA-B2DC-4B8E-9EA4-835CEEC5E381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3" name="Google Shape;5389;p86">
            <a:extLst>
              <a:ext uri="{FF2B5EF4-FFF2-40B4-BE49-F238E27FC236}">
                <a16:creationId xmlns:a16="http://schemas.microsoft.com/office/drawing/2014/main" id="{9DDE72D6-2AD2-40EA-BDC7-B3D2F163A208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4" name="Google Shape;5390;p86">
            <a:extLst>
              <a:ext uri="{FF2B5EF4-FFF2-40B4-BE49-F238E27FC236}">
                <a16:creationId xmlns:a16="http://schemas.microsoft.com/office/drawing/2014/main" id="{69631CBC-D259-496C-8034-A8EEA6BBE31A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5" name="Google Shape;5391;p86">
            <a:extLst>
              <a:ext uri="{FF2B5EF4-FFF2-40B4-BE49-F238E27FC236}">
                <a16:creationId xmlns:a16="http://schemas.microsoft.com/office/drawing/2014/main" id="{1C1EEBC4-1DC4-4573-BE4C-85F233D361EF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6" name="Google Shape;5392;p86">
            <a:extLst>
              <a:ext uri="{FF2B5EF4-FFF2-40B4-BE49-F238E27FC236}">
                <a16:creationId xmlns:a16="http://schemas.microsoft.com/office/drawing/2014/main" id="{FFA92280-18C3-44C9-86DB-2B5FF207C7C1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7" name="Google Shape;5393;p86">
            <a:extLst>
              <a:ext uri="{FF2B5EF4-FFF2-40B4-BE49-F238E27FC236}">
                <a16:creationId xmlns:a16="http://schemas.microsoft.com/office/drawing/2014/main" id="{ACD7197B-ACE5-4254-9FC7-BB6CBB7F882B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8" name="Google Shape;5394;p86">
            <a:extLst>
              <a:ext uri="{FF2B5EF4-FFF2-40B4-BE49-F238E27FC236}">
                <a16:creationId xmlns:a16="http://schemas.microsoft.com/office/drawing/2014/main" id="{5B4014BE-2CE8-40EF-9708-EE713A8955D1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9" name="Google Shape;5395;p86">
            <a:extLst>
              <a:ext uri="{FF2B5EF4-FFF2-40B4-BE49-F238E27FC236}">
                <a16:creationId xmlns:a16="http://schemas.microsoft.com/office/drawing/2014/main" id="{710470CF-1CDA-44B1-9707-2B919EB4F5F9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0" name="Google Shape;5396;p86">
            <a:extLst>
              <a:ext uri="{FF2B5EF4-FFF2-40B4-BE49-F238E27FC236}">
                <a16:creationId xmlns:a16="http://schemas.microsoft.com/office/drawing/2014/main" id="{961A34E0-4C9D-4352-BA11-C367FEB61C0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1" name="Google Shape;5397;p86">
            <a:extLst>
              <a:ext uri="{FF2B5EF4-FFF2-40B4-BE49-F238E27FC236}">
                <a16:creationId xmlns:a16="http://schemas.microsoft.com/office/drawing/2014/main" id="{43B40C41-0CBA-4A1C-8D3E-322D1ACE2E49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2" name="Google Shape;5398;p86">
            <a:extLst>
              <a:ext uri="{FF2B5EF4-FFF2-40B4-BE49-F238E27FC236}">
                <a16:creationId xmlns:a16="http://schemas.microsoft.com/office/drawing/2014/main" id="{7EE0F65E-A06E-48F4-9208-2710B7B30D86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3" name="Google Shape;5399;p86">
            <a:extLst>
              <a:ext uri="{FF2B5EF4-FFF2-40B4-BE49-F238E27FC236}">
                <a16:creationId xmlns:a16="http://schemas.microsoft.com/office/drawing/2014/main" id="{FC37F2A2-ADEC-49A2-9811-884D249609E6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4" name="Google Shape;5400;p86">
            <a:extLst>
              <a:ext uri="{FF2B5EF4-FFF2-40B4-BE49-F238E27FC236}">
                <a16:creationId xmlns:a16="http://schemas.microsoft.com/office/drawing/2014/main" id="{29838B75-A50D-48F6-9C70-C969DA20317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5" name="Google Shape;5401;p86">
            <a:extLst>
              <a:ext uri="{FF2B5EF4-FFF2-40B4-BE49-F238E27FC236}">
                <a16:creationId xmlns:a16="http://schemas.microsoft.com/office/drawing/2014/main" id="{865C434D-BF7E-4E70-B23B-9395543404D4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6" name="Google Shape;5402;p86">
            <a:extLst>
              <a:ext uri="{FF2B5EF4-FFF2-40B4-BE49-F238E27FC236}">
                <a16:creationId xmlns:a16="http://schemas.microsoft.com/office/drawing/2014/main" id="{0420B7AD-F431-4015-A49B-C199038FC8BC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7" name="Google Shape;5403;p86">
            <a:extLst>
              <a:ext uri="{FF2B5EF4-FFF2-40B4-BE49-F238E27FC236}">
                <a16:creationId xmlns:a16="http://schemas.microsoft.com/office/drawing/2014/main" id="{00B444D7-A591-4EC7-975D-12B8FB0761B6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8" name="Google Shape;5404;p86">
            <a:extLst>
              <a:ext uri="{FF2B5EF4-FFF2-40B4-BE49-F238E27FC236}">
                <a16:creationId xmlns:a16="http://schemas.microsoft.com/office/drawing/2014/main" id="{E7503FE7-296D-4762-BEA5-94F2CF1E974E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9" name="Google Shape;5405;p86">
            <a:extLst>
              <a:ext uri="{FF2B5EF4-FFF2-40B4-BE49-F238E27FC236}">
                <a16:creationId xmlns:a16="http://schemas.microsoft.com/office/drawing/2014/main" id="{92578704-9D6F-4AF5-BCD7-BD7C8C08F4C5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0" name="Google Shape;5406;p86">
            <a:extLst>
              <a:ext uri="{FF2B5EF4-FFF2-40B4-BE49-F238E27FC236}">
                <a16:creationId xmlns:a16="http://schemas.microsoft.com/office/drawing/2014/main" id="{6FAD6474-C614-4840-8AE3-9CE74AAE6E99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1" name="Google Shape;5407;p86">
            <a:extLst>
              <a:ext uri="{FF2B5EF4-FFF2-40B4-BE49-F238E27FC236}">
                <a16:creationId xmlns:a16="http://schemas.microsoft.com/office/drawing/2014/main" id="{43EB0F62-B3A4-4F32-B828-47D3459A69EF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2" name="Google Shape;5408;p86">
            <a:extLst>
              <a:ext uri="{FF2B5EF4-FFF2-40B4-BE49-F238E27FC236}">
                <a16:creationId xmlns:a16="http://schemas.microsoft.com/office/drawing/2014/main" id="{C455FB4C-7F34-4899-B732-2C7CE17B41EC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3" name="Google Shape;5409;p86">
            <a:extLst>
              <a:ext uri="{FF2B5EF4-FFF2-40B4-BE49-F238E27FC236}">
                <a16:creationId xmlns:a16="http://schemas.microsoft.com/office/drawing/2014/main" id="{0ED2743C-EA7F-4DB3-A0B9-AB840ACD73EB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4" name="Google Shape;5410;p86">
            <a:extLst>
              <a:ext uri="{FF2B5EF4-FFF2-40B4-BE49-F238E27FC236}">
                <a16:creationId xmlns:a16="http://schemas.microsoft.com/office/drawing/2014/main" id="{1C041472-A8DE-490A-B5B5-1D642E9F7FE1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5" name="Google Shape;5411;p86">
            <a:extLst>
              <a:ext uri="{FF2B5EF4-FFF2-40B4-BE49-F238E27FC236}">
                <a16:creationId xmlns:a16="http://schemas.microsoft.com/office/drawing/2014/main" id="{78B5317F-846A-4290-BE1E-A9DB1DAE4B31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6" name="Google Shape;5412;p86">
            <a:extLst>
              <a:ext uri="{FF2B5EF4-FFF2-40B4-BE49-F238E27FC236}">
                <a16:creationId xmlns:a16="http://schemas.microsoft.com/office/drawing/2014/main" id="{9621B995-7FEA-4233-962C-4D2D5DFF9AE7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7" name="Google Shape;5413;p86">
            <a:extLst>
              <a:ext uri="{FF2B5EF4-FFF2-40B4-BE49-F238E27FC236}">
                <a16:creationId xmlns:a16="http://schemas.microsoft.com/office/drawing/2014/main" id="{A953AAE6-588D-4928-9517-4183FFF96CC3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8" name="Google Shape;5414;p86">
            <a:extLst>
              <a:ext uri="{FF2B5EF4-FFF2-40B4-BE49-F238E27FC236}">
                <a16:creationId xmlns:a16="http://schemas.microsoft.com/office/drawing/2014/main" id="{58CD1B13-2AD8-40C0-B3A7-7D4489D94B5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9" name="Google Shape;5415;p86">
            <a:extLst>
              <a:ext uri="{FF2B5EF4-FFF2-40B4-BE49-F238E27FC236}">
                <a16:creationId xmlns:a16="http://schemas.microsoft.com/office/drawing/2014/main" id="{4D77EB1D-55B0-4229-878F-3C5F324EF832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0" name="Google Shape;5416;p86">
            <a:extLst>
              <a:ext uri="{FF2B5EF4-FFF2-40B4-BE49-F238E27FC236}">
                <a16:creationId xmlns:a16="http://schemas.microsoft.com/office/drawing/2014/main" id="{C353B19A-4770-430E-BCC8-18AE755ED2D9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1" name="Google Shape;5417;p86">
            <a:extLst>
              <a:ext uri="{FF2B5EF4-FFF2-40B4-BE49-F238E27FC236}">
                <a16:creationId xmlns:a16="http://schemas.microsoft.com/office/drawing/2014/main" id="{AE01299C-F378-4444-B115-83D159953ADA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2" name="Google Shape;5418;p86">
            <a:extLst>
              <a:ext uri="{FF2B5EF4-FFF2-40B4-BE49-F238E27FC236}">
                <a16:creationId xmlns:a16="http://schemas.microsoft.com/office/drawing/2014/main" id="{B324B615-D428-475B-83F1-5CF6B8D30CF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3" name="Google Shape;5419;p86">
            <a:extLst>
              <a:ext uri="{FF2B5EF4-FFF2-40B4-BE49-F238E27FC236}">
                <a16:creationId xmlns:a16="http://schemas.microsoft.com/office/drawing/2014/main" id="{B1152184-4577-42ED-BB5D-ED9EE3B10F1F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4" name="Google Shape;5420;p86">
            <a:extLst>
              <a:ext uri="{FF2B5EF4-FFF2-40B4-BE49-F238E27FC236}">
                <a16:creationId xmlns:a16="http://schemas.microsoft.com/office/drawing/2014/main" id="{1DD197EA-3AE0-4DCD-B7B6-7B3AE6E225CE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5" name="Google Shape;5421;p86">
            <a:extLst>
              <a:ext uri="{FF2B5EF4-FFF2-40B4-BE49-F238E27FC236}">
                <a16:creationId xmlns:a16="http://schemas.microsoft.com/office/drawing/2014/main" id="{1E786323-F807-4F24-9151-CB2DDCEB5773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6" name="Google Shape;5422;p86">
            <a:extLst>
              <a:ext uri="{FF2B5EF4-FFF2-40B4-BE49-F238E27FC236}">
                <a16:creationId xmlns:a16="http://schemas.microsoft.com/office/drawing/2014/main" id="{16F83224-2144-4E72-8D9F-E0B7C21964AB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7" name="Google Shape;5423;p86">
            <a:extLst>
              <a:ext uri="{FF2B5EF4-FFF2-40B4-BE49-F238E27FC236}">
                <a16:creationId xmlns:a16="http://schemas.microsoft.com/office/drawing/2014/main" id="{150C4015-9147-4E95-AE8A-2A55544BF96E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8" name="Google Shape;5424;p86">
            <a:extLst>
              <a:ext uri="{FF2B5EF4-FFF2-40B4-BE49-F238E27FC236}">
                <a16:creationId xmlns:a16="http://schemas.microsoft.com/office/drawing/2014/main" id="{E33EBCB5-62BA-4270-A977-EBD26315A70E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85112E9-6AAF-4C14-A71D-8F8B76F889B4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79" name="Google Shape;5358;p86">
            <a:extLst>
              <a:ext uri="{FF2B5EF4-FFF2-40B4-BE49-F238E27FC236}">
                <a16:creationId xmlns:a16="http://schemas.microsoft.com/office/drawing/2014/main" id="{FB29A084-0943-4D71-A1F0-5CC7CD64E65F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0" name="Google Shape;5359;p86">
            <a:extLst>
              <a:ext uri="{FF2B5EF4-FFF2-40B4-BE49-F238E27FC236}">
                <a16:creationId xmlns:a16="http://schemas.microsoft.com/office/drawing/2014/main" id="{2A3A3F06-530A-46DA-8069-7FD153EFA4B4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3548682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1DFEAC-6111-4A97-A6BA-DAC3B528C2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59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cxnSp>
        <p:nvCxnSpPr>
          <p:cNvPr id="96" name="Google Shape;5353;p86">
            <a:extLst>
              <a:ext uri="{FF2B5EF4-FFF2-40B4-BE49-F238E27FC236}">
                <a16:creationId xmlns:a16="http://schemas.microsoft.com/office/drawing/2014/main" id="{D7BD1623-8B1E-4986-ADC4-EE0627287FED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5354;p86">
            <a:extLst>
              <a:ext uri="{FF2B5EF4-FFF2-40B4-BE49-F238E27FC236}">
                <a16:creationId xmlns:a16="http://schemas.microsoft.com/office/drawing/2014/main" id="{6E6383E2-8A7D-457C-9D95-6E41701BA74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5355;p86">
            <a:extLst>
              <a:ext uri="{FF2B5EF4-FFF2-40B4-BE49-F238E27FC236}">
                <a16:creationId xmlns:a16="http://schemas.microsoft.com/office/drawing/2014/main" id="{9155876B-9915-47CA-BE85-CD4DC3402B53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0" name="Google Shape;5356;p86">
            <a:extLst>
              <a:ext uri="{FF2B5EF4-FFF2-40B4-BE49-F238E27FC236}">
                <a16:creationId xmlns:a16="http://schemas.microsoft.com/office/drawing/2014/main" id="{E2D9998D-39D1-4416-B4EB-4D1742902B74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04" name="Google Shape;5360;p86">
            <a:extLst>
              <a:ext uri="{FF2B5EF4-FFF2-40B4-BE49-F238E27FC236}">
                <a16:creationId xmlns:a16="http://schemas.microsoft.com/office/drawing/2014/main" id="{E0D4724B-96D5-4A8F-B86B-501415D69921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05" name="Google Shape;5361;p86">
            <a:extLst>
              <a:ext uri="{FF2B5EF4-FFF2-40B4-BE49-F238E27FC236}">
                <a16:creationId xmlns:a16="http://schemas.microsoft.com/office/drawing/2014/main" id="{B1015C25-92ED-42DD-84D4-A839585E59BC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6" name="Google Shape;5362;p86">
            <a:extLst>
              <a:ext uri="{FF2B5EF4-FFF2-40B4-BE49-F238E27FC236}">
                <a16:creationId xmlns:a16="http://schemas.microsoft.com/office/drawing/2014/main" id="{B2A8892C-9FC7-4913-BD8E-5652C9757E4B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7" name="Google Shape;5363;p86">
            <a:extLst>
              <a:ext uri="{FF2B5EF4-FFF2-40B4-BE49-F238E27FC236}">
                <a16:creationId xmlns:a16="http://schemas.microsoft.com/office/drawing/2014/main" id="{1EDC8BA8-E644-480C-BC10-CA3F9FF6535A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8" name="Google Shape;5364;p86">
            <a:extLst>
              <a:ext uri="{FF2B5EF4-FFF2-40B4-BE49-F238E27FC236}">
                <a16:creationId xmlns:a16="http://schemas.microsoft.com/office/drawing/2014/main" id="{B4D2C435-9DD8-4C47-8C8C-B736A3FE9A8A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9" name="Google Shape;5365;p86">
            <a:extLst>
              <a:ext uri="{FF2B5EF4-FFF2-40B4-BE49-F238E27FC236}">
                <a16:creationId xmlns:a16="http://schemas.microsoft.com/office/drawing/2014/main" id="{61B8E2D4-4319-4555-A902-0C7086B8351C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0" name="Google Shape;5366;p86">
            <a:extLst>
              <a:ext uri="{FF2B5EF4-FFF2-40B4-BE49-F238E27FC236}">
                <a16:creationId xmlns:a16="http://schemas.microsoft.com/office/drawing/2014/main" id="{C1B4E9CB-5440-4EEF-9DB1-BB29438CCDD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1" name="Google Shape;5367;p86">
            <a:extLst>
              <a:ext uri="{FF2B5EF4-FFF2-40B4-BE49-F238E27FC236}">
                <a16:creationId xmlns:a16="http://schemas.microsoft.com/office/drawing/2014/main" id="{A8682705-BD4B-43AD-A6F2-C623FB01329C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2" name="Google Shape;5368;p86">
            <a:extLst>
              <a:ext uri="{FF2B5EF4-FFF2-40B4-BE49-F238E27FC236}">
                <a16:creationId xmlns:a16="http://schemas.microsoft.com/office/drawing/2014/main" id="{FA90B1A6-7F6D-4B8A-8B93-B1BCF8F655FE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3" name="Google Shape;5369;p86">
            <a:extLst>
              <a:ext uri="{FF2B5EF4-FFF2-40B4-BE49-F238E27FC236}">
                <a16:creationId xmlns:a16="http://schemas.microsoft.com/office/drawing/2014/main" id="{20F52916-8FD9-404C-B2D5-447E97E800A4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4" name="Google Shape;5370;p86">
            <a:extLst>
              <a:ext uri="{FF2B5EF4-FFF2-40B4-BE49-F238E27FC236}">
                <a16:creationId xmlns:a16="http://schemas.microsoft.com/office/drawing/2014/main" id="{2630EC44-A015-4A90-84ED-252D1EE3B128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5" name="Google Shape;5371;p86">
            <a:extLst>
              <a:ext uri="{FF2B5EF4-FFF2-40B4-BE49-F238E27FC236}">
                <a16:creationId xmlns:a16="http://schemas.microsoft.com/office/drawing/2014/main" id="{F4F90136-DA7B-4ED9-BF8D-66536E3EC6C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6" name="Google Shape;5372;p86">
            <a:extLst>
              <a:ext uri="{FF2B5EF4-FFF2-40B4-BE49-F238E27FC236}">
                <a16:creationId xmlns:a16="http://schemas.microsoft.com/office/drawing/2014/main" id="{7DCE8F47-A92D-438E-A0D8-D801DCA5B22B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7" name="Google Shape;5373;p86">
            <a:extLst>
              <a:ext uri="{FF2B5EF4-FFF2-40B4-BE49-F238E27FC236}">
                <a16:creationId xmlns:a16="http://schemas.microsoft.com/office/drawing/2014/main" id="{68970FF0-03C3-4864-8624-6BBD4DA06BBE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8" name="Google Shape;5374;p86">
            <a:extLst>
              <a:ext uri="{FF2B5EF4-FFF2-40B4-BE49-F238E27FC236}">
                <a16:creationId xmlns:a16="http://schemas.microsoft.com/office/drawing/2014/main" id="{B519BC96-EAB3-4E43-9EDA-32E567001D40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9" name="Google Shape;5375;p86">
            <a:extLst>
              <a:ext uri="{FF2B5EF4-FFF2-40B4-BE49-F238E27FC236}">
                <a16:creationId xmlns:a16="http://schemas.microsoft.com/office/drawing/2014/main" id="{0B874702-D5C8-4E45-9B7D-524F3BEDB34F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0" name="Google Shape;5376;p86">
            <a:extLst>
              <a:ext uri="{FF2B5EF4-FFF2-40B4-BE49-F238E27FC236}">
                <a16:creationId xmlns:a16="http://schemas.microsoft.com/office/drawing/2014/main" id="{813C15F2-609B-4B8A-AA71-F00B8CE4C479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1" name="Google Shape;5377;p86">
            <a:extLst>
              <a:ext uri="{FF2B5EF4-FFF2-40B4-BE49-F238E27FC236}">
                <a16:creationId xmlns:a16="http://schemas.microsoft.com/office/drawing/2014/main" id="{0962DF7E-2AD2-4E64-BAAC-12E99B52BA4C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2" name="Google Shape;5378;p86">
            <a:extLst>
              <a:ext uri="{FF2B5EF4-FFF2-40B4-BE49-F238E27FC236}">
                <a16:creationId xmlns:a16="http://schemas.microsoft.com/office/drawing/2014/main" id="{60C1BEFF-D623-4982-B010-E3D891C35045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3" name="Google Shape;5379;p86">
            <a:extLst>
              <a:ext uri="{FF2B5EF4-FFF2-40B4-BE49-F238E27FC236}">
                <a16:creationId xmlns:a16="http://schemas.microsoft.com/office/drawing/2014/main" id="{9485C704-4028-4393-B324-8DF992B1DBBD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4" name="Google Shape;5380;p86">
            <a:extLst>
              <a:ext uri="{FF2B5EF4-FFF2-40B4-BE49-F238E27FC236}">
                <a16:creationId xmlns:a16="http://schemas.microsoft.com/office/drawing/2014/main" id="{7B657B1F-ED03-4B38-8B2E-351ABD76F92C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5" name="Google Shape;5381;p86">
            <a:extLst>
              <a:ext uri="{FF2B5EF4-FFF2-40B4-BE49-F238E27FC236}">
                <a16:creationId xmlns:a16="http://schemas.microsoft.com/office/drawing/2014/main" id="{1C2851F2-4798-434C-9726-89998DC9171C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6" name="Google Shape;5382;p86">
            <a:extLst>
              <a:ext uri="{FF2B5EF4-FFF2-40B4-BE49-F238E27FC236}">
                <a16:creationId xmlns:a16="http://schemas.microsoft.com/office/drawing/2014/main" id="{7EF54B51-42DA-456D-9EAA-BF03B5B0BA9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7" name="Google Shape;5383;p86">
            <a:extLst>
              <a:ext uri="{FF2B5EF4-FFF2-40B4-BE49-F238E27FC236}">
                <a16:creationId xmlns:a16="http://schemas.microsoft.com/office/drawing/2014/main" id="{FE1D9966-D3BD-4995-BED0-8F9940FD7FA0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8" name="Google Shape;5384;p86">
            <a:extLst>
              <a:ext uri="{FF2B5EF4-FFF2-40B4-BE49-F238E27FC236}">
                <a16:creationId xmlns:a16="http://schemas.microsoft.com/office/drawing/2014/main" id="{EAF6DC49-AF0C-43C0-8C54-AEF0AAF5D89D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9" name="Google Shape;5385;p86">
            <a:extLst>
              <a:ext uri="{FF2B5EF4-FFF2-40B4-BE49-F238E27FC236}">
                <a16:creationId xmlns:a16="http://schemas.microsoft.com/office/drawing/2014/main" id="{7C36FF30-10D3-4968-9BBC-28C3622D28DA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0" name="Google Shape;5386;p86">
            <a:extLst>
              <a:ext uri="{FF2B5EF4-FFF2-40B4-BE49-F238E27FC236}">
                <a16:creationId xmlns:a16="http://schemas.microsoft.com/office/drawing/2014/main" id="{77479B34-DF00-4C27-9573-220AFEBE4E2E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1" name="Google Shape;5387;p86">
            <a:extLst>
              <a:ext uri="{FF2B5EF4-FFF2-40B4-BE49-F238E27FC236}">
                <a16:creationId xmlns:a16="http://schemas.microsoft.com/office/drawing/2014/main" id="{DBEA5BCE-18BF-4D2A-B2A6-C47487137758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2" name="Google Shape;5388;p86">
            <a:extLst>
              <a:ext uri="{FF2B5EF4-FFF2-40B4-BE49-F238E27FC236}">
                <a16:creationId xmlns:a16="http://schemas.microsoft.com/office/drawing/2014/main" id="{739118CA-B2DC-4B8E-9EA4-835CEEC5E381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3" name="Google Shape;5389;p86">
            <a:extLst>
              <a:ext uri="{FF2B5EF4-FFF2-40B4-BE49-F238E27FC236}">
                <a16:creationId xmlns:a16="http://schemas.microsoft.com/office/drawing/2014/main" id="{9DDE72D6-2AD2-40EA-BDC7-B3D2F163A208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4" name="Google Shape;5390;p86">
            <a:extLst>
              <a:ext uri="{FF2B5EF4-FFF2-40B4-BE49-F238E27FC236}">
                <a16:creationId xmlns:a16="http://schemas.microsoft.com/office/drawing/2014/main" id="{69631CBC-D259-496C-8034-A8EEA6BBE31A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5" name="Google Shape;5391;p86">
            <a:extLst>
              <a:ext uri="{FF2B5EF4-FFF2-40B4-BE49-F238E27FC236}">
                <a16:creationId xmlns:a16="http://schemas.microsoft.com/office/drawing/2014/main" id="{1C1EEBC4-1DC4-4573-BE4C-85F233D361EF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6" name="Google Shape;5392;p86">
            <a:extLst>
              <a:ext uri="{FF2B5EF4-FFF2-40B4-BE49-F238E27FC236}">
                <a16:creationId xmlns:a16="http://schemas.microsoft.com/office/drawing/2014/main" id="{FFA92280-18C3-44C9-86DB-2B5FF207C7C1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7" name="Google Shape;5393;p86">
            <a:extLst>
              <a:ext uri="{FF2B5EF4-FFF2-40B4-BE49-F238E27FC236}">
                <a16:creationId xmlns:a16="http://schemas.microsoft.com/office/drawing/2014/main" id="{ACD7197B-ACE5-4254-9FC7-BB6CBB7F882B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8" name="Google Shape;5394;p86">
            <a:extLst>
              <a:ext uri="{FF2B5EF4-FFF2-40B4-BE49-F238E27FC236}">
                <a16:creationId xmlns:a16="http://schemas.microsoft.com/office/drawing/2014/main" id="{5B4014BE-2CE8-40EF-9708-EE713A8955D1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9" name="Google Shape;5395;p86">
            <a:extLst>
              <a:ext uri="{FF2B5EF4-FFF2-40B4-BE49-F238E27FC236}">
                <a16:creationId xmlns:a16="http://schemas.microsoft.com/office/drawing/2014/main" id="{710470CF-1CDA-44B1-9707-2B919EB4F5F9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0" name="Google Shape;5396;p86">
            <a:extLst>
              <a:ext uri="{FF2B5EF4-FFF2-40B4-BE49-F238E27FC236}">
                <a16:creationId xmlns:a16="http://schemas.microsoft.com/office/drawing/2014/main" id="{961A34E0-4C9D-4352-BA11-C367FEB61C0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1" name="Google Shape;5397;p86">
            <a:extLst>
              <a:ext uri="{FF2B5EF4-FFF2-40B4-BE49-F238E27FC236}">
                <a16:creationId xmlns:a16="http://schemas.microsoft.com/office/drawing/2014/main" id="{43B40C41-0CBA-4A1C-8D3E-322D1ACE2E49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2" name="Google Shape;5398;p86">
            <a:extLst>
              <a:ext uri="{FF2B5EF4-FFF2-40B4-BE49-F238E27FC236}">
                <a16:creationId xmlns:a16="http://schemas.microsoft.com/office/drawing/2014/main" id="{7EE0F65E-A06E-48F4-9208-2710B7B30D86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3" name="Google Shape;5399;p86">
            <a:extLst>
              <a:ext uri="{FF2B5EF4-FFF2-40B4-BE49-F238E27FC236}">
                <a16:creationId xmlns:a16="http://schemas.microsoft.com/office/drawing/2014/main" id="{FC37F2A2-ADEC-49A2-9811-884D249609E6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4" name="Google Shape;5400;p86">
            <a:extLst>
              <a:ext uri="{FF2B5EF4-FFF2-40B4-BE49-F238E27FC236}">
                <a16:creationId xmlns:a16="http://schemas.microsoft.com/office/drawing/2014/main" id="{29838B75-A50D-48F6-9C70-C969DA20317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5" name="Google Shape;5401;p86">
            <a:extLst>
              <a:ext uri="{FF2B5EF4-FFF2-40B4-BE49-F238E27FC236}">
                <a16:creationId xmlns:a16="http://schemas.microsoft.com/office/drawing/2014/main" id="{865C434D-BF7E-4E70-B23B-9395543404D4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6" name="Google Shape;5402;p86">
            <a:extLst>
              <a:ext uri="{FF2B5EF4-FFF2-40B4-BE49-F238E27FC236}">
                <a16:creationId xmlns:a16="http://schemas.microsoft.com/office/drawing/2014/main" id="{0420B7AD-F431-4015-A49B-C199038FC8BC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7" name="Google Shape;5403;p86">
            <a:extLst>
              <a:ext uri="{FF2B5EF4-FFF2-40B4-BE49-F238E27FC236}">
                <a16:creationId xmlns:a16="http://schemas.microsoft.com/office/drawing/2014/main" id="{00B444D7-A591-4EC7-975D-12B8FB0761B6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8" name="Google Shape;5404;p86">
            <a:extLst>
              <a:ext uri="{FF2B5EF4-FFF2-40B4-BE49-F238E27FC236}">
                <a16:creationId xmlns:a16="http://schemas.microsoft.com/office/drawing/2014/main" id="{E7503FE7-296D-4762-BEA5-94F2CF1E974E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9" name="Google Shape;5405;p86">
            <a:extLst>
              <a:ext uri="{FF2B5EF4-FFF2-40B4-BE49-F238E27FC236}">
                <a16:creationId xmlns:a16="http://schemas.microsoft.com/office/drawing/2014/main" id="{92578704-9D6F-4AF5-BCD7-BD7C8C08F4C5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0" name="Google Shape;5406;p86">
            <a:extLst>
              <a:ext uri="{FF2B5EF4-FFF2-40B4-BE49-F238E27FC236}">
                <a16:creationId xmlns:a16="http://schemas.microsoft.com/office/drawing/2014/main" id="{6FAD6474-C614-4840-8AE3-9CE74AAE6E99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1" name="Google Shape;5407;p86">
            <a:extLst>
              <a:ext uri="{FF2B5EF4-FFF2-40B4-BE49-F238E27FC236}">
                <a16:creationId xmlns:a16="http://schemas.microsoft.com/office/drawing/2014/main" id="{43EB0F62-B3A4-4F32-B828-47D3459A69EF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2" name="Google Shape;5408;p86">
            <a:extLst>
              <a:ext uri="{FF2B5EF4-FFF2-40B4-BE49-F238E27FC236}">
                <a16:creationId xmlns:a16="http://schemas.microsoft.com/office/drawing/2014/main" id="{C455FB4C-7F34-4899-B732-2C7CE17B41EC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3" name="Google Shape;5409;p86">
            <a:extLst>
              <a:ext uri="{FF2B5EF4-FFF2-40B4-BE49-F238E27FC236}">
                <a16:creationId xmlns:a16="http://schemas.microsoft.com/office/drawing/2014/main" id="{0ED2743C-EA7F-4DB3-A0B9-AB840ACD73EB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4" name="Google Shape;5410;p86">
            <a:extLst>
              <a:ext uri="{FF2B5EF4-FFF2-40B4-BE49-F238E27FC236}">
                <a16:creationId xmlns:a16="http://schemas.microsoft.com/office/drawing/2014/main" id="{1C041472-A8DE-490A-B5B5-1D642E9F7FE1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5" name="Google Shape;5411;p86">
            <a:extLst>
              <a:ext uri="{FF2B5EF4-FFF2-40B4-BE49-F238E27FC236}">
                <a16:creationId xmlns:a16="http://schemas.microsoft.com/office/drawing/2014/main" id="{78B5317F-846A-4290-BE1E-A9DB1DAE4B31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6" name="Google Shape;5412;p86">
            <a:extLst>
              <a:ext uri="{FF2B5EF4-FFF2-40B4-BE49-F238E27FC236}">
                <a16:creationId xmlns:a16="http://schemas.microsoft.com/office/drawing/2014/main" id="{9621B995-7FEA-4233-962C-4D2D5DFF9AE7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7" name="Google Shape;5413;p86">
            <a:extLst>
              <a:ext uri="{FF2B5EF4-FFF2-40B4-BE49-F238E27FC236}">
                <a16:creationId xmlns:a16="http://schemas.microsoft.com/office/drawing/2014/main" id="{A953AAE6-588D-4928-9517-4183FFF96CC3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8" name="Google Shape;5414;p86">
            <a:extLst>
              <a:ext uri="{FF2B5EF4-FFF2-40B4-BE49-F238E27FC236}">
                <a16:creationId xmlns:a16="http://schemas.microsoft.com/office/drawing/2014/main" id="{58CD1B13-2AD8-40C0-B3A7-7D4489D94B5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9" name="Google Shape;5415;p86">
            <a:extLst>
              <a:ext uri="{FF2B5EF4-FFF2-40B4-BE49-F238E27FC236}">
                <a16:creationId xmlns:a16="http://schemas.microsoft.com/office/drawing/2014/main" id="{4D77EB1D-55B0-4229-878F-3C5F324EF832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0" name="Google Shape;5416;p86">
            <a:extLst>
              <a:ext uri="{FF2B5EF4-FFF2-40B4-BE49-F238E27FC236}">
                <a16:creationId xmlns:a16="http://schemas.microsoft.com/office/drawing/2014/main" id="{C353B19A-4770-430E-BCC8-18AE755ED2D9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1" name="Google Shape;5417;p86">
            <a:extLst>
              <a:ext uri="{FF2B5EF4-FFF2-40B4-BE49-F238E27FC236}">
                <a16:creationId xmlns:a16="http://schemas.microsoft.com/office/drawing/2014/main" id="{AE01299C-F378-4444-B115-83D159953ADA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2" name="Google Shape;5418;p86">
            <a:extLst>
              <a:ext uri="{FF2B5EF4-FFF2-40B4-BE49-F238E27FC236}">
                <a16:creationId xmlns:a16="http://schemas.microsoft.com/office/drawing/2014/main" id="{B324B615-D428-475B-83F1-5CF6B8D30CF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3" name="Google Shape;5419;p86">
            <a:extLst>
              <a:ext uri="{FF2B5EF4-FFF2-40B4-BE49-F238E27FC236}">
                <a16:creationId xmlns:a16="http://schemas.microsoft.com/office/drawing/2014/main" id="{B1152184-4577-42ED-BB5D-ED9EE3B10F1F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4" name="Google Shape;5420;p86">
            <a:extLst>
              <a:ext uri="{FF2B5EF4-FFF2-40B4-BE49-F238E27FC236}">
                <a16:creationId xmlns:a16="http://schemas.microsoft.com/office/drawing/2014/main" id="{1DD197EA-3AE0-4DCD-B7B6-7B3AE6E225CE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5" name="Google Shape;5421;p86">
            <a:extLst>
              <a:ext uri="{FF2B5EF4-FFF2-40B4-BE49-F238E27FC236}">
                <a16:creationId xmlns:a16="http://schemas.microsoft.com/office/drawing/2014/main" id="{1E786323-F807-4F24-9151-CB2DDCEB5773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6" name="Google Shape;5422;p86">
            <a:extLst>
              <a:ext uri="{FF2B5EF4-FFF2-40B4-BE49-F238E27FC236}">
                <a16:creationId xmlns:a16="http://schemas.microsoft.com/office/drawing/2014/main" id="{16F83224-2144-4E72-8D9F-E0B7C21964AB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7" name="Google Shape;5423;p86">
            <a:extLst>
              <a:ext uri="{FF2B5EF4-FFF2-40B4-BE49-F238E27FC236}">
                <a16:creationId xmlns:a16="http://schemas.microsoft.com/office/drawing/2014/main" id="{150C4015-9147-4E95-AE8A-2A55544BF96E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8" name="Google Shape;5424;p86">
            <a:extLst>
              <a:ext uri="{FF2B5EF4-FFF2-40B4-BE49-F238E27FC236}">
                <a16:creationId xmlns:a16="http://schemas.microsoft.com/office/drawing/2014/main" id="{E33EBCB5-62BA-4270-A977-EBD26315A70E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85112E9-6AAF-4C14-A71D-8F8B76F889B4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F3A52BB-061A-4942-BCDB-F792F3DEA996}"/>
              </a:ext>
            </a:extLst>
          </p:cNvPr>
          <p:cNvCxnSpPr>
            <a:cxnSpLocks/>
          </p:cNvCxnSpPr>
          <p:nvPr/>
        </p:nvCxnSpPr>
        <p:spPr>
          <a:xfrm flipV="1">
            <a:off x="2317792" y="407375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Google Shape;5358;p86">
            <a:extLst>
              <a:ext uri="{FF2B5EF4-FFF2-40B4-BE49-F238E27FC236}">
                <a16:creationId xmlns:a16="http://schemas.microsoft.com/office/drawing/2014/main" id="{D53F9B39-0238-4270-B8D5-C55E66CB1DD7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2" name="Google Shape;5359;p86">
            <a:extLst>
              <a:ext uri="{FF2B5EF4-FFF2-40B4-BE49-F238E27FC236}">
                <a16:creationId xmlns:a16="http://schemas.microsoft.com/office/drawing/2014/main" id="{C5173226-794A-44B9-9A27-0D01BF77532E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25713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title"/>
          </p:nvPr>
        </p:nvSpPr>
        <p:spPr>
          <a:xfrm>
            <a:off x="816000" y="319237"/>
            <a:ext cx="10564400" cy="5260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/>
              <a:t>Artificial Neuron Model</a:t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3556551" y="1835000"/>
            <a:ext cx="2882800" cy="2722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5" name="Google Shape;215;p18"/>
          <p:cNvSpPr/>
          <p:nvPr/>
        </p:nvSpPr>
        <p:spPr>
          <a:xfrm>
            <a:off x="3830312" y="3026332"/>
            <a:ext cx="1144349" cy="208701"/>
          </a:xfrm>
          <a:custGeom>
            <a:avLst/>
            <a:gdLst/>
            <a:ahLst/>
            <a:cxnLst/>
            <a:rect l="l" t="t" r="r" b="b"/>
            <a:pathLst>
              <a:path w="44326" h="8084" extrusionOk="0">
                <a:moveTo>
                  <a:pt x="0" y="0"/>
                </a:moveTo>
                <a:lnTo>
                  <a:pt x="27878" y="0"/>
                </a:lnTo>
                <a:lnTo>
                  <a:pt x="44326" y="8084"/>
                </a:lnTo>
              </a:path>
            </a:pathLst>
          </a:cu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6" name="Google Shape;216;p18"/>
          <p:cNvSpPr/>
          <p:nvPr/>
        </p:nvSpPr>
        <p:spPr>
          <a:xfrm rot="10800000" flipH="1">
            <a:off x="3823110" y="3889454"/>
            <a:ext cx="1317089" cy="345479"/>
          </a:xfrm>
          <a:custGeom>
            <a:avLst/>
            <a:gdLst/>
            <a:ahLst/>
            <a:cxnLst/>
            <a:rect l="l" t="t" r="r" b="b"/>
            <a:pathLst>
              <a:path w="51017" h="13382" extrusionOk="0">
                <a:moveTo>
                  <a:pt x="0" y="0"/>
                </a:moveTo>
                <a:lnTo>
                  <a:pt x="28436" y="0"/>
                </a:lnTo>
                <a:lnTo>
                  <a:pt x="51017" y="13382"/>
                </a:lnTo>
              </a:path>
            </a:pathLst>
          </a:cu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7" name="Google Shape;217;p18"/>
          <p:cNvSpPr/>
          <p:nvPr/>
        </p:nvSpPr>
        <p:spPr>
          <a:xfrm>
            <a:off x="3823110" y="2616095"/>
            <a:ext cx="1317089" cy="345479"/>
          </a:xfrm>
          <a:custGeom>
            <a:avLst/>
            <a:gdLst/>
            <a:ahLst/>
            <a:cxnLst/>
            <a:rect l="l" t="t" r="r" b="b"/>
            <a:pathLst>
              <a:path w="51017" h="13382" extrusionOk="0">
                <a:moveTo>
                  <a:pt x="0" y="0"/>
                </a:moveTo>
                <a:lnTo>
                  <a:pt x="28436" y="0"/>
                </a:lnTo>
                <a:lnTo>
                  <a:pt x="51017" y="13382"/>
                </a:lnTo>
              </a:path>
            </a:pathLst>
          </a:cu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8" name="Google Shape;218;p18"/>
          <p:cNvSpPr/>
          <p:nvPr/>
        </p:nvSpPr>
        <p:spPr>
          <a:xfrm>
            <a:off x="4965539" y="2789653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219" name="Google Shape;2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3217" y="3867312"/>
            <a:ext cx="930835" cy="25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3217" y="2284868"/>
            <a:ext cx="930835" cy="26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3217" y="2730888"/>
            <a:ext cx="930835" cy="26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3067" y="3143271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18"/>
          <p:cNvCxnSpPr>
            <a:stCxn id="218" idx="6"/>
          </p:cNvCxnSpPr>
          <p:nvPr/>
        </p:nvCxnSpPr>
        <p:spPr>
          <a:xfrm>
            <a:off x="6235939" y="3424853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Google Shape;224;p18"/>
          <p:cNvSpPr/>
          <p:nvPr/>
        </p:nvSpPr>
        <p:spPr>
          <a:xfrm>
            <a:off x="6802595" y="2777249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25" name="Google Shape;225;p18"/>
          <p:cNvCxnSpPr/>
          <p:nvPr/>
        </p:nvCxnSpPr>
        <p:spPr>
          <a:xfrm>
            <a:off x="7437819" y="2961560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18"/>
          <p:cNvCxnSpPr/>
          <p:nvPr/>
        </p:nvCxnSpPr>
        <p:spPr>
          <a:xfrm rot="10800000">
            <a:off x="7437772" y="2993075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8"/>
          <p:cNvCxnSpPr/>
          <p:nvPr/>
        </p:nvCxnSpPr>
        <p:spPr>
          <a:xfrm rot="10800000" flipH="1">
            <a:off x="7047355" y="3421301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8"/>
          <p:cNvCxnSpPr/>
          <p:nvPr/>
        </p:nvCxnSpPr>
        <p:spPr>
          <a:xfrm rot="10800000" flipH="1">
            <a:off x="7437819" y="2977207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8"/>
          <p:cNvCxnSpPr/>
          <p:nvPr/>
        </p:nvCxnSpPr>
        <p:spPr>
          <a:xfrm>
            <a:off x="8073044" y="3424861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18"/>
          <p:cNvSpPr txBox="1"/>
          <p:nvPr/>
        </p:nvSpPr>
        <p:spPr>
          <a:xfrm>
            <a:off x="6858000" y="4495800"/>
            <a:ext cx="2628383" cy="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800">
                <a:latin typeface="Cambria"/>
                <a:ea typeface="Cambria"/>
                <a:cs typeface="Cambria"/>
                <a:sym typeface="Cambria"/>
              </a:rPr>
              <a:t>Activation function: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800">
                <a:latin typeface="Cambria"/>
                <a:ea typeface="Cambria"/>
                <a:cs typeface="Cambria"/>
                <a:sym typeface="Cambria"/>
              </a:rPr>
              <a:t>Non Linear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800">
                <a:latin typeface="Cambria"/>
                <a:ea typeface="Cambria"/>
                <a:cs typeface="Cambria"/>
                <a:sym typeface="Cambria"/>
              </a:rPr>
              <a:t>Transformation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1" name="Google Shape;23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8127" y="3434134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24678" y="2910993"/>
            <a:ext cx="365349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3939333" y="3373900"/>
            <a:ext cx="498632" cy="1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/>
          <p:nvPr/>
        </p:nvSpPr>
        <p:spPr>
          <a:xfrm>
            <a:off x="4419600" y="4572000"/>
            <a:ext cx="1996800" cy="4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800">
                <a:latin typeface="Cambria"/>
                <a:ea typeface="Cambria"/>
                <a:cs typeface="Cambria"/>
                <a:sym typeface="Cambria"/>
              </a:rPr>
              <a:t>Dot Product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D5F29-0E44-417F-BBD2-2D8693B4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03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B60D2-77AE-492C-A208-060ADC6C36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60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cxnSp>
        <p:nvCxnSpPr>
          <p:cNvPr id="96" name="Google Shape;5353;p86">
            <a:extLst>
              <a:ext uri="{FF2B5EF4-FFF2-40B4-BE49-F238E27FC236}">
                <a16:creationId xmlns:a16="http://schemas.microsoft.com/office/drawing/2014/main" id="{D7BD1623-8B1E-4986-ADC4-EE0627287FED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5354;p86">
            <a:extLst>
              <a:ext uri="{FF2B5EF4-FFF2-40B4-BE49-F238E27FC236}">
                <a16:creationId xmlns:a16="http://schemas.microsoft.com/office/drawing/2014/main" id="{6E6383E2-8A7D-457C-9D95-6E41701BA74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5355;p86">
            <a:extLst>
              <a:ext uri="{FF2B5EF4-FFF2-40B4-BE49-F238E27FC236}">
                <a16:creationId xmlns:a16="http://schemas.microsoft.com/office/drawing/2014/main" id="{9155876B-9915-47CA-BE85-CD4DC3402B53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0" name="Google Shape;5356;p86">
            <a:extLst>
              <a:ext uri="{FF2B5EF4-FFF2-40B4-BE49-F238E27FC236}">
                <a16:creationId xmlns:a16="http://schemas.microsoft.com/office/drawing/2014/main" id="{E2D9998D-39D1-4416-B4EB-4D1742902B74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04" name="Google Shape;5360;p86">
            <a:extLst>
              <a:ext uri="{FF2B5EF4-FFF2-40B4-BE49-F238E27FC236}">
                <a16:creationId xmlns:a16="http://schemas.microsoft.com/office/drawing/2014/main" id="{E0D4724B-96D5-4A8F-B86B-501415D69921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05" name="Google Shape;5361;p86">
            <a:extLst>
              <a:ext uri="{FF2B5EF4-FFF2-40B4-BE49-F238E27FC236}">
                <a16:creationId xmlns:a16="http://schemas.microsoft.com/office/drawing/2014/main" id="{B1015C25-92ED-42DD-84D4-A839585E59BC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6" name="Google Shape;5362;p86">
            <a:extLst>
              <a:ext uri="{FF2B5EF4-FFF2-40B4-BE49-F238E27FC236}">
                <a16:creationId xmlns:a16="http://schemas.microsoft.com/office/drawing/2014/main" id="{B2A8892C-9FC7-4913-BD8E-5652C9757E4B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7" name="Google Shape;5363;p86">
            <a:extLst>
              <a:ext uri="{FF2B5EF4-FFF2-40B4-BE49-F238E27FC236}">
                <a16:creationId xmlns:a16="http://schemas.microsoft.com/office/drawing/2014/main" id="{1EDC8BA8-E644-480C-BC10-CA3F9FF6535A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8" name="Google Shape;5364;p86">
            <a:extLst>
              <a:ext uri="{FF2B5EF4-FFF2-40B4-BE49-F238E27FC236}">
                <a16:creationId xmlns:a16="http://schemas.microsoft.com/office/drawing/2014/main" id="{B4D2C435-9DD8-4C47-8C8C-B736A3FE9A8A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9" name="Google Shape;5365;p86">
            <a:extLst>
              <a:ext uri="{FF2B5EF4-FFF2-40B4-BE49-F238E27FC236}">
                <a16:creationId xmlns:a16="http://schemas.microsoft.com/office/drawing/2014/main" id="{61B8E2D4-4319-4555-A902-0C7086B8351C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0" name="Google Shape;5366;p86">
            <a:extLst>
              <a:ext uri="{FF2B5EF4-FFF2-40B4-BE49-F238E27FC236}">
                <a16:creationId xmlns:a16="http://schemas.microsoft.com/office/drawing/2014/main" id="{C1B4E9CB-5440-4EEF-9DB1-BB29438CCDD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1" name="Google Shape;5367;p86">
            <a:extLst>
              <a:ext uri="{FF2B5EF4-FFF2-40B4-BE49-F238E27FC236}">
                <a16:creationId xmlns:a16="http://schemas.microsoft.com/office/drawing/2014/main" id="{A8682705-BD4B-43AD-A6F2-C623FB01329C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2" name="Google Shape;5368;p86">
            <a:extLst>
              <a:ext uri="{FF2B5EF4-FFF2-40B4-BE49-F238E27FC236}">
                <a16:creationId xmlns:a16="http://schemas.microsoft.com/office/drawing/2014/main" id="{FA90B1A6-7F6D-4B8A-8B93-B1BCF8F655FE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3" name="Google Shape;5369;p86">
            <a:extLst>
              <a:ext uri="{FF2B5EF4-FFF2-40B4-BE49-F238E27FC236}">
                <a16:creationId xmlns:a16="http://schemas.microsoft.com/office/drawing/2014/main" id="{20F52916-8FD9-404C-B2D5-447E97E800A4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4" name="Google Shape;5370;p86">
            <a:extLst>
              <a:ext uri="{FF2B5EF4-FFF2-40B4-BE49-F238E27FC236}">
                <a16:creationId xmlns:a16="http://schemas.microsoft.com/office/drawing/2014/main" id="{2630EC44-A015-4A90-84ED-252D1EE3B128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5" name="Google Shape;5371;p86">
            <a:extLst>
              <a:ext uri="{FF2B5EF4-FFF2-40B4-BE49-F238E27FC236}">
                <a16:creationId xmlns:a16="http://schemas.microsoft.com/office/drawing/2014/main" id="{F4F90136-DA7B-4ED9-BF8D-66536E3EC6C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6" name="Google Shape;5372;p86">
            <a:extLst>
              <a:ext uri="{FF2B5EF4-FFF2-40B4-BE49-F238E27FC236}">
                <a16:creationId xmlns:a16="http://schemas.microsoft.com/office/drawing/2014/main" id="{7DCE8F47-A92D-438E-A0D8-D801DCA5B22B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7" name="Google Shape;5373;p86">
            <a:extLst>
              <a:ext uri="{FF2B5EF4-FFF2-40B4-BE49-F238E27FC236}">
                <a16:creationId xmlns:a16="http://schemas.microsoft.com/office/drawing/2014/main" id="{68970FF0-03C3-4864-8624-6BBD4DA06BBE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8" name="Google Shape;5374;p86">
            <a:extLst>
              <a:ext uri="{FF2B5EF4-FFF2-40B4-BE49-F238E27FC236}">
                <a16:creationId xmlns:a16="http://schemas.microsoft.com/office/drawing/2014/main" id="{B519BC96-EAB3-4E43-9EDA-32E567001D40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9" name="Google Shape;5375;p86">
            <a:extLst>
              <a:ext uri="{FF2B5EF4-FFF2-40B4-BE49-F238E27FC236}">
                <a16:creationId xmlns:a16="http://schemas.microsoft.com/office/drawing/2014/main" id="{0B874702-D5C8-4E45-9B7D-524F3BEDB34F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0" name="Google Shape;5376;p86">
            <a:extLst>
              <a:ext uri="{FF2B5EF4-FFF2-40B4-BE49-F238E27FC236}">
                <a16:creationId xmlns:a16="http://schemas.microsoft.com/office/drawing/2014/main" id="{813C15F2-609B-4B8A-AA71-F00B8CE4C479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1" name="Google Shape;5377;p86">
            <a:extLst>
              <a:ext uri="{FF2B5EF4-FFF2-40B4-BE49-F238E27FC236}">
                <a16:creationId xmlns:a16="http://schemas.microsoft.com/office/drawing/2014/main" id="{0962DF7E-2AD2-4E64-BAAC-12E99B52BA4C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2" name="Google Shape;5378;p86">
            <a:extLst>
              <a:ext uri="{FF2B5EF4-FFF2-40B4-BE49-F238E27FC236}">
                <a16:creationId xmlns:a16="http://schemas.microsoft.com/office/drawing/2014/main" id="{60C1BEFF-D623-4982-B010-E3D891C35045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3" name="Google Shape;5379;p86">
            <a:extLst>
              <a:ext uri="{FF2B5EF4-FFF2-40B4-BE49-F238E27FC236}">
                <a16:creationId xmlns:a16="http://schemas.microsoft.com/office/drawing/2014/main" id="{9485C704-4028-4393-B324-8DF992B1DBBD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4" name="Google Shape;5380;p86">
            <a:extLst>
              <a:ext uri="{FF2B5EF4-FFF2-40B4-BE49-F238E27FC236}">
                <a16:creationId xmlns:a16="http://schemas.microsoft.com/office/drawing/2014/main" id="{7B657B1F-ED03-4B38-8B2E-351ABD76F92C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5" name="Google Shape;5381;p86">
            <a:extLst>
              <a:ext uri="{FF2B5EF4-FFF2-40B4-BE49-F238E27FC236}">
                <a16:creationId xmlns:a16="http://schemas.microsoft.com/office/drawing/2014/main" id="{1C2851F2-4798-434C-9726-89998DC9171C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6" name="Google Shape;5382;p86">
            <a:extLst>
              <a:ext uri="{FF2B5EF4-FFF2-40B4-BE49-F238E27FC236}">
                <a16:creationId xmlns:a16="http://schemas.microsoft.com/office/drawing/2014/main" id="{7EF54B51-42DA-456D-9EAA-BF03B5B0BA9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7" name="Google Shape;5383;p86">
            <a:extLst>
              <a:ext uri="{FF2B5EF4-FFF2-40B4-BE49-F238E27FC236}">
                <a16:creationId xmlns:a16="http://schemas.microsoft.com/office/drawing/2014/main" id="{FE1D9966-D3BD-4995-BED0-8F9940FD7FA0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8" name="Google Shape;5384;p86">
            <a:extLst>
              <a:ext uri="{FF2B5EF4-FFF2-40B4-BE49-F238E27FC236}">
                <a16:creationId xmlns:a16="http://schemas.microsoft.com/office/drawing/2014/main" id="{EAF6DC49-AF0C-43C0-8C54-AEF0AAF5D89D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9" name="Google Shape;5385;p86">
            <a:extLst>
              <a:ext uri="{FF2B5EF4-FFF2-40B4-BE49-F238E27FC236}">
                <a16:creationId xmlns:a16="http://schemas.microsoft.com/office/drawing/2014/main" id="{7C36FF30-10D3-4968-9BBC-28C3622D28DA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0" name="Google Shape;5386;p86">
            <a:extLst>
              <a:ext uri="{FF2B5EF4-FFF2-40B4-BE49-F238E27FC236}">
                <a16:creationId xmlns:a16="http://schemas.microsoft.com/office/drawing/2014/main" id="{77479B34-DF00-4C27-9573-220AFEBE4E2E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1" name="Google Shape;5387;p86">
            <a:extLst>
              <a:ext uri="{FF2B5EF4-FFF2-40B4-BE49-F238E27FC236}">
                <a16:creationId xmlns:a16="http://schemas.microsoft.com/office/drawing/2014/main" id="{DBEA5BCE-18BF-4D2A-B2A6-C47487137758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2" name="Google Shape;5388;p86">
            <a:extLst>
              <a:ext uri="{FF2B5EF4-FFF2-40B4-BE49-F238E27FC236}">
                <a16:creationId xmlns:a16="http://schemas.microsoft.com/office/drawing/2014/main" id="{739118CA-B2DC-4B8E-9EA4-835CEEC5E381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3" name="Google Shape;5389;p86">
            <a:extLst>
              <a:ext uri="{FF2B5EF4-FFF2-40B4-BE49-F238E27FC236}">
                <a16:creationId xmlns:a16="http://schemas.microsoft.com/office/drawing/2014/main" id="{9DDE72D6-2AD2-40EA-BDC7-B3D2F163A208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4" name="Google Shape;5390;p86">
            <a:extLst>
              <a:ext uri="{FF2B5EF4-FFF2-40B4-BE49-F238E27FC236}">
                <a16:creationId xmlns:a16="http://schemas.microsoft.com/office/drawing/2014/main" id="{69631CBC-D259-496C-8034-A8EEA6BBE31A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5" name="Google Shape;5391;p86">
            <a:extLst>
              <a:ext uri="{FF2B5EF4-FFF2-40B4-BE49-F238E27FC236}">
                <a16:creationId xmlns:a16="http://schemas.microsoft.com/office/drawing/2014/main" id="{1C1EEBC4-1DC4-4573-BE4C-85F233D361EF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6" name="Google Shape;5392;p86">
            <a:extLst>
              <a:ext uri="{FF2B5EF4-FFF2-40B4-BE49-F238E27FC236}">
                <a16:creationId xmlns:a16="http://schemas.microsoft.com/office/drawing/2014/main" id="{FFA92280-18C3-44C9-86DB-2B5FF207C7C1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7" name="Google Shape;5393;p86">
            <a:extLst>
              <a:ext uri="{FF2B5EF4-FFF2-40B4-BE49-F238E27FC236}">
                <a16:creationId xmlns:a16="http://schemas.microsoft.com/office/drawing/2014/main" id="{ACD7197B-ACE5-4254-9FC7-BB6CBB7F882B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8" name="Google Shape;5394;p86">
            <a:extLst>
              <a:ext uri="{FF2B5EF4-FFF2-40B4-BE49-F238E27FC236}">
                <a16:creationId xmlns:a16="http://schemas.microsoft.com/office/drawing/2014/main" id="{5B4014BE-2CE8-40EF-9708-EE713A8955D1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9" name="Google Shape;5395;p86">
            <a:extLst>
              <a:ext uri="{FF2B5EF4-FFF2-40B4-BE49-F238E27FC236}">
                <a16:creationId xmlns:a16="http://schemas.microsoft.com/office/drawing/2014/main" id="{710470CF-1CDA-44B1-9707-2B919EB4F5F9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0" name="Google Shape;5396;p86">
            <a:extLst>
              <a:ext uri="{FF2B5EF4-FFF2-40B4-BE49-F238E27FC236}">
                <a16:creationId xmlns:a16="http://schemas.microsoft.com/office/drawing/2014/main" id="{961A34E0-4C9D-4352-BA11-C367FEB61C0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1" name="Google Shape;5397;p86">
            <a:extLst>
              <a:ext uri="{FF2B5EF4-FFF2-40B4-BE49-F238E27FC236}">
                <a16:creationId xmlns:a16="http://schemas.microsoft.com/office/drawing/2014/main" id="{43B40C41-0CBA-4A1C-8D3E-322D1ACE2E49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2" name="Google Shape;5398;p86">
            <a:extLst>
              <a:ext uri="{FF2B5EF4-FFF2-40B4-BE49-F238E27FC236}">
                <a16:creationId xmlns:a16="http://schemas.microsoft.com/office/drawing/2014/main" id="{7EE0F65E-A06E-48F4-9208-2710B7B30D86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3" name="Google Shape;5399;p86">
            <a:extLst>
              <a:ext uri="{FF2B5EF4-FFF2-40B4-BE49-F238E27FC236}">
                <a16:creationId xmlns:a16="http://schemas.microsoft.com/office/drawing/2014/main" id="{FC37F2A2-ADEC-49A2-9811-884D249609E6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4" name="Google Shape;5400;p86">
            <a:extLst>
              <a:ext uri="{FF2B5EF4-FFF2-40B4-BE49-F238E27FC236}">
                <a16:creationId xmlns:a16="http://schemas.microsoft.com/office/drawing/2014/main" id="{29838B75-A50D-48F6-9C70-C969DA20317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5" name="Google Shape;5401;p86">
            <a:extLst>
              <a:ext uri="{FF2B5EF4-FFF2-40B4-BE49-F238E27FC236}">
                <a16:creationId xmlns:a16="http://schemas.microsoft.com/office/drawing/2014/main" id="{865C434D-BF7E-4E70-B23B-9395543404D4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6" name="Google Shape;5402;p86">
            <a:extLst>
              <a:ext uri="{FF2B5EF4-FFF2-40B4-BE49-F238E27FC236}">
                <a16:creationId xmlns:a16="http://schemas.microsoft.com/office/drawing/2014/main" id="{0420B7AD-F431-4015-A49B-C199038FC8BC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7" name="Google Shape;5403;p86">
            <a:extLst>
              <a:ext uri="{FF2B5EF4-FFF2-40B4-BE49-F238E27FC236}">
                <a16:creationId xmlns:a16="http://schemas.microsoft.com/office/drawing/2014/main" id="{00B444D7-A591-4EC7-975D-12B8FB0761B6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8" name="Google Shape;5404;p86">
            <a:extLst>
              <a:ext uri="{FF2B5EF4-FFF2-40B4-BE49-F238E27FC236}">
                <a16:creationId xmlns:a16="http://schemas.microsoft.com/office/drawing/2014/main" id="{E7503FE7-296D-4762-BEA5-94F2CF1E974E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9" name="Google Shape;5405;p86">
            <a:extLst>
              <a:ext uri="{FF2B5EF4-FFF2-40B4-BE49-F238E27FC236}">
                <a16:creationId xmlns:a16="http://schemas.microsoft.com/office/drawing/2014/main" id="{92578704-9D6F-4AF5-BCD7-BD7C8C08F4C5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0" name="Google Shape;5406;p86">
            <a:extLst>
              <a:ext uri="{FF2B5EF4-FFF2-40B4-BE49-F238E27FC236}">
                <a16:creationId xmlns:a16="http://schemas.microsoft.com/office/drawing/2014/main" id="{6FAD6474-C614-4840-8AE3-9CE74AAE6E99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1" name="Google Shape;5407;p86">
            <a:extLst>
              <a:ext uri="{FF2B5EF4-FFF2-40B4-BE49-F238E27FC236}">
                <a16:creationId xmlns:a16="http://schemas.microsoft.com/office/drawing/2014/main" id="{43EB0F62-B3A4-4F32-B828-47D3459A69EF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2" name="Google Shape;5408;p86">
            <a:extLst>
              <a:ext uri="{FF2B5EF4-FFF2-40B4-BE49-F238E27FC236}">
                <a16:creationId xmlns:a16="http://schemas.microsoft.com/office/drawing/2014/main" id="{C455FB4C-7F34-4899-B732-2C7CE17B41EC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3" name="Google Shape;5409;p86">
            <a:extLst>
              <a:ext uri="{FF2B5EF4-FFF2-40B4-BE49-F238E27FC236}">
                <a16:creationId xmlns:a16="http://schemas.microsoft.com/office/drawing/2014/main" id="{0ED2743C-EA7F-4DB3-A0B9-AB840ACD73EB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4" name="Google Shape;5410;p86">
            <a:extLst>
              <a:ext uri="{FF2B5EF4-FFF2-40B4-BE49-F238E27FC236}">
                <a16:creationId xmlns:a16="http://schemas.microsoft.com/office/drawing/2014/main" id="{1C041472-A8DE-490A-B5B5-1D642E9F7FE1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5" name="Google Shape;5411;p86">
            <a:extLst>
              <a:ext uri="{FF2B5EF4-FFF2-40B4-BE49-F238E27FC236}">
                <a16:creationId xmlns:a16="http://schemas.microsoft.com/office/drawing/2014/main" id="{78B5317F-846A-4290-BE1E-A9DB1DAE4B31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6" name="Google Shape;5412;p86">
            <a:extLst>
              <a:ext uri="{FF2B5EF4-FFF2-40B4-BE49-F238E27FC236}">
                <a16:creationId xmlns:a16="http://schemas.microsoft.com/office/drawing/2014/main" id="{9621B995-7FEA-4233-962C-4D2D5DFF9AE7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7" name="Google Shape;5413;p86">
            <a:extLst>
              <a:ext uri="{FF2B5EF4-FFF2-40B4-BE49-F238E27FC236}">
                <a16:creationId xmlns:a16="http://schemas.microsoft.com/office/drawing/2014/main" id="{A953AAE6-588D-4928-9517-4183FFF96CC3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8" name="Google Shape;5414;p86">
            <a:extLst>
              <a:ext uri="{FF2B5EF4-FFF2-40B4-BE49-F238E27FC236}">
                <a16:creationId xmlns:a16="http://schemas.microsoft.com/office/drawing/2014/main" id="{58CD1B13-2AD8-40C0-B3A7-7D4489D94B5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9" name="Google Shape;5415;p86">
            <a:extLst>
              <a:ext uri="{FF2B5EF4-FFF2-40B4-BE49-F238E27FC236}">
                <a16:creationId xmlns:a16="http://schemas.microsoft.com/office/drawing/2014/main" id="{4D77EB1D-55B0-4229-878F-3C5F324EF832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0" name="Google Shape;5416;p86">
            <a:extLst>
              <a:ext uri="{FF2B5EF4-FFF2-40B4-BE49-F238E27FC236}">
                <a16:creationId xmlns:a16="http://schemas.microsoft.com/office/drawing/2014/main" id="{C353B19A-4770-430E-BCC8-18AE755ED2D9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1" name="Google Shape;5417;p86">
            <a:extLst>
              <a:ext uri="{FF2B5EF4-FFF2-40B4-BE49-F238E27FC236}">
                <a16:creationId xmlns:a16="http://schemas.microsoft.com/office/drawing/2014/main" id="{AE01299C-F378-4444-B115-83D159953ADA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2" name="Google Shape;5418;p86">
            <a:extLst>
              <a:ext uri="{FF2B5EF4-FFF2-40B4-BE49-F238E27FC236}">
                <a16:creationId xmlns:a16="http://schemas.microsoft.com/office/drawing/2014/main" id="{B324B615-D428-475B-83F1-5CF6B8D30CF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3" name="Google Shape;5419;p86">
            <a:extLst>
              <a:ext uri="{FF2B5EF4-FFF2-40B4-BE49-F238E27FC236}">
                <a16:creationId xmlns:a16="http://schemas.microsoft.com/office/drawing/2014/main" id="{B1152184-4577-42ED-BB5D-ED9EE3B10F1F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4" name="Google Shape;5420;p86">
            <a:extLst>
              <a:ext uri="{FF2B5EF4-FFF2-40B4-BE49-F238E27FC236}">
                <a16:creationId xmlns:a16="http://schemas.microsoft.com/office/drawing/2014/main" id="{1DD197EA-3AE0-4DCD-B7B6-7B3AE6E225CE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5" name="Google Shape;5421;p86">
            <a:extLst>
              <a:ext uri="{FF2B5EF4-FFF2-40B4-BE49-F238E27FC236}">
                <a16:creationId xmlns:a16="http://schemas.microsoft.com/office/drawing/2014/main" id="{1E786323-F807-4F24-9151-CB2DDCEB5773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6" name="Google Shape;5422;p86">
            <a:extLst>
              <a:ext uri="{FF2B5EF4-FFF2-40B4-BE49-F238E27FC236}">
                <a16:creationId xmlns:a16="http://schemas.microsoft.com/office/drawing/2014/main" id="{16F83224-2144-4E72-8D9F-E0B7C21964AB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7" name="Google Shape;5423;p86">
            <a:extLst>
              <a:ext uri="{FF2B5EF4-FFF2-40B4-BE49-F238E27FC236}">
                <a16:creationId xmlns:a16="http://schemas.microsoft.com/office/drawing/2014/main" id="{150C4015-9147-4E95-AE8A-2A55544BF96E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8" name="Google Shape;5424;p86">
            <a:extLst>
              <a:ext uri="{FF2B5EF4-FFF2-40B4-BE49-F238E27FC236}">
                <a16:creationId xmlns:a16="http://schemas.microsoft.com/office/drawing/2014/main" id="{E33EBCB5-62BA-4270-A977-EBD26315A70E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85112E9-6AAF-4C14-A71D-8F8B76F889B4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b="1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lang="nl" dirty="0">
              <a:solidFill>
                <a:srgbClr val="FF91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F3A52BB-061A-4942-BCDB-F792F3DEA996}"/>
              </a:ext>
            </a:extLst>
          </p:cNvPr>
          <p:cNvCxnSpPr>
            <a:cxnSpLocks/>
          </p:cNvCxnSpPr>
          <p:nvPr/>
        </p:nvCxnSpPr>
        <p:spPr>
          <a:xfrm flipV="1">
            <a:off x="2317792" y="407375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A9616C-756E-4318-954C-9C402E64E926}"/>
              </a:ext>
            </a:extLst>
          </p:cNvPr>
          <p:cNvCxnSpPr>
            <a:cxnSpLocks/>
          </p:cNvCxnSpPr>
          <p:nvPr/>
        </p:nvCxnSpPr>
        <p:spPr>
          <a:xfrm flipV="1">
            <a:off x="2317792" y="366592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Google Shape;5358;p86">
            <a:extLst>
              <a:ext uri="{FF2B5EF4-FFF2-40B4-BE49-F238E27FC236}">
                <a16:creationId xmlns:a16="http://schemas.microsoft.com/office/drawing/2014/main" id="{E5042CE5-5837-4087-BB0B-A3497F37CF49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3" name="Google Shape;5359;p86">
            <a:extLst>
              <a:ext uri="{FF2B5EF4-FFF2-40B4-BE49-F238E27FC236}">
                <a16:creationId xmlns:a16="http://schemas.microsoft.com/office/drawing/2014/main" id="{7D1A30AA-1857-4BDE-B469-05F9D2305F5B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7605096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38ED8-DF6F-4AD9-BF28-9D816DAB29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61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cxnSp>
        <p:nvCxnSpPr>
          <p:cNvPr id="96" name="Google Shape;5353;p86">
            <a:extLst>
              <a:ext uri="{FF2B5EF4-FFF2-40B4-BE49-F238E27FC236}">
                <a16:creationId xmlns:a16="http://schemas.microsoft.com/office/drawing/2014/main" id="{D7BD1623-8B1E-4986-ADC4-EE0627287FED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5354;p86">
            <a:extLst>
              <a:ext uri="{FF2B5EF4-FFF2-40B4-BE49-F238E27FC236}">
                <a16:creationId xmlns:a16="http://schemas.microsoft.com/office/drawing/2014/main" id="{6E6383E2-8A7D-457C-9D95-6E41701BA74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5355;p86">
            <a:extLst>
              <a:ext uri="{FF2B5EF4-FFF2-40B4-BE49-F238E27FC236}">
                <a16:creationId xmlns:a16="http://schemas.microsoft.com/office/drawing/2014/main" id="{9155876B-9915-47CA-BE85-CD4DC3402B53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0" name="Google Shape;5356;p86">
            <a:extLst>
              <a:ext uri="{FF2B5EF4-FFF2-40B4-BE49-F238E27FC236}">
                <a16:creationId xmlns:a16="http://schemas.microsoft.com/office/drawing/2014/main" id="{E2D9998D-39D1-4416-B4EB-4D1742902B74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04" name="Google Shape;5360;p86">
            <a:extLst>
              <a:ext uri="{FF2B5EF4-FFF2-40B4-BE49-F238E27FC236}">
                <a16:creationId xmlns:a16="http://schemas.microsoft.com/office/drawing/2014/main" id="{E0D4724B-96D5-4A8F-B86B-501415D69921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05" name="Google Shape;5361;p86">
            <a:extLst>
              <a:ext uri="{FF2B5EF4-FFF2-40B4-BE49-F238E27FC236}">
                <a16:creationId xmlns:a16="http://schemas.microsoft.com/office/drawing/2014/main" id="{B1015C25-92ED-42DD-84D4-A839585E59BC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6" name="Google Shape;5362;p86">
            <a:extLst>
              <a:ext uri="{FF2B5EF4-FFF2-40B4-BE49-F238E27FC236}">
                <a16:creationId xmlns:a16="http://schemas.microsoft.com/office/drawing/2014/main" id="{B2A8892C-9FC7-4913-BD8E-5652C9757E4B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7" name="Google Shape;5363;p86">
            <a:extLst>
              <a:ext uri="{FF2B5EF4-FFF2-40B4-BE49-F238E27FC236}">
                <a16:creationId xmlns:a16="http://schemas.microsoft.com/office/drawing/2014/main" id="{1EDC8BA8-E644-480C-BC10-CA3F9FF6535A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8" name="Google Shape;5364;p86">
            <a:extLst>
              <a:ext uri="{FF2B5EF4-FFF2-40B4-BE49-F238E27FC236}">
                <a16:creationId xmlns:a16="http://schemas.microsoft.com/office/drawing/2014/main" id="{B4D2C435-9DD8-4C47-8C8C-B736A3FE9A8A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9" name="Google Shape;5365;p86">
            <a:extLst>
              <a:ext uri="{FF2B5EF4-FFF2-40B4-BE49-F238E27FC236}">
                <a16:creationId xmlns:a16="http://schemas.microsoft.com/office/drawing/2014/main" id="{61B8E2D4-4319-4555-A902-0C7086B8351C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0" name="Google Shape;5366;p86">
            <a:extLst>
              <a:ext uri="{FF2B5EF4-FFF2-40B4-BE49-F238E27FC236}">
                <a16:creationId xmlns:a16="http://schemas.microsoft.com/office/drawing/2014/main" id="{C1B4E9CB-5440-4EEF-9DB1-BB29438CCDD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1" name="Google Shape;5367;p86">
            <a:extLst>
              <a:ext uri="{FF2B5EF4-FFF2-40B4-BE49-F238E27FC236}">
                <a16:creationId xmlns:a16="http://schemas.microsoft.com/office/drawing/2014/main" id="{A8682705-BD4B-43AD-A6F2-C623FB01329C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2" name="Google Shape;5368;p86">
            <a:extLst>
              <a:ext uri="{FF2B5EF4-FFF2-40B4-BE49-F238E27FC236}">
                <a16:creationId xmlns:a16="http://schemas.microsoft.com/office/drawing/2014/main" id="{FA90B1A6-7F6D-4B8A-8B93-B1BCF8F655FE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3" name="Google Shape;5369;p86">
            <a:extLst>
              <a:ext uri="{FF2B5EF4-FFF2-40B4-BE49-F238E27FC236}">
                <a16:creationId xmlns:a16="http://schemas.microsoft.com/office/drawing/2014/main" id="{20F52916-8FD9-404C-B2D5-447E97E800A4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4" name="Google Shape;5370;p86">
            <a:extLst>
              <a:ext uri="{FF2B5EF4-FFF2-40B4-BE49-F238E27FC236}">
                <a16:creationId xmlns:a16="http://schemas.microsoft.com/office/drawing/2014/main" id="{2630EC44-A015-4A90-84ED-252D1EE3B128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5" name="Google Shape;5371;p86">
            <a:extLst>
              <a:ext uri="{FF2B5EF4-FFF2-40B4-BE49-F238E27FC236}">
                <a16:creationId xmlns:a16="http://schemas.microsoft.com/office/drawing/2014/main" id="{F4F90136-DA7B-4ED9-BF8D-66536E3EC6C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6" name="Google Shape;5372;p86">
            <a:extLst>
              <a:ext uri="{FF2B5EF4-FFF2-40B4-BE49-F238E27FC236}">
                <a16:creationId xmlns:a16="http://schemas.microsoft.com/office/drawing/2014/main" id="{7DCE8F47-A92D-438E-A0D8-D801DCA5B22B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7" name="Google Shape;5373;p86">
            <a:extLst>
              <a:ext uri="{FF2B5EF4-FFF2-40B4-BE49-F238E27FC236}">
                <a16:creationId xmlns:a16="http://schemas.microsoft.com/office/drawing/2014/main" id="{68970FF0-03C3-4864-8624-6BBD4DA06BBE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8" name="Google Shape;5374;p86">
            <a:extLst>
              <a:ext uri="{FF2B5EF4-FFF2-40B4-BE49-F238E27FC236}">
                <a16:creationId xmlns:a16="http://schemas.microsoft.com/office/drawing/2014/main" id="{B519BC96-EAB3-4E43-9EDA-32E567001D40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9" name="Google Shape;5375;p86">
            <a:extLst>
              <a:ext uri="{FF2B5EF4-FFF2-40B4-BE49-F238E27FC236}">
                <a16:creationId xmlns:a16="http://schemas.microsoft.com/office/drawing/2014/main" id="{0B874702-D5C8-4E45-9B7D-524F3BEDB34F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0" name="Google Shape;5376;p86">
            <a:extLst>
              <a:ext uri="{FF2B5EF4-FFF2-40B4-BE49-F238E27FC236}">
                <a16:creationId xmlns:a16="http://schemas.microsoft.com/office/drawing/2014/main" id="{813C15F2-609B-4B8A-AA71-F00B8CE4C479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1" name="Google Shape;5377;p86">
            <a:extLst>
              <a:ext uri="{FF2B5EF4-FFF2-40B4-BE49-F238E27FC236}">
                <a16:creationId xmlns:a16="http://schemas.microsoft.com/office/drawing/2014/main" id="{0962DF7E-2AD2-4E64-BAAC-12E99B52BA4C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2" name="Google Shape;5378;p86">
            <a:extLst>
              <a:ext uri="{FF2B5EF4-FFF2-40B4-BE49-F238E27FC236}">
                <a16:creationId xmlns:a16="http://schemas.microsoft.com/office/drawing/2014/main" id="{60C1BEFF-D623-4982-B010-E3D891C35045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3" name="Google Shape;5379;p86">
            <a:extLst>
              <a:ext uri="{FF2B5EF4-FFF2-40B4-BE49-F238E27FC236}">
                <a16:creationId xmlns:a16="http://schemas.microsoft.com/office/drawing/2014/main" id="{9485C704-4028-4393-B324-8DF992B1DBBD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4" name="Google Shape;5380;p86">
            <a:extLst>
              <a:ext uri="{FF2B5EF4-FFF2-40B4-BE49-F238E27FC236}">
                <a16:creationId xmlns:a16="http://schemas.microsoft.com/office/drawing/2014/main" id="{7B657B1F-ED03-4B38-8B2E-351ABD76F92C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5" name="Google Shape;5381;p86">
            <a:extLst>
              <a:ext uri="{FF2B5EF4-FFF2-40B4-BE49-F238E27FC236}">
                <a16:creationId xmlns:a16="http://schemas.microsoft.com/office/drawing/2014/main" id="{1C2851F2-4798-434C-9726-89998DC9171C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6" name="Google Shape;5382;p86">
            <a:extLst>
              <a:ext uri="{FF2B5EF4-FFF2-40B4-BE49-F238E27FC236}">
                <a16:creationId xmlns:a16="http://schemas.microsoft.com/office/drawing/2014/main" id="{7EF54B51-42DA-456D-9EAA-BF03B5B0BA9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7" name="Google Shape;5383;p86">
            <a:extLst>
              <a:ext uri="{FF2B5EF4-FFF2-40B4-BE49-F238E27FC236}">
                <a16:creationId xmlns:a16="http://schemas.microsoft.com/office/drawing/2014/main" id="{FE1D9966-D3BD-4995-BED0-8F9940FD7FA0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8" name="Google Shape;5384;p86">
            <a:extLst>
              <a:ext uri="{FF2B5EF4-FFF2-40B4-BE49-F238E27FC236}">
                <a16:creationId xmlns:a16="http://schemas.microsoft.com/office/drawing/2014/main" id="{EAF6DC49-AF0C-43C0-8C54-AEF0AAF5D89D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9" name="Google Shape;5385;p86">
            <a:extLst>
              <a:ext uri="{FF2B5EF4-FFF2-40B4-BE49-F238E27FC236}">
                <a16:creationId xmlns:a16="http://schemas.microsoft.com/office/drawing/2014/main" id="{7C36FF30-10D3-4968-9BBC-28C3622D28DA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0" name="Google Shape;5386;p86">
            <a:extLst>
              <a:ext uri="{FF2B5EF4-FFF2-40B4-BE49-F238E27FC236}">
                <a16:creationId xmlns:a16="http://schemas.microsoft.com/office/drawing/2014/main" id="{77479B34-DF00-4C27-9573-220AFEBE4E2E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1" name="Google Shape;5387;p86">
            <a:extLst>
              <a:ext uri="{FF2B5EF4-FFF2-40B4-BE49-F238E27FC236}">
                <a16:creationId xmlns:a16="http://schemas.microsoft.com/office/drawing/2014/main" id="{DBEA5BCE-18BF-4D2A-B2A6-C47487137758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2" name="Google Shape;5388;p86">
            <a:extLst>
              <a:ext uri="{FF2B5EF4-FFF2-40B4-BE49-F238E27FC236}">
                <a16:creationId xmlns:a16="http://schemas.microsoft.com/office/drawing/2014/main" id="{739118CA-B2DC-4B8E-9EA4-835CEEC5E381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3" name="Google Shape;5389;p86">
            <a:extLst>
              <a:ext uri="{FF2B5EF4-FFF2-40B4-BE49-F238E27FC236}">
                <a16:creationId xmlns:a16="http://schemas.microsoft.com/office/drawing/2014/main" id="{9DDE72D6-2AD2-40EA-BDC7-B3D2F163A208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4" name="Google Shape;5390;p86">
            <a:extLst>
              <a:ext uri="{FF2B5EF4-FFF2-40B4-BE49-F238E27FC236}">
                <a16:creationId xmlns:a16="http://schemas.microsoft.com/office/drawing/2014/main" id="{69631CBC-D259-496C-8034-A8EEA6BBE31A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5" name="Google Shape;5391;p86">
            <a:extLst>
              <a:ext uri="{FF2B5EF4-FFF2-40B4-BE49-F238E27FC236}">
                <a16:creationId xmlns:a16="http://schemas.microsoft.com/office/drawing/2014/main" id="{1C1EEBC4-1DC4-4573-BE4C-85F233D361EF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6" name="Google Shape;5392;p86">
            <a:extLst>
              <a:ext uri="{FF2B5EF4-FFF2-40B4-BE49-F238E27FC236}">
                <a16:creationId xmlns:a16="http://schemas.microsoft.com/office/drawing/2014/main" id="{FFA92280-18C3-44C9-86DB-2B5FF207C7C1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7" name="Google Shape;5393;p86">
            <a:extLst>
              <a:ext uri="{FF2B5EF4-FFF2-40B4-BE49-F238E27FC236}">
                <a16:creationId xmlns:a16="http://schemas.microsoft.com/office/drawing/2014/main" id="{ACD7197B-ACE5-4254-9FC7-BB6CBB7F882B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8" name="Google Shape;5394;p86">
            <a:extLst>
              <a:ext uri="{FF2B5EF4-FFF2-40B4-BE49-F238E27FC236}">
                <a16:creationId xmlns:a16="http://schemas.microsoft.com/office/drawing/2014/main" id="{5B4014BE-2CE8-40EF-9708-EE713A8955D1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9" name="Google Shape;5395;p86">
            <a:extLst>
              <a:ext uri="{FF2B5EF4-FFF2-40B4-BE49-F238E27FC236}">
                <a16:creationId xmlns:a16="http://schemas.microsoft.com/office/drawing/2014/main" id="{710470CF-1CDA-44B1-9707-2B919EB4F5F9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0" name="Google Shape;5396;p86">
            <a:extLst>
              <a:ext uri="{FF2B5EF4-FFF2-40B4-BE49-F238E27FC236}">
                <a16:creationId xmlns:a16="http://schemas.microsoft.com/office/drawing/2014/main" id="{961A34E0-4C9D-4352-BA11-C367FEB61C0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1" name="Google Shape;5397;p86">
            <a:extLst>
              <a:ext uri="{FF2B5EF4-FFF2-40B4-BE49-F238E27FC236}">
                <a16:creationId xmlns:a16="http://schemas.microsoft.com/office/drawing/2014/main" id="{43B40C41-0CBA-4A1C-8D3E-322D1ACE2E49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2" name="Google Shape;5398;p86">
            <a:extLst>
              <a:ext uri="{FF2B5EF4-FFF2-40B4-BE49-F238E27FC236}">
                <a16:creationId xmlns:a16="http://schemas.microsoft.com/office/drawing/2014/main" id="{7EE0F65E-A06E-48F4-9208-2710B7B30D86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3" name="Google Shape;5399;p86">
            <a:extLst>
              <a:ext uri="{FF2B5EF4-FFF2-40B4-BE49-F238E27FC236}">
                <a16:creationId xmlns:a16="http://schemas.microsoft.com/office/drawing/2014/main" id="{FC37F2A2-ADEC-49A2-9811-884D249609E6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4" name="Google Shape;5400;p86">
            <a:extLst>
              <a:ext uri="{FF2B5EF4-FFF2-40B4-BE49-F238E27FC236}">
                <a16:creationId xmlns:a16="http://schemas.microsoft.com/office/drawing/2014/main" id="{29838B75-A50D-48F6-9C70-C969DA20317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5" name="Google Shape;5401;p86">
            <a:extLst>
              <a:ext uri="{FF2B5EF4-FFF2-40B4-BE49-F238E27FC236}">
                <a16:creationId xmlns:a16="http://schemas.microsoft.com/office/drawing/2014/main" id="{865C434D-BF7E-4E70-B23B-9395543404D4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6" name="Google Shape;5402;p86">
            <a:extLst>
              <a:ext uri="{FF2B5EF4-FFF2-40B4-BE49-F238E27FC236}">
                <a16:creationId xmlns:a16="http://schemas.microsoft.com/office/drawing/2014/main" id="{0420B7AD-F431-4015-A49B-C199038FC8BC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7" name="Google Shape;5403;p86">
            <a:extLst>
              <a:ext uri="{FF2B5EF4-FFF2-40B4-BE49-F238E27FC236}">
                <a16:creationId xmlns:a16="http://schemas.microsoft.com/office/drawing/2014/main" id="{00B444D7-A591-4EC7-975D-12B8FB0761B6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8" name="Google Shape;5404;p86">
            <a:extLst>
              <a:ext uri="{FF2B5EF4-FFF2-40B4-BE49-F238E27FC236}">
                <a16:creationId xmlns:a16="http://schemas.microsoft.com/office/drawing/2014/main" id="{E7503FE7-296D-4762-BEA5-94F2CF1E974E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9" name="Google Shape;5405;p86">
            <a:extLst>
              <a:ext uri="{FF2B5EF4-FFF2-40B4-BE49-F238E27FC236}">
                <a16:creationId xmlns:a16="http://schemas.microsoft.com/office/drawing/2014/main" id="{92578704-9D6F-4AF5-BCD7-BD7C8C08F4C5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0" name="Google Shape;5406;p86">
            <a:extLst>
              <a:ext uri="{FF2B5EF4-FFF2-40B4-BE49-F238E27FC236}">
                <a16:creationId xmlns:a16="http://schemas.microsoft.com/office/drawing/2014/main" id="{6FAD6474-C614-4840-8AE3-9CE74AAE6E99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1" name="Google Shape;5407;p86">
            <a:extLst>
              <a:ext uri="{FF2B5EF4-FFF2-40B4-BE49-F238E27FC236}">
                <a16:creationId xmlns:a16="http://schemas.microsoft.com/office/drawing/2014/main" id="{43EB0F62-B3A4-4F32-B828-47D3459A69EF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2" name="Google Shape;5408;p86">
            <a:extLst>
              <a:ext uri="{FF2B5EF4-FFF2-40B4-BE49-F238E27FC236}">
                <a16:creationId xmlns:a16="http://schemas.microsoft.com/office/drawing/2014/main" id="{C455FB4C-7F34-4899-B732-2C7CE17B41EC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3" name="Google Shape;5409;p86">
            <a:extLst>
              <a:ext uri="{FF2B5EF4-FFF2-40B4-BE49-F238E27FC236}">
                <a16:creationId xmlns:a16="http://schemas.microsoft.com/office/drawing/2014/main" id="{0ED2743C-EA7F-4DB3-A0B9-AB840ACD73EB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4" name="Google Shape;5410;p86">
            <a:extLst>
              <a:ext uri="{FF2B5EF4-FFF2-40B4-BE49-F238E27FC236}">
                <a16:creationId xmlns:a16="http://schemas.microsoft.com/office/drawing/2014/main" id="{1C041472-A8DE-490A-B5B5-1D642E9F7FE1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5" name="Google Shape;5411;p86">
            <a:extLst>
              <a:ext uri="{FF2B5EF4-FFF2-40B4-BE49-F238E27FC236}">
                <a16:creationId xmlns:a16="http://schemas.microsoft.com/office/drawing/2014/main" id="{78B5317F-846A-4290-BE1E-A9DB1DAE4B31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6" name="Google Shape;5412;p86">
            <a:extLst>
              <a:ext uri="{FF2B5EF4-FFF2-40B4-BE49-F238E27FC236}">
                <a16:creationId xmlns:a16="http://schemas.microsoft.com/office/drawing/2014/main" id="{9621B995-7FEA-4233-962C-4D2D5DFF9AE7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7" name="Google Shape;5413;p86">
            <a:extLst>
              <a:ext uri="{FF2B5EF4-FFF2-40B4-BE49-F238E27FC236}">
                <a16:creationId xmlns:a16="http://schemas.microsoft.com/office/drawing/2014/main" id="{A953AAE6-588D-4928-9517-4183FFF96CC3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8" name="Google Shape;5414;p86">
            <a:extLst>
              <a:ext uri="{FF2B5EF4-FFF2-40B4-BE49-F238E27FC236}">
                <a16:creationId xmlns:a16="http://schemas.microsoft.com/office/drawing/2014/main" id="{58CD1B13-2AD8-40C0-B3A7-7D4489D94B5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9" name="Google Shape;5415;p86">
            <a:extLst>
              <a:ext uri="{FF2B5EF4-FFF2-40B4-BE49-F238E27FC236}">
                <a16:creationId xmlns:a16="http://schemas.microsoft.com/office/drawing/2014/main" id="{4D77EB1D-55B0-4229-878F-3C5F324EF832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0" name="Google Shape;5416;p86">
            <a:extLst>
              <a:ext uri="{FF2B5EF4-FFF2-40B4-BE49-F238E27FC236}">
                <a16:creationId xmlns:a16="http://schemas.microsoft.com/office/drawing/2014/main" id="{C353B19A-4770-430E-BCC8-18AE755ED2D9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1" name="Google Shape;5417;p86">
            <a:extLst>
              <a:ext uri="{FF2B5EF4-FFF2-40B4-BE49-F238E27FC236}">
                <a16:creationId xmlns:a16="http://schemas.microsoft.com/office/drawing/2014/main" id="{AE01299C-F378-4444-B115-83D159953ADA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2" name="Google Shape;5418;p86">
            <a:extLst>
              <a:ext uri="{FF2B5EF4-FFF2-40B4-BE49-F238E27FC236}">
                <a16:creationId xmlns:a16="http://schemas.microsoft.com/office/drawing/2014/main" id="{B324B615-D428-475B-83F1-5CF6B8D30CF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3" name="Google Shape;5419;p86">
            <a:extLst>
              <a:ext uri="{FF2B5EF4-FFF2-40B4-BE49-F238E27FC236}">
                <a16:creationId xmlns:a16="http://schemas.microsoft.com/office/drawing/2014/main" id="{B1152184-4577-42ED-BB5D-ED9EE3B10F1F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4" name="Google Shape;5420;p86">
            <a:extLst>
              <a:ext uri="{FF2B5EF4-FFF2-40B4-BE49-F238E27FC236}">
                <a16:creationId xmlns:a16="http://schemas.microsoft.com/office/drawing/2014/main" id="{1DD197EA-3AE0-4DCD-B7B6-7B3AE6E225CE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5" name="Google Shape;5421;p86">
            <a:extLst>
              <a:ext uri="{FF2B5EF4-FFF2-40B4-BE49-F238E27FC236}">
                <a16:creationId xmlns:a16="http://schemas.microsoft.com/office/drawing/2014/main" id="{1E786323-F807-4F24-9151-CB2DDCEB5773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6" name="Google Shape;5422;p86">
            <a:extLst>
              <a:ext uri="{FF2B5EF4-FFF2-40B4-BE49-F238E27FC236}">
                <a16:creationId xmlns:a16="http://schemas.microsoft.com/office/drawing/2014/main" id="{16F83224-2144-4E72-8D9F-E0B7C21964AB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7" name="Google Shape;5423;p86">
            <a:extLst>
              <a:ext uri="{FF2B5EF4-FFF2-40B4-BE49-F238E27FC236}">
                <a16:creationId xmlns:a16="http://schemas.microsoft.com/office/drawing/2014/main" id="{150C4015-9147-4E95-AE8A-2A55544BF96E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8" name="Google Shape;5424;p86">
            <a:extLst>
              <a:ext uri="{FF2B5EF4-FFF2-40B4-BE49-F238E27FC236}">
                <a16:creationId xmlns:a16="http://schemas.microsoft.com/office/drawing/2014/main" id="{E33EBCB5-62BA-4270-A977-EBD26315A70E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85112E9-6AAF-4C14-A71D-8F8B76F889B4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b="1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lang="nl" dirty="0">
              <a:solidFill>
                <a:srgbClr val="FF91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1</a:t>
            </a:r>
            <a:endParaRPr lang="en-US" dirty="0">
              <a:solidFill>
                <a:srgbClr val="FF9100"/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F3A52BB-061A-4942-BCDB-F792F3DEA996}"/>
              </a:ext>
            </a:extLst>
          </p:cNvPr>
          <p:cNvCxnSpPr>
            <a:cxnSpLocks/>
          </p:cNvCxnSpPr>
          <p:nvPr/>
        </p:nvCxnSpPr>
        <p:spPr>
          <a:xfrm flipV="1">
            <a:off x="2317792" y="407375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A9616C-756E-4318-954C-9C402E64E926}"/>
              </a:ext>
            </a:extLst>
          </p:cNvPr>
          <p:cNvCxnSpPr>
            <a:cxnSpLocks/>
          </p:cNvCxnSpPr>
          <p:nvPr/>
        </p:nvCxnSpPr>
        <p:spPr>
          <a:xfrm flipV="1">
            <a:off x="2317792" y="366592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9AE3DDD-F4D2-4DEA-BFFC-318C1C046C41}"/>
              </a:ext>
            </a:extLst>
          </p:cNvPr>
          <p:cNvCxnSpPr>
            <a:cxnSpLocks/>
          </p:cNvCxnSpPr>
          <p:nvPr/>
        </p:nvCxnSpPr>
        <p:spPr>
          <a:xfrm flipV="1">
            <a:off x="2317792" y="3264003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6E783B8-A315-48C9-BA00-03751197AB25}"/>
              </a:ext>
            </a:extLst>
          </p:cNvPr>
          <p:cNvCxnSpPr>
            <a:cxnSpLocks/>
          </p:cNvCxnSpPr>
          <p:nvPr/>
        </p:nvCxnSpPr>
        <p:spPr>
          <a:xfrm flipV="1">
            <a:off x="2323768" y="286948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67C02B1-A6D1-4448-836D-29411C4EDF4F}"/>
              </a:ext>
            </a:extLst>
          </p:cNvPr>
          <p:cNvCxnSpPr>
            <a:cxnSpLocks/>
          </p:cNvCxnSpPr>
          <p:nvPr/>
        </p:nvCxnSpPr>
        <p:spPr>
          <a:xfrm flipV="1">
            <a:off x="2323768" y="2461651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853A83-99FF-4B2A-84BA-4CB712CC86CB}"/>
              </a:ext>
            </a:extLst>
          </p:cNvPr>
          <p:cNvCxnSpPr>
            <a:cxnSpLocks/>
          </p:cNvCxnSpPr>
          <p:nvPr/>
        </p:nvCxnSpPr>
        <p:spPr>
          <a:xfrm flipV="1">
            <a:off x="2323768" y="205973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C24BD0B-E57D-41FA-BE8D-7CF1FF86EB04}"/>
              </a:ext>
            </a:extLst>
          </p:cNvPr>
          <p:cNvCxnSpPr>
            <a:cxnSpLocks/>
          </p:cNvCxnSpPr>
          <p:nvPr/>
        </p:nvCxnSpPr>
        <p:spPr>
          <a:xfrm flipV="1">
            <a:off x="2317792" y="1651287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DF636EE-FF40-4E5B-BEFF-AFF49DA6830F}"/>
              </a:ext>
            </a:extLst>
          </p:cNvPr>
          <p:cNvCxnSpPr>
            <a:cxnSpLocks/>
            <a:stCxn id="154" idx="6"/>
            <a:endCxn id="106" idx="4"/>
          </p:cNvCxnSpPr>
          <p:nvPr/>
        </p:nvCxnSpPr>
        <p:spPr>
          <a:xfrm>
            <a:off x="2478067" y="1561000"/>
            <a:ext cx="257800" cy="2993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5358;p86">
            <a:extLst>
              <a:ext uri="{FF2B5EF4-FFF2-40B4-BE49-F238E27FC236}">
                <a16:creationId xmlns:a16="http://schemas.microsoft.com/office/drawing/2014/main" id="{321BD894-960C-4038-BDE4-C319F2451289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0" name="Google Shape;5359;p86">
            <a:extLst>
              <a:ext uri="{FF2B5EF4-FFF2-40B4-BE49-F238E27FC236}">
                <a16:creationId xmlns:a16="http://schemas.microsoft.com/office/drawing/2014/main" id="{28AD5C82-7D09-445B-881A-DF72D3BFAEFC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  <p:sp>
        <p:nvSpPr>
          <p:cNvPr id="92" name="Google Shape;4225;p78">
            <a:extLst>
              <a:ext uri="{FF2B5EF4-FFF2-40B4-BE49-F238E27FC236}">
                <a16:creationId xmlns:a16="http://schemas.microsoft.com/office/drawing/2014/main" id="{58742E6B-9C8E-4B75-A9C6-E49605C2C9DB}"/>
              </a:ext>
            </a:extLst>
          </p:cNvPr>
          <p:cNvSpPr/>
          <p:nvPr/>
        </p:nvSpPr>
        <p:spPr>
          <a:xfrm>
            <a:off x="7816162" y="5349159"/>
            <a:ext cx="3911197" cy="711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 </a:t>
            </a:r>
            <a:r>
              <a:rPr lang="nl"/>
              <a:t>of </a:t>
            </a:r>
            <a:r>
              <a:rPr lang="nl" b="1">
                <a:solidFill>
                  <a:srgbClr val="0070C0"/>
                </a:solidFill>
              </a:rPr>
              <a:t>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0891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3600" spc="-1">
              <a:latin typeface="Arial"/>
            </a:endParaRPr>
          </a:p>
        </p:txBody>
      </p:sp>
      <p:grpSp>
        <p:nvGrpSpPr>
          <p:cNvPr id="2321" name="Group 3"/>
          <p:cNvGrpSpPr/>
          <p:nvPr/>
        </p:nvGrpSpPr>
        <p:grpSpPr>
          <a:xfrm>
            <a:off x="508400" y="2388961"/>
            <a:ext cx="10413600" cy="3574560"/>
            <a:chOff x="575640" y="1091520"/>
            <a:chExt cx="7810200" cy="2680920"/>
          </a:xfrm>
        </p:grpSpPr>
        <p:sp>
          <p:nvSpPr>
            <p:cNvPr id="2322" name="CustomShape 4"/>
            <p:cNvSpPr/>
            <p:nvPr/>
          </p:nvSpPr>
          <p:spPr>
            <a:xfrm>
              <a:off x="575640" y="1091520"/>
              <a:ext cx="7810200" cy="2680920"/>
            </a:xfrm>
            <a:prstGeom prst="roundRect">
              <a:avLst>
                <a:gd name="adj" fmla="val 16667"/>
              </a:avLst>
            </a:prstGeom>
            <a:solidFill>
              <a:srgbClr val="EEE8D5"/>
            </a:solidFill>
            <a:ln w="19080">
              <a:solidFill>
                <a:srgbClr val="4F81B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3" name="CustomShape 5"/>
            <p:cNvSpPr/>
            <p:nvPr/>
          </p:nvSpPr>
          <p:spPr>
            <a:xfrm>
              <a:off x="795960" y="1184040"/>
              <a:ext cx="7424640" cy="2408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l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layers: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z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output_maps[l]: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 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i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input_maps[l]: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   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x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columns[l]: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        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y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 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rows[l]: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       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ky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 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kernel_height[l]: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         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kx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kernel_widht[l]: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            </a:t>
              </a:r>
              <a:r>
                <a:rPr lang="en-US" sz="2400" b="1" spc="-1">
                  <a:solidFill>
                    <a:srgbClr val="9BBB59"/>
                  </a:solidFill>
                  <a:latin typeface="Courier New"/>
                  <a:ea typeface="Courier New"/>
                </a:rPr>
                <a:t>Y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[l][z][x][y]+= </a:t>
              </a:r>
              <a:r>
                <a:rPr lang="en-US" sz="2400" b="1" spc="-1">
                  <a:solidFill>
                    <a:srgbClr val="9BBB59"/>
                  </a:solidFill>
                  <a:latin typeface="Courier New"/>
                  <a:ea typeface="Courier New"/>
                </a:rPr>
                <a:t>X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[l][i][x+kx][y+ky]* </a:t>
              </a:r>
              <a:r>
                <a:rPr lang="en-US" sz="2400" b="1" spc="-1">
                  <a:solidFill>
                    <a:srgbClr val="C81919"/>
                  </a:solidFill>
                  <a:latin typeface="Courier New"/>
                  <a:ea typeface="Courier New"/>
                </a:rPr>
                <a:t>\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b="1" spc="-1">
                  <a:solidFill>
                    <a:srgbClr val="9BBB59"/>
                  </a:solidFill>
                  <a:latin typeface="Courier New"/>
                  <a:ea typeface="Courier New"/>
                </a:rPr>
                <a:t>                              W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[l][i][z][kx][ky]</a:t>
              </a:r>
              <a:endParaRPr lang="en-US" sz="2400" spc="-1">
                <a:latin typeface="Arial"/>
              </a:endParaRPr>
            </a:p>
          </p:txBody>
        </p:sp>
      </p:grpSp>
      <p:sp>
        <p:nvSpPr>
          <p:cNvPr id="2324" name="CustomShape 6"/>
          <p:cNvSpPr/>
          <p:nvPr/>
        </p:nvSpPr>
        <p:spPr>
          <a:xfrm>
            <a:off x="6827520" y="1210080"/>
            <a:ext cx="3900960" cy="1471680"/>
          </a:xfrm>
          <a:prstGeom prst="wedgeRoundRectCallout">
            <a:avLst>
              <a:gd name="adj1" fmla="val -58555"/>
              <a:gd name="adj2" fmla="val 121906"/>
              <a:gd name="adj3" fmla="val 16667"/>
            </a:avLst>
          </a:prstGeom>
          <a:solidFill>
            <a:srgbClr val="F9CCCC"/>
          </a:solidFill>
          <a:ln w="25560">
            <a:solidFill>
              <a:srgbClr val="93121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keep weights, input or outputs close to processing elements, </a:t>
            </a:r>
            <a:b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or even stationary</a:t>
            </a:r>
            <a:endParaRPr lang="en-US" sz="2400" spc="-1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5E2CC-C19C-4CD3-BC43-C1F4493C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loop interchange help CNNs ?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7DADC-0B68-48B3-8C9D-C20C4A00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336B-20D1-45C1-B051-DBFD0EF58A0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3600" spc="-1"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9A5CF6-B7CC-419B-93BF-2D53CD04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reuse in CNNs</a:t>
            </a:r>
            <a:endParaRPr lang="nl-N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BDDFEF-D60C-4E47-BAD6-EEDE6CF24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334" y="3048000"/>
            <a:ext cx="3089563" cy="2133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6DCA-EF3F-4967-B384-765F6370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A1A53-2011-4CE8-937B-04E4A6A3E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1" y="2743200"/>
            <a:ext cx="3540167" cy="283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F5874-7D7C-4E2C-A9AC-DFFF09338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824" y="2438400"/>
            <a:ext cx="3409267" cy="350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E1DA32-D842-4169-9901-2722AF8ACF07}"/>
              </a:ext>
            </a:extLst>
          </p:cNvPr>
          <p:cNvSpPr txBox="1"/>
          <p:nvPr/>
        </p:nvSpPr>
        <p:spPr>
          <a:xfrm>
            <a:off x="477152" y="1219360"/>
            <a:ext cx="3260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Convolutional reuse</a:t>
            </a:r>
          </a:p>
          <a:p>
            <a:r>
              <a:rPr lang="en-US" sz="2800" b="1">
                <a:solidFill>
                  <a:schemeClr val="accent2"/>
                </a:solidFill>
              </a:rPr>
              <a:t>(sliding window)</a:t>
            </a:r>
            <a:endParaRPr lang="nl-NL" sz="2800" b="1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81CB5-DF10-4078-AEEE-503343DFCB88}"/>
              </a:ext>
            </a:extLst>
          </p:cNvPr>
          <p:cNvSpPr txBox="1"/>
          <p:nvPr/>
        </p:nvSpPr>
        <p:spPr>
          <a:xfrm>
            <a:off x="4566506" y="1255116"/>
            <a:ext cx="2714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Input map reuse</a:t>
            </a:r>
            <a:endParaRPr lang="nl-NL" sz="2800" b="1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FDEE3-C1F1-4C01-888D-7C1E065A810F}"/>
              </a:ext>
            </a:extLst>
          </p:cNvPr>
          <p:cNvSpPr txBox="1"/>
          <p:nvPr/>
        </p:nvSpPr>
        <p:spPr>
          <a:xfrm>
            <a:off x="8940246" y="1255116"/>
            <a:ext cx="28120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Filter reuse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for larger batch size</a:t>
            </a:r>
            <a:endParaRPr lang="nl-NL" sz="2800" b="1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3C69A-F385-4B3B-B920-D9C5FB04954A}"/>
              </a:ext>
            </a:extLst>
          </p:cNvPr>
          <p:cNvSpPr txBox="1"/>
          <p:nvPr/>
        </p:nvSpPr>
        <p:spPr>
          <a:xfrm>
            <a:off x="530723" y="5581471"/>
            <a:ext cx="1861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activations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weights</a:t>
            </a:r>
            <a:endParaRPr lang="nl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5565-663B-4E89-BC50-F954B922C34C}"/>
              </a:ext>
            </a:extLst>
          </p:cNvPr>
          <p:cNvSpPr txBox="1"/>
          <p:nvPr/>
        </p:nvSpPr>
        <p:spPr>
          <a:xfrm>
            <a:off x="3904575" y="5579872"/>
            <a:ext cx="186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activations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D97A7-6140-4FDA-B7C8-005B49020637}"/>
              </a:ext>
            </a:extLst>
          </p:cNvPr>
          <p:cNvSpPr txBox="1"/>
          <p:nvPr/>
        </p:nvSpPr>
        <p:spPr>
          <a:xfrm>
            <a:off x="8231854" y="5562812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weights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6" grpId="0"/>
      <p:bldP spid="1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pPr lvl="1"/>
            <a:r>
              <a:rPr lang="nl-NL"/>
              <a:t>Energy</a:t>
            </a:r>
          </a:p>
          <a:p>
            <a:r>
              <a:rPr lang="nl-NL" b="1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 b="1"/>
              <a:t>restructuring: tiling</a:t>
            </a:r>
          </a:p>
          <a:p>
            <a:pPr lvl="1"/>
            <a:r>
              <a:rPr lang="nl-NL"/>
              <a:t>restructuring: loop fusion</a:t>
            </a:r>
          </a:p>
          <a:p>
            <a:r>
              <a:rPr lang="nl-NL"/>
              <a:t>Buffer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267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0A8C6D-276E-40B1-B674-AEDE7B733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65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3822490" y="1870968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4082097" y="2421201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2D441-1896-4D67-B28C-24E1A5776E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66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7471125" y="1010356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730732" y="1560589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9" name="Google Shape;5358;p86">
            <a:extLst>
              <a:ext uri="{FF2B5EF4-FFF2-40B4-BE49-F238E27FC236}">
                <a16:creationId xmlns:a16="http://schemas.microsoft.com/office/drawing/2014/main" id="{6443B29C-0514-44B7-A64F-9250EFDF0E99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1" name="Google Shape;5359;p86">
            <a:extLst>
              <a:ext uri="{FF2B5EF4-FFF2-40B4-BE49-F238E27FC236}">
                <a16:creationId xmlns:a16="http://schemas.microsoft.com/office/drawing/2014/main" id="{C5D2C69A-7F20-4890-9151-E1867C45CFEA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1890869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CD8E98-CAEA-4F2B-AF69-84DC5780FE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67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7471125" y="1010356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730732" y="1560589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74E4F2C-5447-44A4-99BA-1306279D8594}"/>
              </a:ext>
            </a:extLst>
          </p:cNvPr>
          <p:cNvCxnSpPr>
            <a:cxnSpLocks/>
          </p:cNvCxnSpPr>
          <p:nvPr/>
        </p:nvCxnSpPr>
        <p:spPr>
          <a:xfrm>
            <a:off x="3653454" y="441850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52" idx="0"/>
            <a:endCxn id="21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5358;p86">
            <a:extLst>
              <a:ext uri="{FF2B5EF4-FFF2-40B4-BE49-F238E27FC236}">
                <a16:creationId xmlns:a16="http://schemas.microsoft.com/office/drawing/2014/main" id="{786C8DA8-32C6-447E-A0EF-6722D9429DBB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8" name="Google Shape;5359;p86">
            <a:extLst>
              <a:ext uri="{FF2B5EF4-FFF2-40B4-BE49-F238E27FC236}">
                <a16:creationId xmlns:a16="http://schemas.microsoft.com/office/drawing/2014/main" id="{3A86DB34-6500-4BE3-AD4E-5B2080C5E10D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7282186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69279-E178-4498-A6C1-215B6F40F4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68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7471125" y="1010356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730732" y="1560589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74E4F2C-5447-44A4-99BA-1306279D8594}"/>
              </a:ext>
            </a:extLst>
          </p:cNvPr>
          <p:cNvCxnSpPr>
            <a:cxnSpLocks/>
          </p:cNvCxnSpPr>
          <p:nvPr/>
        </p:nvCxnSpPr>
        <p:spPr>
          <a:xfrm>
            <a:off x="3653454" y="441850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52" idx="0"/>
            <a:endCxn id="21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5563;p88">
            <a:extLst>
              <a:ext uri="{FF2B5EF4-FFF2-40B4-BE49-F238E27FC236}">
                <a16:creationId xmlns:a16="http://schemas.microsoft.com/office/drawing/2014/main" id="{0484F870-C102-4426-BA10-C80A76747967}"/>
              </a:ext>
            </a:extLst>
          </p:cNvPr>
          <p:cNvSpPr/>
          <p:nvPr/>
        </p:nvSpPr>
        <p:spPr>
          <a:xfrm>
            <a:off x="7681936" y="3607411"/>
            <a:ext cx="4109200" cy="1690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distances of: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rgbClr val="C00000"/>
                </a:solidFill>
              </a:rPr>
              <a:t>A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M-1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rgbClr val="0070C0"/>
                </a:solidFill>
              </a:rPr>
              <a:t>C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0</a:t>
            </a:r>
            <a:endParaRPr dirty="0"/>
          </a:p>
        </p:txBody>
      </p:sp>
      <p:sp>
        <p:nvSpPr>
          <p:cNvPr id="88" name="Google Shape;5361;p86">
            <a:extLst>
              <a:ext uri="{FF2B5EF4-FFF2-40B4-BE49-F238E27FC236}">
                <a16:creationId xmlns:a16="http://schemas.microsoft.com/office/drawing/2014/main" id="{F6C97B32-8438-4DB5-A1E7-07DEA80F27AB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5358;p86">
            <a:extLst>
              <a:ext uri="{FF2B5EF4-FFF2-40B4-BE49-F238E27FC236}">
                <a16:creationId xmlns:a16="http://schemas.microsoft.com/office/drawing/2014/main" id="{C91017A9-4C2A-41DF-98D5-78C0E8EBC367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0" name="Google Shape;5359;p86">
            <a:extLst>
              <a:ext uri="{FF2B5EF4-FFF2-40B4-BE49-F238E27FC236}">
                <a16:creationId xmlns:a16="http://schemas.microsoft.com/office/drawing/2014/main" id="{B1150AD0-4782-49A9-8AB6-05162E78E788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3794081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20A5C-EB03-4AE0-938B-6CFEEEB979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69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7471125" y="1010356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730732" y="1560589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74E4F2C-5447-44A4-99BA-1306279D8594}"/>
              </a:ext>
            </a:extLst>
          </p:cNvPr>
          <p:cNvCxnSpPr>
            <a:cxnSpLocks/>
          </p:cNvCxnSpPr>
          <p:nvPr/>
        </p:nvCxnSpPr>
        <p:spPr>
          <a:xfrm>
            <a:off x="3653454" y="441850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52" idx="0"/>
            <a:endCxn id="21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5563;p88">
            <a:extLst>
              <a:ext uri="{FF2B5EF4-FFF2-40B4-BE49-F238E27FC236}">
                <a16:creationId xmlns:a16="http://schemas.microsoft.com/office/drawing/2014/main" id="{0484F870-C102-4426-BA10-C80A76747967}"/>
              </a:ext>
            </a:extLst>
          </p:cNvPr>
          <p:cNvSpPr/>
          <p:nvPr/>
        </p:nvSpPr>
        <p:spPr>
          <a:xfrm>
            <a:off x="7681936" y="3607411"/>
            <a:ext cx="4109200" cy="1690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distances of: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rgbClr val="C00000"/>
                </a:solidFill>
              </a:rPr>
              <a:t>A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M-1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rgbClr val="0070C0"/>
                </a:solidFill>
              </a:rPr>
              <a:t>C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0</a:t>
            </a:r>
            <a:endParaRPr dirty="0"/>
          </a:p>
        </p:txBody>
      </p:sp>
      <p:sp>
        <p:nvSpPr>
          <p:cNvPr id="88" name="Google Shape;5361;p86">
            <a:extLst>
              <a:ext uri="{FF2B5EF4-FFF2-40B4-BE49-F238E27FC236}">
                <a16:creationId xmlns:a16="http://schemas.microsoft.com/office/drawing/2014/main" id="{F6C97B32-8438-4DB5-A1E7-07DEA80F27AB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E0FEC94-E652-43CE-B68D-A3928AC314E1}"/>
              </a:ext>
            </a:extLst>
          </p:cNvPr>
          <p:cNvSpPr/>
          <p:nvPr/>
        </p:nvSpPr>
        <p:spPr>
          <a:xfrm>
            <a:off x="4008072" y="1785924"/>
            <a:ext cx="3622429" cy="1472952"/>
          </a:xfrm>
          <a:prstGeom prst="wedgeRoundRectCallout">
            <a:avLst>
              <a:gd name="adj1" fmla="val 58476"/>
              <a:gd name="adj2" fmla="val 957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M=8 a memory of size </a:t>
            </a:r>
            <a:r>
              <a:rPr lang="en-US" b="1" dirty="0">
                <a:solidFill>
                  <a:srgbClr val="FF9100"/>
                </a:solidFill>
              </a:rPr>
              <a:t>5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 LRU policy would miss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en-US" dirty="0">
                <a:solidFill>
                  <a:srgbClr val="FF9100"/>
                </a:solidFill>
              </a:rPr>
              <a:t>0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</a:p>
        </p:txBody>
      </p:sp>
      <p:sp>
        <p:nvSpPr>
          <p:cNvPr id="89" name="Google Shape;5358;p86">
            <a:extLst>
              <a:ext uri="{FF2B5EF4-FFF2-40B4-BE49-F238E27FC236}">
                <a16:creationId xmlns:a16="http://schemas.microsoft.com/office/drawing/2014/main" id="{B19FAB9F-09B9-4424-A845-3B08CB1093B8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0" name="Google Shape;5359;p86">
            <a:extLst>
              <a:ext uri="{FF2B5EF4-FFF2-40B4-BE49-F238E27FC236}">
                <a16:creationId xmlns:a16="http://schemas.microsoft.com/office/drawing/2014/main" id="{E36DFBD6-DAE9-4D0E-A194-6654A915054C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24757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title"/>
          </p:nvPr>
        </p:nvSpPr>
        <p:spPr>
          <a:xfrm>
            <a:off x="816000" y="319237"/>
            <a:ext cx="10564400" cy="5260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/>
              <a:t>Neuron Applied to Image Region</a:t>
            </a:r>
            <a:endParaRPr/>
          </a:p>
        </p:txBody>
      </p:sp>
      <p:pic>
        <p:nvPicPr>
          <p:cNvPr id="240" name="Google Shape;2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061" y="2793465"/>
            <a:ext cx="2363555" cy="1355828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1" name="Google Shape;241;p19"/>
          <p:cNvSpPr/>
          <p:nvPr/>
        </p:nvSpPr>
        <p:spPr>
          <a:xfrm rot="4327444">
            <a:off x="5165813" y="2974838"/>
            <a:ext cx="1270537" cy="1270537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2" name="Google Shape;242;p19"/>
          <p:cNvSpPr/>
          <p:nvPr/>
        </p:nvSpPr>
        <p:spPr>
          <a:xfrm rot="1100963">
            <a:off x="5173983" y="2970795"/>
            <a:ext cx="1270604" cy="1270604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3" name="Google Shape;243;p19"/>
          <p:cNvSpPr/>
          <p:nvPr/>
        </p:nvSpPr>
        <p:spPr>
          <a:xfrm>
            <a:off x="5175288" y="2970920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244" name="Google Shape;2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7049" y="3324537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9"/>
          <p:cNvCxnSpPr>
            <a:stCxn id="243" idx="6"/>
          </p:cNvCxnSpPr>
          <p:nvPr/>
        </p:nvCxnSpPr>
        <p:spPr>
          <a:xfrm>
            <a:off x="6445688" y="36061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19"/>
          <p:cNvSpPr/>
          <p:nvPr/>
        </p:nvSpPr>
        <p:spPr>
          <a:xfrm>
            <a:off x="6986577" y="29585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47" name="Google Shape;247;p19"/>
          <p:cNvCxnSpPr/>
          <p:nvPr/>
        </p:nvCxnSpPr>
        <p:spPr>
          <a:xfrm>
            <a:off x="7621803" y="3142827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9"/>
          <p:cNvCxnSpPr/>
          <p:nvPr/>
        </p:nvCxnSpPr>
        <p:spPr>
          <a:xfrm rot="10800000">
            <a:off x="7621755" y="3174341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9"/>
          <p:cNvCxnSpPr/>
          <p:nvPr/>
        </p:nvCxnSpPr>
        <p:spPr>
          <a:xfrm rot="10800000" flipH="1">
            <a:off x="7231337" y="3602568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9"/>
          <p:cNvCxnSpPr/>
          <p:nvPr/>
        </p:nvCxnSpPr>
        <p:spPr>
          <a:xfrm rot="10800000" flipH="1">
            <a:off x="7621803" y="3158473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9"/>
          <p:cNvCxnSpPr/>
          <p:nvPr/>
        </p:nvCxnSpPr>
        <p:spPr>
          <a:xfrm>
            <a:off x="8257027" y="3606128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2" name="Google Shape;2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2110" y="3615401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8662" y="3092259"/>
            <a:ext cx="365349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/>
          <p:cNvPicPr preferRelativeResize="0"/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>
            <a:off x="835633" y="2645222"/>
            <a:ext cx="3006459" cy="1733196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5" name="Google Shape;255;p19"/>
          <p:cNvSpPr/>
          <p:nvPr/>
        </p:nvSpPr>
        <p:spPr>
          <a:xfrm>
            <a:off x="8844553" y="3468288"/>
            <a:ext cx="275600" cy="275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56" name="Google Shape;256;p19"/>
          <p:cNvCxnSpPr>
            <a:endCxn id="243" idx="2"/>
          </p:cNvCxnSpPr>
          <p:nvPr/>
        </p:nvCxnSpPr>
        <p:spPr>
          <a:xfrm rot="10800000" flipH="1">
            <a:off x="2108088" y="3606120"/>
            <a:ext cx="3067200" cy="12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p19"/>
          <p:cNvSpPr/>
          <p:nvPr/>
        </p:nvSpPr>
        <p:spPr>
          <a:xfrm>
            <a:off x="1244375" y="3186351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9" name="Google Shape;259;p19"/>
          <p:cNvSpPr txBox="1">
            <a:spLocks noGrp="1"/>
          </p:cNvSpPr>
          <p:nvPr>
            <p:ph type="body" idx="1"/>
          </p:nvPr>
        </p:nvSpPr>
        <p:spPr>
          <a:xfrm>
            <a:off x="814200" y="4992100"/>
            <a:ext cx="10563600" cy="9332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57189">
              <a:spcBef>
                <a:spcPts val="551"/>
              </a:spcBef>
              <a:spcAft>
                <a:spcPts val="0"/>
              </a:spcAft>
              <a:buSzPts val="1800"/>
              <a:buChar char="●"/>
            </a:pPr>
            <a:r>
              <a:rPr lang="nl" sz="2800"/>
              <a:t>Neuron detects features in </a:t>
            </a:r>
            <a:r>
              <a:rPr lang="nl" sz="2800" b="1">
                <a:solidFill>
                  <a:srgbClr val="E69138"/>
                </a:solidFill>
              </a:rPr>
              <a:t>region</a:t>
            </a:r>
            <a:endParaRPr sz="2800" b="1">
              <a:solidFill>
                <a:srgbClr val="E69138"/>
              </a:solidFill>
            </a:endParaRPr>
          </a:p>
          <a:p>
            <a:pPr marL="609585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2800" u="sng"/>
              <a:t>Convolution: Same</a:t>
            </a:r>
            <a:r>
              <a:rPr lang="nl" sz="2800"/>
              <a:t> neuron applied to </a:t>
            </a:r>
            <a:r>
              <a:rPr lang="nl" sz="2800" u="sng"/>
              <a:t>all</a:t>
            </a:r>
            <a:r>
              <a:rPr lang="nl" sz="2800"/>
              <a:t> regions in the image yields an </a:t>
            </a:r>
            <a:r>
              <a:rPr lang="nl" sz="2800" b="1">
                <a:solidFill>
                  <a:schemeClr val="dk2"/>
                </a:solidFill>
              </a:rPr>
              <a:t>output</a:t>
            </a:r>
            <a:r>
              <a:rPr lang="nl" sz="2800"/>
              <a:t> </a:t>
            </a:r>
            <a:r>
              <a:rPr lang="nl" sz="2800" b="1">
                <a:solidFill>
                  <a:schemeClr val="dk2"/>
                </a:solidFill>
              </a:rPr>
              <a:t>feature map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260" name="Google Shape;260;p19"/>
          <p:cNvCxnSpPr/>
          <p:nvPr/>
        </p:nvCxnSpPr>
        <p:spPr>
          <a:xfrm rot="10800000">
            <a:off x="9893633" y="4253700"/>
            <a:ext cx="0" cy="118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61" name="Google Shape;261;p19"/>
          <p:cNvCxnSpPr/>
          <p:nvPr/>
        </p:nvCxnSpPr>
        <p:spPr>
          <a:xfrm rot="10800000">
            <a:off x="2222184" y="4060133"/>
            <a:ext cx="2751600" cy="10164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A6DAA-055A-4CD1-B814-FD8B0E7B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46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Tiling: interchange i,j and tile 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695934-C652-4E6C-BE67-FDAF5D55C4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70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7471125" y="1010356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730732" y="1560589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74E4F2C-5447-44A4-99BA-1306279D8594}"/>
              </a:ext>
            </a:extLst>
          </p:cNvPr>
          <p:cNvCxnSpPr>
            <a:cxnSpLocks/>
          </p:cNvCxnSpPr>
          <p:nvPr/>
        </p:nvCxnSpPr>
        <p:spPr>
          <a:xfrm>
            <a:off x="3653454" y="441850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52" idx="0"/>
            <a:endCxn id="21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Google Shape;5361;p86">
            <a:extLst>
              <a:ext uri="{FF2B5EF4-FFF2-40B4-BE49-F238E27FC236}">
                <a16:creationId xmlns:a16="http://schemas.microsoft.com/office/drawing/2014/main" id="{F6C97B32-8438-4DB5-A1E7-07DEA80F27AB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5358;p86">
            <a:extLst>
              <a:ext uri="{FF2B5EF4-FFF2-40B4-BE49-F238E27FC236}">
                <a16:creationId xmlns:a16="http://schemas.microsoft.com/office/drawing/2014/main" id="{198DD8CF-EB78-4DA0-B120-31C22A3AAD83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0" name="Google Shape;5359;p86">
            <a:extLst>
              <a:ext uri="{FF2B5EF4-FFF2-40B4-BE49-F238E27FC236}">
                <a16:creationId xmlns:a16="http://schemas.microsoft.com/office/drawing/2014/main" id="{94E22A8F-D52E-4E5F-A037-9B6BFA4C665C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1969664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Tiling: interchange i,j and tile 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49B83-0CE0-4C74-8A78-CCA93E8122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71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6963033" y="1027747"/>
            <a:ext cx="528340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260234" y="1459000"/>
            <a:ext cx="5033663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dirty="0" err="1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sym typeface="Consolas"/>
              </a:rPr>
              <a:t>+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E487A7E-9AAC-4315-B553-39A20F586929}"/>
              </a:ext>
            </a:extLst>
          </p:cNvPr>
          <p:cNvSpPr/>
          <p:nvPr/>
        </p:nvSpPr>
        <p:spPr>
          <a:xfrm>
            <a:off x="6915571" y="2250053"/>
            <a:ext cx="897669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15" name="Google Shape;5353;p86">
            <a:extLst>
              <a:ext uri="{FF2B5EF4-FFF2-40B4-BE49-F238E27FC236}">
                <a16:creationId xmlns:a16="http://schemas.microsoft.com/office/drawing/2014/main" id="{01F293CA-8399-4F4D-9AD8-1FCAF883450D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5354;p86">
            <a:extLst>
              <a:ext uri="{FF2B5EF4-FFF2-40B4-BE49-F238E27FC236}">
                <a16:creationId xmlns:a16="http://schemas.microsoft.com/office/drawing/2014/main" id="{6F373D12-CD8C-4EF5-82A4-2D8C1BF2DB25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" name="Google Shape;5355;p86">
            <a:extLst>
              <a:ext uri="{FF2B5EF4-FFF2-40B4-BE49-F238E27FC236}">
                <a16:creationId xmlns:a16="http://schemas.microsoft.com/office/drawing/2014/main" id="{EE213B35-0CE8-45DD-9C22-64D357CEDC21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18" name="Google Shape;5356;p86">
            <a:extLst>
              <a:ext uri="{FF2B5EF4-FFF2-40B4-BE49-F238E27FC236}">
                <a16:creationId xmlns:a16="http://schemas.microsoft.com/office/drawing/2014/main" id="{09142398-926A-44C1-B3CA-BE638F67C125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0" name="Google Shape;5357;p86">
            <a:extLst>
              <a:ext uri="{FF2B5EF4-FFF2-40B4-BE49-F238E27FC236}">
                <a16:creationId xmlns:a16="http://schemas.microsoft.com/office/drawing/2014/main" id="{8406F866-68CA-489B-8517-DD95BA6055F7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4" name="Google Shape;5360;p86">
            <a:extLst>
              <a:ext uri="{FF2B5EF4-FFF2-40B4-BE49-F238E27FC236}">
                <a16:creationId xmlns:a16="http://schemas.microsoft.com/office/drawing/2014/main" id="{8A5799FA-550C-48EE-AB84-1124B6909B79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26" name="Google Shape;5361;p86">
            <a:extLst>
              <a:ext uri="{FF2B5EF4-FFF2-40B4-BE49-F238E27FC236}">
                <a16:creationId xmlns:a16="http://schemas.microsoft.com/office/drawing/2014/main" id="{D58CBF3B-818F-4B6F-B735-04F95926F5B6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7" name="Google Shape;5362;p86">
            <a:extLst>
              <a:ext uri="{FF2B5EF4-FFF2-40B4-BE49-F238E27FC236}">
                <a16:creationId xmlns:a16="http://schemas.microsoft.com/office/drawing/2014/main" id="{5F9D5F3C-DD08-43DE-BA1D-0951B3672799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9" name="Google Shape;5363;p86">
            <a:extLst>
              <a:ext uri="{FF2B5EF4-FFF2-40B4-BE49-F238E27FC236}">
                <a16:creationId xmlns:a16="http://schemas.microsoft.com/office/drawing/2014/main" id="{44196D25-8148-4157-8B46-A82AAB8DE0E8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0" name="Google Shape;5364;p86">
            <a:extLst>
              <a:ext uri="{FF2B5EF4-FFF2-40B4-BE49-F238E27FC236}">
                <a16:creationId xmlns:a16="http://schemas.microsoft.com/office/drawing/2014/main" id="{C8720175-BAB1-40D9-9578-B6D65FE2FFF3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2" name="Google Shape;5365;p86">
            <a:extLst>
              <a:ext uri="{FF2B5EF4-FFF2-40B4-BE49-F238E27FC236}">
                <a16:creationId xmlns:a16="http://schemas.microsoft.com/office/drawing/2014/main" id="{1CC7D01C-74EB-46C2-A8AB-29396FE1CDF9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3" name="Google Shape;5366;p86">
            <a:extLst>
              <a:ext uri="{FF2B5EF4-FFF2-40B4-BE49-F238E27FC236}">
                <a16:creationId xmlns:a16="http://schemas.microsoft.com/office/drawing/2014/main" id="{85CFD90F-DEA5-4460-BCBB-5E3C139452BD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5" name="Google Shape;5367;p86">
            <a:extLst>
              <a:ext uri="{FF2B5EF4-FFF2-40B4-BE49-F238E27FC236}">
                <a16:creationId xmlns:a16="http://schemas.microsoft.com/office/drawing/2014/main" id="{5E3E7498-938B-481D-B860-34D6A4408DC4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6" name="Google Shape;5368;p86">
            <a:extLst>
              <a:ext uri="{FF2B5EF4-FFF2-40B4-BE49-F238E27FC236}">
                <a16:creationId xmlns:a16="http://schemas.microsoft.com/office/drawing/2014/main" id="{0731CC25-4253-4651-8CE4-C4C46DE2F5E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7" name="Google Shape;5369;p86">
            <a:extLst>
              <a:ext uri="{FF2B5EF4-FFF2-40B4-BE49-F238E27FC236}">
                <a16:creationId xmlns:a16="http://schemas.microsoft.com/office/drawing/2014/main" id="{F0969FB0-3882-4764-A4DE-E065BA41ED87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8" name="Google Shape;5370;p86">
            <a:extLst>
              <a:ext uri="{FF2B5EF4-FFF2-40B4-BE49-F238E27FC236}">
                <a16:creationId xmlns:a16="http://schemas.microsoft.com/office/drawing/2014/main" id="{C8BF3EE8-5BC7-43F5-9252-197EE373DDA7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9" name="Google Shape;5371;p86">
            <a:extLst>
              <a:ext uri="{FF2B5EF4-FFF2-40B4-BE49-F238E27FC236}">
                <a16:creationId xmlns:a16="http://schemas.microsoft.com/office/drawing/2014/main" id="{F0235668-5329-4E3E-B446-ACE98686970C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0" name="Google Shape;5372;p86">
            <a:extLst>
              <a:ext uri="{FF2B5EF4-FFF2-40B4-BE49-F238E27FC236}">
                <a16:creationId xmlns:a16="http://schemas.microsoft.com/office/drawing/2014/main" id="{FBE07283-BC04-414A-B80F-25A277593382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1" name="Google Shape;5373;p86">
            <a:extLst>
              <a:ext uri="{FF2B5EF4-FFF2-40B4-BE49-F238E27FC236}">
                <a16:creationId xmlns:a16="http://schemas.microsoft.com/office/drawing/2014/main" id="{AE4323D3-E5CD-49B8-B59E-6C48CB929C4A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2" name="Google Shape;5374;p86">
            <a:extLst>
              <a:ext uri="{FF2B5EF4-FFF2-40B4-BE49-F238E27FC236}">
                <a16:creationId xmlns:a16="http://schemas.microsoft.com/office/drawing/2014/main" id="{53CEC61C-296B-4C4D-A04C-33367BD55DBE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3" name="Google Shape;5375;p86">
            <a:extLst>
              <a:ext uri="{FF2B5EF4-FFF2-40B4-BE49-F238E27FC236}">
                <a16:creationId xmlns:a16="http://schemas.microsoft.com/office/drawing/2014/main" id="{1CFA4DB8-DA32-4D96-8B35-528F7D096079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4" name="Google Shape;5376;p86">
            <a:extLst>
              <a:ext uri="{FF2B5EF4-FFF2-40B4-BE49-F238E27FC236}">
                <a16:creationId xmlns:a16="http://schemas.microsoft.com/office/drawing/2014/main" id="{0DFE94A5-627F-4C9D-ACB3-CCECB3931CCF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5" name="Google Shape;5377;p86">
            <a:extLst>
              <a:ext uri="{FF2B5EF4-FFF2-40B4-BE49-F238E27FC236}">
                <a16:creationId xmlns:a16="http://schemas.microsoft.com/office/drawing/2014/main" id="{7F41CD0A-2763-4035-B4BD-C1DC9A74B21E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6" name="Google Shape;5378;p86">
            <a:extLst>
              <a:ext uri="{FF2B5EF4-FFF2-40B4-BE49-F238E27FC236}">
                <a16:creationId xmlns:a16="http://schemas.microsoft.com/office/drawing/2014/main" id="{7324F27C-2F95-464F-985D-74EEE4AB0364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7" name="Google Shape;5379;p86">
            <a:extLst>
              <a:ext uri="{FF2B5EF4-FFF2-40B4-BE49-F238E27FC236}">
                <a16:creationId xmlns:a16="http://schemas.microsoft.com/office/drawing/2014/main" id="{A67CD29B-06B4-4E8B-AB8B-AC9480E6C130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8" name="Google Shape;5380;p86">
            <a:extLst>
              <a:ext uri="{FF2B5EF4-FFF2-40B4-BE49-F238E27FC236}">
                <a16:creationId xmlns:a16="http://schemas.microsoft.com/office/drawing/2014/main" id="{1FC2F04F-DC17-42F3-B7C2-694B08AB4B10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9" name="Google Shape;5381;p86">
            <a:extLst>
              <a:ext uri="{FF2B5EF4-FFF2-40B4-BE49-F238E27FC236}">
                <a16:creationId xmlns:a16="http://schemas.microsoft.com/office/drawing/2014/main" id="{BE82B679-3307-4EC7-B1AC-EB78C5D25CE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0" name="Google Shape;5382;p86">
            <a:extLst>
              <a:ext uri="{FF2B5EF4-FFF2-40B4-BE49-F238E27FC236}">
                <a16:creationId xmlns:a16="http://schemas.microsoft.com/office/drawing/2014/main" id="{C11849CD-B19F-40EB-A04F-E12710CA3EC6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1" name="Google Shape;5383;p86">
            <a:extLst>
              <a:ext uri="{FF2B5EF4-FFF2-40B4-BE49-F238E27FC236}">
                <a16:creationId xmlns:a16="http://schemas.microsoft.com/office/drawing/2014/main" id="{7C47B8C4-B7C3-4353-B143-42CA0241E433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2" name="Google Shape;5384;p86">
            <a:extLst>
              <a:ext uri="{FF2B5EF4-FFF2-40B4-BE49-F238E27FC236}">
                <a16:creationId xmlns:a16="http://schemas.microsoft.com/office/drawing/2014/main" id="{5FA4009A-7409-4225-8C1D-1CE8B849E767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3" name="Google Shape;5385;p86">
            <a:extLst>
              <a:ext uri="{FF2B5EF4-FFF2-40B4-BE49-F238E27FC236}">
                <a16:creationId xmlns:a16="http://schemas.microsoft.com/office/drawing/2014/main" id="{DCA1C6A9-1491-4E8B-A172-68982D6FC420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4" name="Google Shape;5386;p86">
            <a:extLst>
              <a:ext uri="{FF2B5EF4-FFF2-40B4-BE49-F238E27FC236}">
                <a16:creationId xmlns:a16="http://schemas.microsoft.com/office/drawing/2014/main" id="{A6FE5E69-D3DB-4161-A88F-D22220FA7231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5" name="Google Shape;5387;p86">
            <a:extLst>
              <a:ext uri="{FF2B5EF4-FFF2-40B4-BE49-F238E27FC236}">
                <a16:creationId xmlns:a16="http://schemas.microsoft.com/office/drawing/2014/main" id="{EA19606D-5352-4698-B4B6-8ED4727E8F35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6" name="Google Shape;5388;p86">
            <a:extLst>
              <a:ext uri="{FF2B5EF4-FFF2-40B4-BE49-F238E27FC236}">
                <a16:creationId xmlns:a16="http://schemas.microsoft.com/office/drawing/2014/main" id="{2E19A34F-A0DA-475A-A479-63A2CF10BAC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7" name="Google Shape;5389;p86">
            <a:extLst>
              <a:ext uri="{FF2B5EF4-FFF2-40B4-BE49-F238E27FC236}">
                <a16:creationId xmlns:a16="http://schemas.microsoft.com/office/drawing/2014/main" id="{C89FF7E1-FEF0-4146-BD55-510D0B98B7C7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8" name="Google Shape;5390;p86">
            <a:extLst>
              <a:ext uri="{FF2B5EF4-FFF2-40B4-BE49-F238E27FC236}">
                <a16:creationId xmlns:a16="http://schemas.microsoft.com/office/drawing/2014/main" id="{CF92B9FE-7FC2-43A8-AC76-DC72B8E49F14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9" name="Google Shape;5391;p86">
            <a:extLst>
              <a:ext uri="{FF2B5EF4-FFF2-40B4-BE49-F238E27FC236}">
                <a16:creationId xmlns:a16="http://schemas.microsoft.com/office/drawing/2014/main" id="{E90FDDFB-30DB-453F-8ED6-C6E30094E8DC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0" name="Google Shape;5392;p86">
            <a:extLst>
              <a:ext uri="{FF2B5EF4-FFF2-40B4-BE49-F238E27FC236}">
                <a16:creationId xmlns:a16="http://schemas.microsoft.com/office/drawing/2014/main" id="{68746D6D-4B52-4AC0-AA9C-479C365EB051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1" name="Google Shape;5393;p86">
            <a:extLst>
              <a:ext uri="{FF2B5EF4-FFF2-40B4-BE49-F238E27FC236}">
                <a16:creationId xmlns:a16="http://schemas.microsoft.com/office/drawing/2014/main" id="{F6A319CD-774A-4676-A1B0-E5ADA44AF28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2" name="Google Shape;5394;p86">
            <a:extLst>
              <a:ext uri="{FF2B5EF4-FFF2-40B4-BE49-F238E27FC236}">
                <a16:creationId xmlns:a16="http://schemas.microsoft.com/office/drawing/2014/main" id="{909F6BE1-44B5-4FD8-8EA9-70ABD7B60E3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3" name="Google Shape;5395;p86">
            <a:extLst>
              <a:ext uri="{FF2B5EF4-FFF2-40B4-BE49-F238E27FC236}">
                <a16:creationId xmlns:a16="http://schemas.microsoft.com/office/drawing/2014/main" id="{9FB42BD8-EFE0-4B46-84CC-A93224B8BA35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4" name="Google Shape;5396;p86">
            <a:extLst>
              <a:ext uri="{FF2B5EF4-FFF2-40B4-BE49-F238E27FC236}">
                <a16:creationId xmlns:a16="http://schemas.microsoft.com/office/drawing/2014/main" id="{87081961-F86B-4944-A208-C4697E09C55F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5" name="Google Shape;5397;p86">
            <a:extLst>
              <a:ext uri="{FF2B5EF4-FFF2-40B4-BE49-F238E27FC236}">
                <a16:creationId xmlns:a16="http://schemas.microsoft.com/office/drawing/2014/main" id="{1F4E6BD5-CE12-41FD-A075-07A90E2EB60E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6" name="Google Shape;5398;p86">
            <a:extLst>
              <a:ext uri="{FF2B5EF4-FFF2-40B4-BE49-F238E27FC236}">
                <a16:creationId xmlns:a16="http://schemas.microsoft.com/office/drawing/2014/main" id="{A0C91D58-2D30-4ED0-A9DA-079CCA5C0E66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7" name="Google Shape;5399;p86">
            <a:extLst>
              <a:ext uri="{FF2B5EF4-FFF2-40B4-BE49-F238E27FC236}">
                <a16:creationId xmlns:a16="http://schemas.microsoft.com/office/drawing/2014/main" id="{114B9C17-CD38-4A45-BBCE-D035447FE327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8" name="Google Shape;5400;p86">
            <a:extLst>
              <a:ext uri="{FF2B5EF4-FFF2-40B4-BE49-F238E27FC236}">
                <a16:creationId xmlns:a16="http://schemas.microsoft.com/office/drawing/2014/main" id="{9954F90F-35B9-43F2-B68E-51FD6927704C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9" name="Google Shape;5401;p86">
            <a:extLst>
              <a:ext uri="{FF2B5EF4-FFF2-40B4-BE49-F238E27FC236}">
                <a16:creationId xmlns:a16="http://schemas.microsoft.com/office/drawing/2014/main" id="{ACA6D527-8CC3-4ECC-A3D6-D0AF7EB752E4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0" name="Google Shape;5402;p86">
            <a:extLst>
              <a:ext uri="{FF2B5EF4-FFF2-40B4-BE49-F238E27FC236}">
                <a16:creationId xmlns:a16="http://schemas.microsoft.com/office/drawing/2014/main" id="{07F92303-0822-42E4-AE38-C57DF3CBA1E7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1" name="Google Shape;5403;p86">
            <a:extLst>
              <a:ext uri="{FF2B5EF4-FFF2-40B4-BE49-F238E27FC236}">
                <a16:creationId xmlns:a16="http://schemas.microsoft.com/office/drawing/2014/main" id="{62410247-7C68-4932-9668-11B1FE631E80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2" name="Google Shape;5404;p86">
            <a:extLst>
              <a:ext uri="{FF2B5EF4-FFF2-40B4-BE49-F238E27FC236}">
                <a16:creationId xmlns:a16="http://schemas.microsoft.com/office/drawing/2014/main" id="{67B1EF94-4FE5-4D86-A1B5-959F2987B4C4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3" name="Google Shape;5405;p86">
            <a:extLst>
              <a:ext uri="{FF2B5EF4-FFF2-40B4-BE49-F238E27FC236}">
                <a16:creationId xmlns:a16="http://schemas.microsoft.com/office/drawing/2014/main" id="{2BF71626-ADDA-4E98-8621-2709ADF350BF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4" name="Google Shape;5406;p86">
            <a:extLst>
              <a:ext uri="{FF2B5EF4-FFF2-40B4-BE49-F238E27FC236}">
                <a16:creationId xmlns:a16="http://schemas.microsoft.com/office/drawing/2014/main" id="{D69DF3FB-0467-4A52-8E0D-AD61CD115A58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5" name="Google Shape;5407;p86">
            <a:extLst>
              <a:ext uri="{FF2B5EF4-FFF2-40B4-BE49-F238E27FC236}">
                <a16:creationId xmlns:a16="http://schemas.microsoft.com/office/drawing/2014/main" id="{09487BD4-4006-4BED-AFC4-8400136712A8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6" name="Google Shape;5408;p86">
            <a:extLst>
              <a:ext uri="{FF2B5EF4-FFF2-40B4-BE49-F238E27FC236}">
                <a16:creationId xmlns:a16="http://schemas.microsoft.com/office/drawing/2014/main" id="{C15CA4D5-61CC-4742-B8B5-CD9E08B9BE46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7" name="Google Shape;5409;p86">
            <a:extLst>
              <a:ext uri="{FF2B5EF4-FFF2-40B4-BE49-F238E27FC236}">
                <a16:creationId xmlns:a16="http://schemas.microsoft.com/office/drawing/2014/main" id="{418D528F-4E06-402A-8BC2-D20F26E539C6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8" name="Google Shape;5410;p86">
            <a:extLst>
              <a:ext uri="{FF2B5EF4-FFF2-40B4-BE49-F238E27FC236}">
                <a16:creationId xmlns:a16="http://schemas.microsoft.com/office/drawing/2014/main" id="{7FF5E391-21E2-47A2-B66F-9916F9011451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9" name="Google Shape;5411;p86">
            <a:extLst>
              <a:ext uri="{FF2B5EF4-FFF2-40B4-BE49-F238E27FC236}">
                <a16:creationId xmlns:a16="http://schemas.microsoft.com/office/drawing/2014/main" id="{B2DFB3B3-5587-40A7-B275-4753E9787B0D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0" name="Google Shape;5412;p86">
            <a:extLst>
              <a:ext uri="{FF2B5EF4-FFF2-40B4-BE49-F238E27FC236}">
                <a16:creationId xmlns:a16="http://schemas.microsoft.com/office/drawing/2014/main" id="{8115E450-D731-474E-8C0F-60D3794B6FCC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1" name="Google Shape;5413;p86">
            <a:extLst>
              <a:ext uri="{FF2B5EF4-FFF2-40B4-BE49-F238E27FC236}">
                <a16:creationId xmlns:a16="http://schemas.microsoft.com/office/drawing/2014/main" id="{05D1FB49-FD54-41B4-89E2-9C11C2A6EC7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2" name="Google Shape;5414;p86">
            <a:extLst>
              <a:ext uri="{FF2B5EF4-FFF2-40B4-BE49-F238E27FC236}">
                <a16:creationId xmlns:a16="http://schemas.microsoft.com/office/drawing/2014/main" id="{7D0AAE6F-B1D7-4E15-9A55-5FA5741DE08E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3" name="Google Shape;5415;p86">
            <a:extLst>
              <a:ext uri="{FF2B5EF4-FFF2-40B4-BE49-F238E27FC236}">
                <a16:creationId xmlns:a16="http://schemas.microsoft.com/office/drawing/2014/main" id="{7724F244-4D0C-4A10-881A-98742A83B7FB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4" name="Google Shape;5416;p86">
            <a:extLst>
              <a:ext uri="{FF2B5EF4-FFF2-40B4-BE49-F238E27FC236}">
                <a16:creationId xmlns:a16="http://schemas.microsoft.com/office/drawing/2014/main" id="{5BBF36BE-5581-48E1-A9D4-94AAF3CED5D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5" name="Google Shape;5417;p86">
            <a:extLst>
              <a:ext uri="{FF2B5EF4-FFF2-40B4-BE49-F238E27FC236}">
                <a16:creationId xmlns:a16="http://schemas.microsoft.com/office/drawing/2014/main" id="{607C42EB-9D60-428A-94C7-980C35B78563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" name="Google Shape;5418;p86">
            <a:extLst>
              <a:ext uri="{FF2B5EF4-FFF2-40B4-BE49-F238E27FC236}">
                <a16:creationId xmlns:a16="http://schemas.microsoft.com/office/drawing/2014/main" id="{E4C147FD-ABE2-4B21-841B-3E0AD750B887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7" name="Google Shape;5419;p86">
            <a:extLst>
              <a:ext uri="{FF2B5EF4-FFF2-40B4-BE49-F238E27FC236}">
                <a16:creationId xmlns:a16="http://schemas.microsoft.com/office/drawing/2014/main" id="{68C152AC-78E3-42B7-B635-7CBF3BF2F847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8" name="Google Shape;5420;p86">
            <a:extLst>
              <a:ext uri="{FF2B5EF4-FFF2-40B4-BE49-F238E27FC236}">
                <a16:creationId xmlns:a16="http://schemas.microsoft.com/office/drawing/2014/main" id="{2EFF64A9-ADAE-4920-96DF-9A2D74E41D54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9" name="Google Shape;5421;p86">
            <a:extLst>
              <a:ext uri="{FF2B5EF4-FFF2-40B4-BE49-F238E27FC236}">
                <a16:creationId xmlns:a16="http://schemas.microsoft.com/office/drawing/2014/main" id="{9EC632DE-AC47-4378-91CF-7559FA8D52AA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0" name="Google Shape;5422;p86">
            <a:extLst>
              <a:ext uri="{FF2B5EF4-FFF2-40B4-BE49-F238E27FC236}">
                <a16:creationId xmlns:a16="http://schemas.microsoft.com/office/drawing/2014/main" id="{77FE5551-9212-45E2-9678-4349B40B145F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1" name="Google Shape;5423;p86">
            <a:extLst>
              <a:ext uri="{FF2B5EF4-FFF2-40B4-BE49-F238E27FC236}">
                <a16:creationId xmlns:a16="http://schemas.microsoft.com/office/drawing/2014/main" id="{E7F7D392-4B34-47E1-8DD8-C758894B70A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2" name="Google Shape;5424;p86">
            <a:extLst>
              <a:ext uri="{FF2B5EF4-FFF2-40B4-BE49-F238E27FC236}">
                <a16:creationId xmlns:a16="http://schemas.microsoft.com/office/drawing/2014/main" id="{D53624F1-1962-4D32-8670-2C0AB42E55A9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0" name="Google Shape;5361;p86">
            <a:extLst>
              <a:ext uri="{FF2B5EF4-FFF2-40B4-BE49-F238E27FC236}">
                <a16:creationId xmlns:a16="http://schemas.microsoft.com/office/drawing/2014/main" id="{2A313AEB-8D18-4A98-9AF6-3FA8FD7E9CF3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81" name="Google Shape;5358;p86">
            <a:extLst>
              <a:ext uri="{FF2B5EF4-FFF2-40B4-BE49-F238E27FC236}">
                <a16:creationId xmlns:a16="http://schemas.microsoft.com/office/drawing/2014/main" id="{2146B9BA-9220-402E-9959-AB905F2F0B40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2" name="Google Shape;5359;p86">
            <a:extLst>
              <a:ext uri="{FF2B5EF4-FFF2-40B4-BE49-F238E27FC236}">
                <a16:creationId xmlns:a16="http://schemas.microsoft.com/office/drawing/2014/main" id="{8B695180-37F7-4EBA-AD0B-7DC50183C214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1238450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F47B2-4F0E-4DB8-A0CF-472F1D976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72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6963033" y="1027747"/>
            <a:ext cx="528340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260234" y="1459000"/>
            <a:ext cx="5033663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dirty="0" err="1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sym typeface="Consolas"/>
              </a:rPr>
              <a:t>+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18" idx="6"/>
            <a:endCxn id="21" idx="2"/>
          </p:cNvCxnSpPr>
          <p:nvPr/>
        </p:nvCxnSpPr>
        <p:spPr>
          <a:xfrm flipH="1" flipV="1">
            <a:off x="2180867" y="39994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Google Shape;5361;p86">
            <a:extLst>
              <a:ext uri="{FF2B5EF4-FFF2-40B4-BE49-F238E27FC236}">
                <a16:creationId xmlns:a16="http://schemas.microsoft.com/office/drawing/2014/main" id="{F6C97B32-8438-4DB5-A1E7-07DEA80F27AB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Right 1">
            <a:extLst>
              <a:ext uri="{FF2B5EF4-FFF2-40B4-BE49-F238E27FC236}">
                <a16:creationId xmlns:a16="http://schemas.microsoft.com/office/drawing/2014/main" id="{1E487A7E-9AAC-4315-B553-39A20F586929}"/>
              </a:ext>
            </a:extLst>
          </p:cNvPr>
          <p:cNvSpPr/>
          <p:nvPr/>
        </p:nvSpPr>
        <p:spPr>
          <a:xfrm>
            <a:off x="6915571" y="2250053"/>
            <a:ext cx="897669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6CD36D-B64C-4A9A-94D5-12220B7E5FF7}"/>
              </a:ext>
            </a:extLst>
          </p:cNvPr>
          <p:cNvCxnSpPr>
            <a:cxnSpLocks/>
          </p:cNvCxnSpPr>
          <p:nvPr/>
        </p:nvCxnSpPr>
        <p:spPr>
          <a:xfrm>
            <a:off x="2840013" y="39994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EA4F6CA-8F2A-4E23-A124-DA0AC7301AE9}"/>
              </a:ext>
            </a:extLst>
          </p:cNvPr>
          <p:cNvCxnSpPr>
            <a:cxnSpLocks/>
          </p:cNvCxnSpPr>
          <p:nvPr/>
        </p:nvCxnSpPr>
        <p:spPr>
          <a:xfrm>
            <a:off x="3247103" y="39994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A678160-5BE4-4F3F-9E45-881199ED3AF0}"/>
              </a:ext>
            </a:extLst>
          </p:cNvPr>
          <p:cNvCxnSpPr>
            <a:cxnSpLocks/>
          </p:cNvCxnSpPr>
          <p:nvPr/>
        </p:nvCxnSpPr>
        <p:spPr>
          <a:xfrm>
            <a:off x="2433662" y="3993049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6D30543-2635-4633-8BF3-B031E6727B66}"/>
              </a:ext>
            </a:extLst>
          </p:cNvPr>
          <p:cNvCxnSpPr>
            <a:cxnSpLocks/>
          </p:cNvCxnSpPr>
          <p:nvPr/>
        </p:nvCxnSpPr>
        <p:spPr>
          <a:xfrm>
            <a:off x="2840013" y="360741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ADA9D15-C284-4D9C-AAF5-4516467DF533}"/>
              </a:ext>
            </a:extLst>
          </p:cNvPr>
          <p:cNvCxnSpPr>
            <a:cxnSpLocks/>
          </p:cNvCxnSpPr>
          <p:nvPr/>
        </p:nvCxnSpPr>
        <p:spPr>
          <a:xfrm>
            <a:off x="3247103" y="360741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540C029-7DE1-4B1F-A293-B5DEB1728847}"/>
              </a:ext>
            </a:extLst>
          </p:cNvPr>
          <p:cNvCxnSpPr>
            <a:cxnSpLocks/>
          </p:cNvCxnSpPr>
          <p:nvPr/>
        </p:nvCxnSpPr>
        <p:spPr>
          <a:xfrm>
            <a:off x="2433662" y="360106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BC5ADFC-56C5-426C-A398-35DD70E123EB}"/>
              </a:ext>
            </a:extLst>
          </p:cNvPr>
          <p:cNvCxnSpPr>
            <a:cxnSpLocks/>
          </p:cNvCxnSpPr>
          <p:nvPr/>
        </p:nvCxnSpPr>
        <p:spPr>
          <a:xfrm>
            <a:off x="2841011" y="31929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8BA8A2B-E253-4B65-8741-FFC68B27F858}"/>
              </a:ext>
            </a:extLst>
          </p:cNvPr>
          <p:cNvCxnSpPr>
            <a:cxnSpLocks/>
          </p:cNvCxnSpPr>
          <p:nvPr/>
        </p:nvCxnSpPr>
        <p:spPr>
          <a:xfrm>
            <a:off x="3248102" y="31929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6B10728-4020-4A18-B7D1-35A10F68653A}"/>
              </a:ext>
            </a:extLst>
          </p:cNvPr>
          <p:cNvCxnSpPr>
            <a:cxnSpLocks/>
          </p:cNvCxnSpPr>
          <p:nvPr/>
        </p:nvCxnSpPr>
        <p:spPr>
          <a:xfrm>
            <a:off x="2434661" y="31866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807379-43D0-4D21-A855-F171C091D107}"/>
              </a:ext>
            </a:extLst>
          </p:cNvPr>
          <p:cNvCxnSpPr>
            <a:cxnSpLocks/>
          </p:cNvCxnSpPr>
          <p:nvPr/>
        </p:nvCxnSpPr>
        <p:spPr>
          <a:xfrm>
            <a:off x="2840013" y="27793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745B2B4-6616-41CA-8C06-6A57B517A97B}"/>
              </a:ext>
            </a:extLst>
          </p:cNvPr>
          <p:cNvCxnSpPr>
            <a:cxnSpLocks/>
          </p:cNvCxnSpPr>
          <p:nvPr/>
        </p:nvCxnSpPr>
        <p:spPr>
          <a:xfrm>
            <a:off x="3247103" y="27793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9C9DF18-8C20-42C8-AD8C-999079954E85}"/>
              </a:ext>
            </a:extLst>
          </p:cNvPr>
          <p:cNvCxnSpPr>
            <a:cxnSpLocks/>
          </p:cNvCxnSpPr>
          <p:nvPr/>
        </p:nvCxnSpPr>
        <p:spPr>
          <a:xfrm>
            <a:off x="2433662" y="2773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AD16309-4572-443E-82B7-5612E4ED1105}"/>
              </a:ext>
            </a:extLst>
          </p:cNvPr>
          <p:cNvCxnSpPr>
            <a:cxnSpLocks/>
          </p:cNvCxnSpPr>
          <p:nvPr/>
        </p:nvCxnSpPr>
        <p:spPr>
          <a:xfrm>
            <a:off x="2840013" y="2380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B22A64F-8A3A-4364-94C2-737F11EE3DFD}"/>
              </a:ext>
            </a:extLst>
          </p:cNvPr>
          <p:cNvCxnSpPr>
            <a:cxnSpLocks/>
          </p:cNvCxnSpPr>
          <p:nvPr/>
        </p:nvCxnSpPr>
        <p:spPr>
          <a:xfrm>
            <a:off x="3247103" y="2380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1B1AF03-10F8-44D1-BBDC-BD31252B85D9}"/>
              </a:ext>
            </a:extLst>
          </p:cNvPr>
          <p:cNvCxnSpPr>
            <a:cxnSpLocks/>
          </p:cNvCxnSpPr>
          <p:nvPr/>
        </p:nvCxnSpPr>
        <p:spPr>
          <a:xfrm>
            <a:off x="2433662" y="2373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EE08E17-AF75-44AE-BF89-D7097A31C9AD}"/>
              </a:ext>
            </a:extLst>
          </p:cNvPr>
          <p:cNvCxnSpPr>
            <a:cxnSpLocks/>
          </p:cNvCxnSpPr>
          <p:nvPr/>
        </p:nvCxnSpPr>
        <p:spPr>
          <a:xfrm>
            <a:off x="2840013" y="1976884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A6E81FB-A020-47EF-9AC5-77082EFAB6C5}"/>
              </a:ext>
            </a:extLst>
          </p:cNvPr>
          <p:cNvCxnSpPr>
            <a:cxnSpLocks/>
          </p:cNvCxnSpPr>
          <p:nvPr/>
        </p:nvCxnSpPr>
        <p:spPr>
          <a:xfrm>
            <a:off x="3247103" y="1976884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1D137E9-8BDF-4F62-9030-D0802C27697E}"/>
              </a:ext>
            </a:extLst>
          </p:cNvPr>
          <p:cNvCxnSpPr>
            <a:cxnSpLocks/>
          </p:cNvCxnSpPr>
          <p:nvPr/>
        </p:nvCxnSpPr>
        <p:spPr>
          <a:xfrm>
            <a:off x="2433662" y="1970533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398FAF6-6085-4772-801C-0CB58324B087}"/>
              </a:ext>
            </a:extLst>
          </p:cNvPr>
          <p:cNvCxnSpPr>
            <a:cxnSpLocks/>
          </p:cNvCxnSpPr>
          <p:nvPr/>
        </p:nvCxnSpPr>
        <p:spPr>
          <a:xfrm>
            <a:off x="2840013" y="1561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DF0C8BC-10E8-4265-B5F6-1A63B7DC0A89}"/>
              </a:ext>
            </a:extLst>
          </p:cNvPr>
          <p:cNvCxnSpPr>
            <a:cxnSpLocks/>
          </p:cNvCxnSpPr>
          <p:nvPr/>
        </p:nvCxnSpPr>
        <p:spPr>
          <a:xfrm>
            <a:off x="3247103" y="1561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F8C21E2-23FA-49A2-8F8C-67797EFFA8E7}"/>
              </a:ext>
            </a:extLst>
          </p:cNvPr>
          <p:cNvCxnSpPr>
            <a:cxnSpLocks/>
          </p:cNvCxnSpPr>
          <p:nvPr/>
        </p:nvCxnSpPr>
        <p:spPr>
          <a:xfrm>
            <a:off x="2433662" y="1554649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31EF55D-8CA0-47D4-A571-CA8DAC149435}"/>
              </a:ext>
            </a:extLst>
          </p:cNvPr>
          <p:cNvCxnSpPr>
            <a:cxnSpLocks/>
            <a:stCxn id="28" idx="6"/>
            <a:endCxn id="22" idx="2"/>
          </p:cNvCxnSpPr>
          <p:nvPr/>
        </p:nvCxnSpPr>
        <p:spPr>
          <a:xfrm flipH="1" flipV="1">
            <a:off x="2180867" y="35930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1DD4DEF-E886-4395-A238-C552F2601EEE}"/>
              </a:ext>
            </a:extLst>
          </p:cNvPr>
          <p:cNvCxnSpPr>
            <a:cxnSpLocks/>
            <a:stCxn id="33" idx="6"/>
            <a:endCxn id="23" idx="2"/>
          </p:cNvCxnSpPr>
          <p:nvPr/>
        </p:nvCxnSpPr>
        <p:spPr>
          <a:xfrm flipH="1" flipV="1">
            <a:off x="2180867" y="31866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620AD94-76A2-4209-9C57-5AB2476ACF81}"/>
              </a:ext>
            </a:extLst>
          </p:cNvPr>
          <p:cNvCxnSpPr>
            <a:cxnSpLocks/>
            <a:stCxn id="38" idx="6"/>
            <a:endCxn id="24" idx="2"/>
          </p:cNvCxnSpPr>
          <p:nvPr/>
        </p:nvCxnSpPr>
        <p:spPr>
          <a:xfrm flipH="1" flipV="1">
            <a:off x="2180867" y="27802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2FD6EF0-C1E1-45EC-B119-6E1F80062D50}"/>
              </a:ext>
            </a:extLst>
          </p:cNvPr>
          <p:cNvCxnSpPr>
            <a:cxnSpLocks/>
            <a:stCxn id="43" idx="6"/>
            <a:endCxn id="25" idx="2"/>
          </p:cNvCxnSpPr>
          <p:nvPr/>
        </p:nvCxnSpPr>
        <p:spPr>
          <a:xfrm flipH="1" flipV="1">
            <a:off x="2180867" y="23738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FC5C5FE-AE3B-4F27-B5DA-CE5E55EFE241}"/>
              </a:ext>
            </a:extLst>
          </p:cNvPr>
          <p:cNvCxnSpPr>
            <a:cxnSpLocks/>
            <a:stCxn id="48" idx="6"/>
            <a:endCxn id="63" idx="2"/>
          </p:cNvCxnSpPr>
          <p:nvPr/>
        </p:nvCxnSpPr>
        <p:spPr>
          <a:xfrm flipH="1" flipV="1">
            <a:off x="2180867" y="19674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5EECA9D-D823-4F8D-83DC-EDCC59E6BEE6}"/>
              </a:ext>
            </a:extLst>
          </p:cNvPr>
          <p:cNvCxnSpPr>
            <a:cxnSpLocks/>
            <a:stCxn id="67" idx="6"/>
            <a:endCxn id="64" idx="2"/>
          </p:cNvCxnSpPr>
          <p:nvPr/>
        </p:nvCxnSpPr>
        <p:spPr>
          <a:xfrm flipH="1" flipV="1">
            <a:off x="2180867" y="15610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07EA373D-4A02-46FE-B02B-B2771602B2A5}"/>
              </a:ext>
            </a:extLst>
          </p:cNvPr>
          <p:cNvCxnSpPr>
            <a:cxnSpLocks/>
            <a:stCxn id="72" idx="6"/>
            <a:endCxn id="19" idx="2"/>
          </p:cNvCxnSpPr>
          <p:nvPr/>
        </p:nvCxnSpPr>
        <p:spPr>
          <a:xfrm>
            <a:off x="3697267" y="1561000"/>
            <a:ext cx="109200" cy="28448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Google Shape;5358;p86">
            <a:extLst>
              <a:ext uri="{FF2B5EF4-FFF2-40B4-BE49-F238E27FC236}">
                <a16:creationId xmlns:a16="http://schemas.microsoft.com/office/drawing/2014/main" id="{B3222735-1342-45BF-891D-BF013CE609F3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116" name="Google Shape;5359;p86">
            <a:extLst>
              <a:ext uri="{FF2B5EF4-FFF2-40B4-BE49-F238E27FC236}">
                <a16:creationId xmlns:a16="http://schemas.microsoft.com/office/drawing/2014/main" id="{455CBFD3-72A5-4587-A249-09E05DA02D3A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  <p:sp>
        <p:nvSpPr>
          <p:cNvPr id="121" name="Google Shape;5563;p88">
            <a:extLst>
              <a:ext uri="{FF2B5EF4-FFF2-40B4-BE49-F238E27FC236}">
                <a16:creationId xmlns:a16="http://schemas.microsoft.com/office/drawing/2014/main" id="{D724EF7F-E645-4512-B56C-FDEBC3678059}"/>
              </a:ext>
            </a:extLst>
          </p:cNvPr>
          <p:cNvSpPr/>
          <p:nvPr/>
        </p:nvSpPr>
        <p:spPr>
          <a:xfrm>
            <a:off x="7315200" y="3607411"/>
            <a:ext cx="4475936" cy="1690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distances of:</a:t>
            </a:r>
            <a:endParaRPr dirty="0"/>
          </a:p>
          <a:p>
            <a:pPr lvl="0"/>
            <a:r>
              <a:rPr lang="nl" dirty="0">
                <a:solidFill>
                  <a:srgbClr val="C00000"/>
                </a:solidFill>
              </a:rPr>
              <a:t>A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M-1  </a:t>
            </a:r>
            <a:r>
              <a:rPr lang="nl" dirty="0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 </a:t>
            </a:r>
            <a:r>
              <a:rPr lang="nl" dirty="0">
                <a:solidFill>
                  <a:schemeClr val="dk1"/>
                </a:solidFill>
                <a:latin typeface="Consolas"/>
                <a:sym typeface="Wingdings" panose="05000000000000000000" pitchFamily="2" charset="2"/>
              </a:rPr>
              <a:t>Ti-1</a:t>
            </a:r>
            <a:r>
              <a:rPr lang="nl" dirty="0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 </a:t>
            </a:r>
            <a:endParaRPr dirty="0">
              <a:solidFill>
                <a:srgbClr val="C00000"/>
              </a:solidFill>
              <a:latin typeface="Consolas"/>
            </a:endParaRPr>
          </a:p>
          <a:p>
            <a:pPr lvl="0"/>
            <a:r>
              <a:rPr lang="nl" dirty="0">
                <a:solidFill>
                  <a:srgbClr val="0070C0"/>
                </a:solidFill>
              </a:rPr>
              <a:t>C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0    </a:t>
            </a:r>
            <a:r>
              <a:rPr lang="nl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 </a:t>
            </a:r>
            <a:r>
              <a:rPr lang="nl">
                <a:solidFill>
                  <a:schemeClr val="dk1"/>
                </a:solidFill>
                <a:latin typeface="Consolas"/>
              </a:rPr>
              <a:t>0 / </a:t>
            </a:r>
            <a:r>
              <a:rPr lang="en-US">
                <a:solidFill>
                  <a:schemeClr val="dk1"/>
                </a:solidFill>
                <a:latin typeface="Consolas"/>
              </a:rPr>
              <a:t>N-1</a:t>
            </a:r>
            <a:endParaRPr dirty="0">
              <a:solidFill>
                <a:srgbClr val="7030A0"/>
              </a:solidFill>
              <a:latin typeface="Consolas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871304A-1E6F-4056-A979-6E97336E7042}"/>
              </a:ext>
            </a:extLst>
          </p:cNvPr>
          <p:cNvGrpSpPr/>
          <p:nvPr/>
        </p:nvGrpSpPr>
        <p:grpSpPr>
          <a:xfrm>
            <a:off x="3953666" y="4498774"/>
            <a:ext cx="7170869" cy="1595370"/>
            <a:chOff x="3953666" y="4498774"/>
            <a:chExt cx="7170869" cy="1595370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F1254AB-D325-458C-9701-86B0254B1071}"/>
                </a:ext>
              </a:extLst>
            </p:cNvPr>
            <p:cNvSpPr/>
            <p:nvPr/>
          </p:nvSpPr>
          <p:spPr>
            <a:xfrm>
              <a:off x="3953666" y="4498774"/>
              <a:ext cx="6733659" cy="1595370"/>
            </a:xfrm>
            <a:custGeom>
              <a:avLst/>
              <a:gdLst>
                <a:gd name="connsiteX0" fmla="*/ 6754075 w 6762028"/>
                <a:gd name="connsiteY0" fmla="*/ 443552 h 1508495"/>
                <a:gd name="connsiteX1" fmla="*/ 6180869 w 6762028"/>
                <a:gd name="connsiteY1" fmla="*/ 1201003 h 1508495"/>
                <a:gd name="connsiteX2" fmla="*/ 3055532 w 6762028"/>
                <a:gd name="connsiteY2" fmla="*/ 1494430 h 1508495"/>
                <a:gd name="connsiteX3" fmla="*/ 482929 w 6762028"/>
                <a:gd name="connsiteY3" fmla="*/ 798394 h 1508495"/>
                <a:gd name="connsiteX4" fmla="*/ 5257 w 6762028"/>
                <a:gd name="connsiteY4" fmla="*/ 0 h 150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028" h="1508495">
                  <a:moveTo>
                    <a:pt x="6754075" y="443552"/>
                  </a:moveTo>
                  <a:cubicBezTo>
                    <a:pt x="6775684" y="734704"/>
                    <a:pt x="6797293" y="1025857"/>
                    <a:pt x="6180869" y="1201003"/>
                  </a:cubicBezTo>
                  <a:cubicBezTo>
                    <a:pt x="5564445" y="1376149"/>
                    <a:pt x="4005189" y="1561531"/>
                    <a:pt x="3055532" y="1494430"/>
                  </a:cubicBezTo>
                  <a:cubicBezTo>
                    <a:pt x="2105875" y="1427329"/>
                    <a:pt x="991308" y="1047466"/>
                    <a:pt x="482929" y="798394"/>
                  </a:cubicBezTo>
                  <a:cubicBezTo>
                    <a:pt x="-25450" y="549322"/>
                    <a:pt x="-10097" y="274661"/>
                    <a:pt x="5257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A32993D-031D-488D-A7F2-F830B3DB0FCE}"/>
                </a:ext>
              </a:extLst>
            </p:cNvPr>
            <p:cNvSpPr/>
            <p:nvPr/>
          </p:nvSpPr>
          <p:spPr>
            <a:xfrm>
              <a:off x="10395784" y="4615321"/>
              <a:ext cx="728751" cy="373100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9980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8AB03-5F58-473E-96FD-19357860D1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73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6963033" y="1027747"/>
            <a:ext cx="528340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260234" y="1459000"/>
            <a:ext cx="5033663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dirty="0" err="1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sym typeface="Consolas"/>
              </a:rPr>
              <a:t>+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18" idx="6"/>
            <a:endCxn id="21" idx="2"/>
          </p:cNvCxnSpPr>
          <p:nvPr/>
        </p:nvCxnSpPr>
        <p:spPr>
          <a:xfrm flipH="1" flipV="1">
            <a:off x="2180867" y="39994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Google Shape;5361;p86">
            <a:extLst>
              <a:ext uri="{FF2B5EF4-FFF2-40B4-BE49-F238E27FC236}">
                <a16:creationId xmlns:a16="http://schemas.microsoft.com/office/drawing/2014/main" id="{F6C97B32-8438-4DB5-A1E7-07DEA80F27AB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Right 1">
            <a:extLst>
              <a:ext uri="{FF2B5EF4-FFF2-40B4-BE49-F238E27FC236}">
                <a16:creationId xmlns:a16="http://schemas.microsoft.com/office/drawing/2014/main" id="{1E487A7E-9AAC-4315-B553-39A20F586929}"/>
              </a:ext>
            </a:extLst>
          </p:cNvPr>
          <p:cNvSpPr/>
          <p:nvPr/>
        </p:nvSpPr>
        <p:spPr>
          <a:xfrm>
            <a:off x="6915571" y="2250053"/>
            <a:ext cx="897669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6CD36D-B64C-4A9A-94D5-12220B7E5FF7}"/>
              </a:ext>
            </a:extLst>
          </p:cNvPr>
          <p:cNvCxnSpPr>
            <a:cxnSpLocks/>
          </p:cNvCxnSpPr>
          <p:nvPr/>
        </p:nvCxnSpPr>
        <p:spPr>
          <a:xfrm>
            <a:off x="2840013" y="39994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EA4F6CA-8F2A-4E23-A124-DA0AC7301AE9}"/>
              </a:ext>
            </a:extLst>
          </p:cNvPr>
          <p:cNvCxnSpPr>
            <a:cxnSpLocks/>
          </p:cNvCxnSpPr>
          <p:nvPr/>
        </p:nvCxnSpPr>
        <p:spPr>
          <a:xfrm>
            <a:off x="3247103" y="39994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A678160-5BE4-4F3F-9E45-881199ED3AF0}"/>
              </a:ext>
            </a:extLst>
          </p:cNvPr>
          <p:cNvCxnSpPr>
            <a:cxnSpLocks/>
          </p:cNvCxnSpPr>
          <p:nvPr/>
        </p:nvCxnSpPr>
        <p:spPr>
          <a:xfrm>
            <a:off x="2433662" y="3993049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6D30543-2635-4633-8BF3-B031E6727B66}"/>
              </a:ext>
            </a:extLst>
          </p:cNvPr>
          <p:cNvCxnSpPr>
            <a:cxnSpLocks/>
          </p:cNvCxnSpPr>
          <p:nvPr/>
        </p:nvCxnSpPr>
        <p:spPr>
          <a:xfrm>
            <a:off x="2840013" y="360741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ADA9D15-C284-4D9C-AAF5-4516467DF533}"/>
              </a:ext>
            </a:extLst>
          </p:cNvPr>
          <p:cNvCxnSpPr>
            <a:cxnSpLocks/>
          </p:cNvCxnSpPr>
          <p:nvPr/>
        </p:nvCxnSpPr>
        <p:spPr>
          <a:xfrm>
            <a:off x="3247103" y="360741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540C029-7DE1-4B1F-A293-B5DEB1728847}"/>
              </a:ext>
            </a:extLst>
          </p:cNvPr>
          <p:cNvCxnSpPr>
            <a:cxnSpLocks/>
          </p:cNvCxnSpPr>
          <p:nvPr/>
        </p:nvCxnSpPr>
        <p:spPr>
          <a:xfrm>
            <a:off x="2433662" y="360106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BC5ADFC-56C5-426C-A398-35DD70E123EB}"/>
              </a:ext>
            </a:extLst>
          </p:cNvPr>
          <p:cNvCxnSpPr>
            <a:cxnSpLocks/>
          </p:cNvCxnSpPr>
          <p:nvPr/>
        </p:nvCxnSpPr>
        <p:spPr>
          <a:xfrm>
            <a:off x="2841011" y="31929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8BA8A2B-E253-4B65-8741-FFC68B27F858}"/>
              </a:ext>
            </a:extLst>
          </p:cNvPr>
          <p:cNvCxnSpPr>
            <a:cxnSpLocks/>
          </p:cNvCxnSpPr>
          <p:nvPr/>
        </p:nvCxnSpPr>
        <p:spPr>
          <a:xfrm>
            <a:off x="3248102" y="31929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6B10728-4020-4A18-B7D1-35A10F68653A}"/>
              </a:ext>
            </a:extLst>
          </p:cNvPr>
          <p:cNvCxnSpPr>
            <a:cxnSpLocks/>
          </p:cNvCxnSpPr>
          <p:nvPr/>
        </p:nvCxnSpPr>
        <p:spPr>
          <a:xfrm>
            <a:off x="2434661" y="31866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807379-43D0-4D21-A855-F171C091D107}"/>
              </a:ext>
            </a:extLst>
          </p:cNvPr>
          <p:cNvCxnSpPr>
            <a:cxnSpLocks/>
          </p:cNvCxnSpPr>
          <p:nvPr/>
        </p:nvCxnSpPr>
        <p:spPr>
          <a:xfrm>
            <a:off x="2840013" y="27793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745B2B4-6616-41CA-8C06-6A57B517A97B}"/>
              </a:ext>
            </a:extLst>
          </p:cNvPr>
          <p:cNvCxnSpPr>
            <a:cxnSpLocks/>
          </p:cNvCxnSpPr>
          <p:nvPr/>
        </p:nvCxnSpPr>
        <p:spPr>
          <a:xfrm>
            <a:off x="3247103" y="27793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9C9DF18-8C20-42C8-AD8C-999079954E85}"/>
              </a:ext>
            </a:extLst>
          </p:cNvPr>
          <p:cNvCxnSpPr>
            <a:cxnSpLocks/>
          </p:cNvCxnSpPr>
          <p:nvPr/>
        </p:nvCxnSpPr>
        <p:spPr>
          <a:xfrm>
            <a:off x="2433662" y="2773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AD16309-4572-443E-82B7-5612E4ED1105}"/>
              </a:ext>
            </a:extLst>
          </p:cNvPr>
          <p:cNvCxnSpPr>
            <a:cxnSpLocks/>
          </p:cNvCxnSpPr>
          <p:nvPr/>
        </p:nvCxnSpPr>
        <p:spPr>
          <a:xfrm>
            <a:off x="2840013" y="2380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B22A64F-8A3A-4364-94C2-737F11EE3DFD}"/>
              </a:ext>
            </a:extLst>
          </p:cNvPr>
          <p:cNvCxnSpPr>
            <a:cxnSpLocks/>
          </p:cNvCxnSpPr>
          <p:nvPr/>
        </p:nvCxnSpPr>
        <p:spPr>
          <a:xfrm>
            <a:off x="3247103" y="2380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1B1AF03-10F8-44D1-BBDC-BD31252B85D9}"/>
              </a:ext>
            </a:extLst>
          </p:cNvPr>
          <p:cNvCxnSpPr>
            <a:cxnSpLocks/>
          </p:cNvCxnSpPr>
          <p:nvPr/>
        </p:nvCxnSpPr>
        <p:spPr>
          <a:xfrm>
            <a:off x="2433662" y="2373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EE08E17-AF75-44AE-BF89-D7097A31C9AD}"/>
              </a:ext>
            </a:extLst>
          </p:cNvPr>
          <p:cNvCxnSpPr>
            <a:cxnSpLocks/>
          </p:cNvCxnSpPr>
          <p:nvPr/>
        </p:nvCxnSpPr>
        <p:spPr>
          <a:xfrm>
            <a:off x="2840013" y="1976884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A6E81FB-A020-47EF-9AC5-77082EFAB6C5}"/>
              </a:ext>
            </a:extLst>
          </p:cNvPr>
          <p:cNvCxnSpPr>
            <a:cxnSpLocks/>
          </p:cNvCxnSpPr>
          <p:nvPr/>
        </p:nvCxnSpPr>
        <p:spPr>
          <a:xfrm>
            <a:off x="3247103" y="1976884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1D137E9-8BDF-4F62-9030-D0802C27697E}"/>
              </a:ext>
            </a:extLst>
          </p:cNvPr>
          <p:cNvCxnSpPr>
            <a:cxnSpLocks/>
          </p:cNvCxnSpPr>
          <p:nvPr/>
        </p:nvCxnSpPr>
        <p:spPr>
          <a:xfrm>
            <a:off x="2433662" y="1970533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398FAF6-6085-4772-801C-0CB58324B087}"/>
              </a:ext>
            </a:extLst>
          </p:cNvPr>
          <p:cNvCxnSpPr>
            <a:cxnSpLocks/>
          </p:cNvCxnSpPr>
          <p:nvPr/>
        </p:nvCxnSpPr>
        <p:spPr>
          <a:xfrm>
            <a:off x="2840013" y="1561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DF0C8BC-10E8-4265-B5F6-1A63B7DC0A89}"/>
              </a:ext>
            </a:extLst>
          </p:cNvPr>
          <p:cNvCxnSpPr>
            <a:cxnSpLocks/>
          </p:cNvCxnSpPr>
          <p:nvPr/>
        </p:nvCxnSpPr>
        <p:spPr>
          <a:xfrm>
            <a:off x="3247103" y="1561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F8C21E2-23FA-49A2-8F8C-67797EFFA8E7}"/>
              </a:ext>
            </a:extLst>
          </p:cNvPr>
          <p:cNvCxnSpPr>
            <a:cxnSpLocks/>
          </p:cNvCxnSpPr>
          <p:nvPr/>
        </p:nvCxnSpPr>
        <p:spPr>
          <a:xfrm>
            <a:off x="2433662" y="1554649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31EF55D-8CA0-47D4-A571-CA8DAC149435}"/>
              </a:ext>
            </a:extLst>
          </p:cNvPr>
          <p:cNvCxnSpPr>
            <a:cxnSpLocks/>
            <a:stCxn id="28" idx="6"/>
            <a:endCxn id="22" idx="2"/>
          </p:cNvCxnSpPr>
          <p:nvPr/>
        </p:nvCxnSpPr>
        <p:spPr>
          <a:xfrm flipH="1" flipV="1">
            <a:off x="2180867" y="35930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1DD4DEF-E886-4395-A238-C552F2601EEE}"/>
              </a:ext>
            </a:extLst>
          </p:cNvPr>
          <p:cNvCxnSpPr>
            <a:cxnSpLocks/>
            <a:stCxn id="33" idx="6"/>
            <a:endCxn id="23" idx="2"/>
          </p:cNvCxnSpPr>
          <p:nvPr/>
        </p:nvCxnSpPr>
        <p:spPr>
          <a:xfrm flipH="1" flipV="1">
            <a:off x="2180867" y="31866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620AD94-76A2-4209-9C57-5AB2476ACF81}"/>
              </a:ext>
            </a:extLst>
          </p:cNvPr>
          <p:cNvCxnSpPr>
            <a:cxnSpLocks/>
            <a:stCxn id="38" idx="6"/>
            <a:endCxn id="24" idx="2"/>
          </p:cNvCxnSpPr>
          <p:nvPr/>
        </p:nvCxnSpPr>
        <p:spPr>
          <a:xfrm flipH="1" flipV="1">
            <a:off x="2180867" y="27802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2FD6EF0-C1E1-45EC-B119-6E1F80062D50}"/>
              </a:ext>
            </a:extLst>
          </p:cNvPr>
          <p:cNvCxnSpPr>
            <a:cxnSpLocks/>
            <a:stCxn id="43" idx="6"/>
            <a:endCxn id="25" idx="2"/>
          </p:cNvCxnSpPr>
          <p:nvPr/>
        </p:nvCxnSpPr>
        <p:spPr>
          <a:xfrm flipH="1" flipV="1">
            <a:off x="2180867" y="23738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FC5C5FE-AE3B-4F27-B5DA-CE5E55EFE241}"/>
              </a:ext>
            </a:extLst>
          </p:cNvPr>
          <p:cNvCxnSpPr>
            <a:cxnSpLocks/>
            <a:stCxn id="48" idx="6"/>
            <a:endCxn id="63" idx="2"/>
          </p:cNvCxnSpPr>
          <p:nvPr/>
        </p:nvCxnSpPr>
        <p:spPr>
          <a:xfrm flipH="1" flipV="1">
            <a:off x="2180867" y="19674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5EECA9D-D823-4F8D-83DC-EDCC59E6BEE6}"/>
              </a:ext>
            </a:extLst>
          </p:cNvPr>
          <p:cNvCxnSpPr>
            <a:cxnSpLocks/>
            <a:stCxn id="67" idx="6"/>
            <a:endCxn id="64" idx="2"/>
          </p:cNvCxnSpPr>
          <p:nvPr/>
        </p:nvCxnSpPr>
        <p:spPr>
          <a:xfrm flipH="1" flipV="1">
            <a:off x="2180867" y="15610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07EA373D-4A02-46FE-B02B-B2771602B2A5}"/>
              </a:ext>
            </a:extLst>
          </p:cNvPr>
          <p:cNvCxnSpPr>
            <a:cxnSpLocks/>
            <a:stCxn id="72" idx="6"/>
            <a:endCxn id="19" idx="2"/>
          </p:cNvCxnSpPr>
          <p:nvPr/>
        </p:nvCxnSpPr>
        <p:spPr>
          <a:xfrm>
            <a:off x="3697267" y="1561000"/>
            <a:ext cx="109200" cy="28448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Google Shape;5563;p88">
            <a:extLst>
              <a:ext uri="{FF2B5EF4-FFF2-40B4-BE49-F238E27FC236}">
                <a16:creationId xmlns:a16="http://schemas.microsoft.com/office/drawing/2014/main" id="{60BD2369-C46E-4024-AC46-E8D236EE9152}"/>
              </a:ext>
            </a:extLst>
          </p:cNvPr>
          <p:cNvSpPr/>
          <p:nvPr/>
        </p:nvSpPr>
        <p:spPr>
          <a:xfrm>
            <a:off x="7315200" y="3607411"/>
            <a:ext cx="4475936" cy="1690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distances of:</a:t>
            </a:r>
            <a:endParaRPr dirty="0"/>
          </a:p>
          <a:p>
            <a:pPr lvl="0"/>
            <a:r>
              <a:rPr lang="nl" dirty="0">
                <a:solidFill>
                  <a:srgbClr val="C00000"/>
                </a:solidFill>
              </a:rPr>
              <a:t>A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M-1  </a:t>
            </a:r>
            <a:r>
              <a:rPr lang="nl" dirty="0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 </a:t>
            </a:r>
            <a:r>
              <a:rPr lang="nl" dirty="0">
                <a:solidFill>
                  <a:schemeClr val="dk1"/>
                </a:solidFill>
                <a:latin typeface="Consolas"/>
                <a:sym typeface="Wingdings" panose="05000000000000000000" pitchFamily="2" charset="2"/>
              </a:rPr>
              <a:t>Ti-1</a:t>
            </a:r>
            <a:r>
              <a:rPr lang="nl" dirty="0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 </a:t>
            </a:r>
            <a:endParaRPr dirty="0">
              <a:solidFill>
                <a:srgbClr val="C00000"/>
              </a:solidFill>
              <a:latin typeface="Consolas"/>
            </a:endParaRPr>
          </a:p>
          <a:p>
            <a:pPr lvl="0"/>
            <a:r>
              <a:rPr lang="nl" dirty="0">
                <a:solidFill>
                  <a:srgbClr val="0070C0"/>
                </a:solidFill>
              </a:rPr>
              <a:t>C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0    </a:t>
            </a:r>
            <a:r>
              <a:rPr lang="nl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 </a:t>
            </a:r>
            <a:r>
              <a:rPr lang="nl">
                <a:solidFill>
                  <a:schemeClr val="dk1"/>
                </a:solidFill>
                <a:latin typeface="Consolas"/>
              </a:rPr>
              <a:t>0 / </a:t>
            </a:r>
            <a:r>
              <a:rPr lang="en-US">
                <a:solidFill>
                  <a:schemeClr val="dk1"/>
                </a:solidFill>
                <a:latin typeface="Consolas"/>
              </a:rPr>
              <a:t>N-1</a:t>
            </a:r>
            <a:endParaRPr dirty="0">
              <a:solidFill>
                <a:srgbClr val="7030A0"/>
              </a:solidFill>
              <a:latin typeface="Consolas"/>
            </a:endParaRPr>
          </a:p>
        </p:txBody>
      </p:sp>
      <p:sp>
        <p:nvSpPr>
          <p:cNvPr id="115" name="Speech Bubble: Rectangle with Corners Rounded 114">
            <a:extLst>
              <a:ext uri="{FF2B5EF4-FFF2-40B4-BE49-F238E27FC236}">
                <a16:creationId xmlns:a16="http://schemas.microsoft.com/office/drawing/2014/main" id="{A2179484-270B-48DB-9192-1C4335F6552D}"/>
              </a:ext>
            </a:extLst>
          </p:cNvPr>
          <p:cNvSpPr/>
          <p:nvPr/>
        </p:nvSpPr>
        <p:spPr>
          <a:xfrm>
            <a:off x="5659910" y="1842357"/>
            <a:ext cx="3622429" cy="1472952"/>
          </a:xfrm>
          <a:prstGeom prst="wedgeRoundRectCallout">
            <a:avLst>
              <a:gd name="adj1" fmla="val 49915"/>
              <a:gd name="adj2" fmla="val 952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M=8 a memory of size </a:t>
            </a:r>
            <a:r>
              <a:rPr lang="en-US" b="1" dirty="0">
                <a:solidFill>
                  <a:srgbClr val="FF9100"/>
                </a:solidFill>
              </a:rPr>
              <a:t>5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 LRU policy would hit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A004D-4DC7-443A-BFC2-BF82D777A66D}"/>
              </a:ext>
            </a:extLst>
          </p:cNvPr>
          <p:cNvSpPr txBox="1"/>
          <p:nvPr/>
        </p:nvSpPr>
        <p:spPr>
          <a:xfrm>
            <a:off x="569368" y="6129441"/>
            <a:ext cx="719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Except when:  (</a:t>
            </a:r>
            <a:r>
              <a:rPr lang="en-US" i="1" dirty="0" err="1"/>
              <a:t>i</a:t>
            </a:r>
            <a:r>
              <a:rPr lang="en-US" i="1" dirty="0"/>
              <a:t> mod </a:t>
            </a:r>
            <a:r>
              <a:rPr lang="en-US" i="1" dirty="0" err="1"/>
              <a:t>Ti</a:t>
            </a:r>
            <a:r>
              <a:rPr lang="en-US" i="1" dirty="0"/>
              <a:t>) = 0  and j=0</a:t>
            </a:r>
          </a:p>
        </p:txBody>
      </p:sp>
      <p:sp>
        <p:nvSpPr>
          <p:cNvPr id="117" name="Google Shape;5358;p86">
            <a:extLst>
              <a:ext uri="{FF2B5EF4-FFF2-40B4-BE49-F238E27FC236}">
                <a16:creationId xmlns:a16="http://schemas.microsoft.com/office/drawing/2014/main" id="{D2C1D5E9-ED78-433B-9BAA-8710FDACF58A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118" name="Google Shape;5359;p86">
            <a:extLst>
              <a:ext uri="{FF2B5EF4-FFF2-40B4-BE49-F238E27FC236}">
                <a16:creationId xmlns:a16="http://schemas.microsoft.com/office/drawing/2014/main" id="{4AB62E23-2640-4018-8340-D66DA9CC67BC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379205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</a:t>
            </a:r>
            <a:r>
              <a:rPr lang="en-US" dirty="0"/>
              <a:t>matrix </a:t>
            </a:r>
            <a:r>
              <a:rPr lang="en-US"/>
              <a:t>multiplication : </a:t>
            </a:r>
            <a:r>
              <a:rPr lang="en-US">
                <a:solidFill>
                  <a:srgbClr val="101073"/>
                </a:solidFill>
              </a:rPr>
              <a:t>Loop interchange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4002088" algn="l"/>
              </a:tabLst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  </a:t>
            </a: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  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66" y="3048000"/>
            <a:ext cx="68283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2420"/>
            <a:ext cx="7696200" cy="39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1457235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for(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=0;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&lt;Bi;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for(j=0; j&lt;</a:t>
            </a:r>
            <a:r>
              <a:rPr lang="en-US" sz="1800" b="1" dirty="0" err="1">
                <a:latin typeface="Lucida Console" panose="020B0609040504020204" pitchFamily="49" charset="0"/>
              </a:rPr>
              <a:t>Bj</a:t>
            </a:r>
            <a:r>
              <a:rPr lang="en-US" sz="18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for(k=0; k&lt;Bk; k++){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  C[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][j] += A[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5812" y="1454160"/>
            <a:ext cx="519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for(j=0; j&lt;</a:t>
            </a:r>
            <a:r>
              <a:rPr lang="en-US" sz="1800" b="1" dirty="0" err="1">
                <a:latin typeface="Lucida Console" panose="020B0609040504020204" pitchFamily="49" charset="0"/>
              </a:rPr>
              <a:t>Bj</a:t>
            </a:r>
            <a:r>
              <a:rPr lang="en-US" sz="18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for(k=0; k&lt;Bk; k++){   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for(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=0;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&lt;Bi;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++){ 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  C[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][j] += A[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22B45-4047-487B-A6B5-C4CE215D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6B7123-7369-4386-8ACD-FBA97EA76AB3}"/>
              </a:ext>
            </a:extLst>
          </p:cNvPr>
          <p:cNvCxnSpPr/>
          <p:nvPr/>
        </p:nvCxnSpPr>
        <p:spPr>
          <a:xfrm>
            <a:off x="3429000" y="1600200"/>
            <a:ext cx="3352800" cy="609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Loop </a:t>
            </a:r>
            <a:r>
              <a:rPr lang="en-US" dirty="0"/>
              <a:t>tiling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/>
          </a:p>
          <a:p>
            <a:r>
              <a:rPr lang="en-US" sz="2400"/>
              <a:t>Can </a:t>
            </a:r>
            <a:r>
              <a:rPr lang="en-US" sz="2400" dirty="0"/>
              <a:t>be done in </a:t>
            </a:r>
            <a:r>
              <a:rPr lang="en-US" sz="2400"/>
              <a:t>multiple </a:t>
            </a:r>
            <a:br>
              <a:rPr lang="en-US" sz="2400"/>
            </a:br>
            <a:r>
              <a:rPr lang="en-US" sz="2400"/>
              <a:t>dimensions</a:t>
            </a:r>
            <a:endParaRPr lang="en-US" sz="2400" dirty="0"/>
          </a:p>
          <a:p>
            <a:r>
              <a:rPr lang="en-US" sz="2400" dirty="0"/>
              <a:t>Manual </a:t>
            </a:r>
            <a:r>
              <a:rPr lang="en-US" sz="2400"/>
              <a:t>exploration is</a:t>
            </a:r>
            <a:br>
              <a:rPr lang="en-US" sz="2400"/>
            </a:br>
            <a:r>
              <a:rPr lang="en-US" sz="2400"/>
              <a:t>intractable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05" y="2667000"/>
            <a:ext cx="8091173" cy="41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12192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for(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=0;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&lt;Bi;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for(j=0; j&lt;</a:t>
            </a:r>
            <a:r>
              <a:rPr lang="en-US" sz="1800" b="1" dirty="0" err="1">
                <a:latin typeface="Lucida Console" panose="020B0609040504020204" pitchFamily="49" charset="0"/>
              </a:rPr>
              <a:t>Bj</a:t>
            </a:r>
            <a:r>
              <a:rPr lang="en-US" sz="18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for(k=0; k&lt;Bk; k++){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  C[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][j] += A[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2863" y="1003237"/>
            <a:ext cx="5589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for(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=0;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&lt;Bi;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for(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jj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=0; 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jj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&lt;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Bj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; 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jj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+=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Tj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)</a:t>
            </a:r>
            <a:r>
              <a:rPr lang="en-US" sz="1800" b="1" dirty="0">
                <a:latin typeface="Lucida Console" panose="020B0609040504020204" pitchFamily="49" charset="0"/>
              </a:rPr>
              <a:t>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for(k=0; k&lt;Bk; k++){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  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for(j=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jj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; j&lt;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jj+Tj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; j++)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    C[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][j] += A[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54434-DDA6-4AC5-9A6D-09647623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6C9A2F-C637-4C90-8009-DD36B619EC0B}"/>
              </a:ext>
            </a:extLst>
          </p:cNvPr>
          <p:cNvCxnSpPr>
            <a:cxnSpLocks/>
          </p:cNvCxnSpPr>
          <p:nvPr/>
        </p:nvCxnSpPr>
        <p:spPr>
          <a:xfrm flipV="1">
            <a:off x="4343400" y="1524000"/>
            <a:ext cx="2590800" cy="152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pPr lvl="1"/>
            <a:r>
              <a:rPr lang="nl-NL"/>
              <a:t>Energy</a:t>
            </a:r>
          </a:p>
          <a:p>
            <a:r>
              <a:rPr lang="nl-NL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</a:t>
            </a:r>
          </a:p>
          <a:p>
            <a:pPr lvl="1"/>
            <a:r>
              <a:rPr lang="nl-NL"/>
              <a:t>restructuring: </a:t>
            </a:r>
            <a:r>
              <a:rPr lang="nl-NL" b="1"/>
              <a:t>loop fusion</a:t>
            </a:r>
          </a:p>
          <a:p>
            <a:r>
              <a:rPr lang="nl-NL"/>
              <a:t>Buffer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268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FFE09B45-E8AE-E04D-BF53-F5128F458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1"/>
            <a:ext cx="10823944" cy="4572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32C47-E336-EE49-AC35-29BBA8F1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Layer</a:t>
            </a:r>
            <a:r>
              <a:rPr lang="fi-FI" dirty="0"/>
              <a:t> </a:t>
            </a:r>
            <a:r>
              <a:rPr lang="fi-FI" dirty="0" err="1"/>
              <a:t>Fusion</a:t>
            </a:r>
            <a:endParaRPr lang="fi-FI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05F199-35C0-4202-B3E5-64AE69E4B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14400"/>
            <a:ext cx="5715000" cy="2514600"/>
          </a:xfrm>
        </p:spPr>
        <p:txBody>
          <a:bodyPr/>
          <a:lstStyle/>
          <a:p>
            <a:r>
              <a:rPr lang="fi-FI" sz="2800"/>
              <a:t>Avoid redundant computation: buffer the pixels that are required for the next tile</a:t>
            </a:r>
          </a:p>
          <a:p>
            <a:r>
              <a:rPr lang="fi-FI" sz="2800"/>
              <a:t>Buffers stored in local scratchpad memory</a:t>
            </a:r>
          </a:p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5F96C-31D8-0B4A-A4D0-45BFC42B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5B23-8FE7-4CE4-B4B8-2815E837EF83}" type="slidenum">
              <a:rPr lang="fi-FI" altLang="en-US" smtClean="0"/>
              <a:pPr/>
              <a:t>77</a:t>
            </a:fld>
            <a:endParaRPr lang="fi-FI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AF8DFE0-2A02-2043-857E-E7ED94F0FCAC}"/>
              </a:ext>
            </a:extLst>
          </p:cNvPr>
          <p:cNvSpPr txBox="1">
            <a:spLocks/>
          </p:cNvSpPr>
          <p:nvPr/>
        </p:nvSpPr>
        <p:spPr>
          <a:xfrm>
            <a:off x="3024851" y="1157307"/>
            <a:ext cx="8997387" cy="46910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667" dirty="0"/>
          </a:p>
        </p:txBody>
      </p:sp>
    </p:spTree>
    <p:extLst>
      <p:ext uri="{BB962C8B-B14F-4D97-AF65-F5344CB8AC3E}">
        <p14:creationId xmlns:p14="http://schemas.microsoft.com/office/powerpoint/2010/main" val="22176246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7302-2766-485A-816B-A2410C44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 Fusion (Waeijen, Goetschalckx)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B846-9BBE-48FC-A303-5B401E1F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8" y="1288111"/>
            <a:ext cx="6236703" cy="5204763"/>
          </a:xfrm>
        </p:spPr>
        <p:txBody>
          <a:bodyPr/>
          <a:lstStyle/>
          <a:p>
            <a:pPr marL="0" indent="0">
              <a:buNone/>
            </a:pPr>
            <a:r>
              <a:rPr lang="nl-NL">
                <a:latin typeface="NimbusRomNo9L-Regu"/>
              </a:rPr>
              <a:t>Literature:</a:t>
            </a:r>
          </a:p>
          <a:p>
            <a:pPr algn="l"/>
            <a:r>
              <a:rPr lang="en-US" sz="1800">
                <a:latin typeface="NimbusRomNo9L-Regu"/>
              </a:rPr>
              <a:t>M. Alwani, H. Chen, M. Ferdman, and P. Milder, “Fused-layer cnn accelerators,” in </a:t>
            </a:r>
            <a:r>
              <a:rPr lang="en-US" sz="1800">
                <a:latin typeface="NimbusRomNo9L-ReguItal"/>
              </a:rPr>
              <a:t>2016 49th Annual IEEE/ACM Internationa6l Symposium on Microarchitecture (MICRO)</a:t>
            </a:r>
            <a:r>
              <a:rPr lang="en-US" sz="1800">
                <a:latin typeface="NimbusRomNo9L-Regu"/>
              </a:rPr>
              <a:t>, Oct 2016</a:t>
            </a:r>
            <a:endParaRPr lang="nl-NL"/>
          </a:p>
          <a:p>
            <a:pPr algn="l"/>
            <a:r>
              <a:rPr lang="fi-FI" sz="1800">
                <a:latin typeface="NimbusRomNo9L-Regu"/>
              </a:rPr>
              <a:t>J. IJzerman, </a:t>
            </a:r>
            <a:r>
              <a:rPr lang="en-US" sz="1800">
                <a:latin typeface="NimbusRomNo9L-Regu"/>
              </a:rPr>
              <a:t>e.a., “Aivotta: An energy efficient programmable accelerator for cnn-based object recognition,  </a:t>
            </a:r>
            <a:r>
              <a:rPr lang="nl-NL" sz="1800">
                <a:latin typeface="NimbusRomNo9L-Regu"/>
              </a:rPr>
              <a:t>SAMOS ’18.</a:t>
            </a:r>
            <a:endParaRPr lang="fi-FI" sz="1800">
              <a:latin typeface="NimbusRomNo9L-Regu"/>
            </a:endParaRPr>
          </a:p>
          <a:p>
            <a:pPr algn="l"/>
            <a:r>
              <a:rPr lang="en-US" sz="1800">
                <a:latin typeface="NimbusRomNo9L-Regu"/>
              </a:rPr>
              <a:t>K. Goetschalckx and M. Verhelst, “Breaking high-resolution cnn bandwidth barriers with enhanced depth-first execution,” </a:t>
            </a:r>
            <a:r>
              <a:rPr lang="en-US" sz="1800">
                <a:latin typeface="NimbusRomNo9L-ReguItal"/>
              </a:rPr>
              <a:t>IEEE Journal on Emerging and Selected Topics in Circuits and Systems</a:t>
            </a:r>
            <a:r>
              <a:rPr lang="en-US" sz="1800">
                <a:latin typeface="NimbusRomNo9L-Regu"/>
              </a:rPr>
              <a:t>, vol. 9, no. 2, pp. </a:t>
            </a:r>
            <a:r>
              <a:rPr lang="nl-NL" sz="1800">
                <a:latin typeface="NimbusRomNo9L-Regu"/>
              </a:rPr>
              <a:t>323–331, 2019.</a:t>
            </a:r>
            <a:r>
              <a:rPr lang="fi-FI" sz="1800">
                <a:latin typeface="NimbusRomNo9L-Regu"/>
              </a:rPr>
              <a:t> </a:t>
            </a:r>
          </a:p>
          <a:p>
            <a:pPr algn="l"/>
            <a:r>
              <a:rPr lang="nl-NL" sz="1800">
                <a:latin typeface="NimbusRomNo9L-Regu"/>
              </a:rPr>
              <a:t>Luc Waeijen e.a., “ConvFusion: </a:t>
            </a:r>
            <a:r>
              <a:rPr lang="en-US" sz="1800">
                <a:latin typeface="NimbusRomNo9L-Regu"/>
              </a:rPr>
              <a:t>A Model for Layer Fusion in Convolutional Neural Networks”, </a:t>
            </a:r>
            <a:r>
              <a:rPr lang="nl-NL" sz="1800">
                <a:latin typeface="NimbusRomNo9L-Regu"/>
              </a:rPr>
              <a:t>accepted by IEEE Access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939097-DCCB-4390-BD91-12A1F03F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459" y="1350714"/>
            <a:ext cx="5474996" cy="22351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0444A-DAAC-423D-A69E-814757C5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681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3DA6A3-A347-4806-BDB6-944A1D1B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</a:t>
            </a:r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FBB1B4-6AEA-4F42-9E67-3278D9CD4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57" y="1533728"/>
            <a:ext cx="5585267" cy="3113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14B17C-F19E-44E2-A0EC-40DA7FDC8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689" y="1678675"/>
            <a:ext cx="5229225" cy="388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2A22E1-BF67-41D0-83C3-3D1948EDD936}"/>
              </a:ext>
            </a:extLst>
          </p:cNvPr>
          <p:cNvSpPr txBox="1"/>
          <p:nvPr/>
        </p:nvSpPr>
        <p:spPr>
          <a:xfrm>
            <a:off x="733426" y="5943600"/>
            <a:ext cx="4791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Single convolution from X -&gt; Y</a:t>
            </a:r>
            <a:endParaRPr lang="nl-NL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7AF0DC-3C27-47A0-BDD5-448F65DF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816000" y="319237"/>
            <a:ext cx="10564400" cy="5260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/>
              <a:t>Input from multiple input (feature) maps</a:t>
            </a:r>
            <a:endParaRPr/>
          </a:p>
        </p:txBody>
      </p:sp>
      <p:pic>
        <p:nvPicPr>
          <p:cNvPr id="267" name="Google Shape;2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061" y="2793465"/>
            <a:ext cx="2363555" cy="1355828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8" name="Google Shape;268;p20"/>
          <p:cNvSpPr/>
          <p:nvPr/>
        </p:nvSpPr>
        <p:spPr>
          <a:xfrm rot="4327444">
            <a:off x="5165813" y="2974838"/>
            <a:ext cx="1270537" cy="1270537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9" name="Google Shape;269;p20"/>
          <p:cNvSpPr/>
          <p:nvPr/>
        </p:nvSpPr>
        <p:spPr>
          <a:xfrm rot="3275290">
            <a:off x="5175411" y="2977165"/>
            <a:ext cx="1270171" cy="1270171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0" name="Google Shape;270;p20"/>
          <p:cNvSpPr/>
          <p:nvPr/>
        </p:nvSpPr>
        <p:spPr>
          <a:xfrm rot="2159812">
            <a:off x="5169463" y="2969281"/>
            <a:ext cx="1270628" cy="1270628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1" name="Google Shape;271;p20"/>
          <p:cNvSpPr/>
          <p:nvPr/>
        </p:nvSpPr>
        <p:spPr>
          <a:xfrm rot="1100963">
            <a:off x="5173983" y="2970795"/>
            <a:ext cx="1270604" cy="1270604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2" name="Google Shape;272;p20"/>
          <p:cNvSpPr/>
          <p:nvPr/>
        </p:nvSpPr>
        <p:spPr>
          <a:xfrm>
            <a:off x="5175288" y="2970920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273" name="Google Shape;27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7049" y="3324537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0"/>
          <p:cNvCxnSpPr>
            <a:stCxn id="272" idx="6"/>
          </p:cNvCxnSpPr>
          <p:nvPr/>
        </p:nvCxnSpPr>
        <p:spPr>
          <a:xfrm>
            <a:off x="6445688" y="36061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5" name="Google Shape;275;p20"/>
          <p:cNvSpPr/>
          <p:nvPr/>
        </p:nvSpPr>
        <p:spPr>
          <a:xfrm>
            <a:off x="6986577" y="29585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76" name="Google Shape;276;p20"/>
          <p:cNvCxnSpPr/>
          <p:nvPr/>
        </p:nvCxnSpPr>
        <p:spPr>
          <a:xfrm>
            <a:off x="7621803" y="3142827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20"/>
          <p:cNvCxnSpPr/>
          <p:nvPr/>
        </p:nvCxnSpPr>
        <p:spPr>
          <a:xfrm rot="10800000">
            <a:off x="7621755" y="3174341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20"/>
          <p:cNvCxnSpPr/>
          <p:nvPr/>
        </p:nvCxnSpPr>
        <p:spPr>
          <a:xfrm rot="10800000" flipH="1">
            <a:off x="7231337" y="3602568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20"/>
          <p:cNvCxnSpPr/>
          <p:nvPr/>
        </p:nvCxnSpPr>
        <p:spPr>
          <a:xfrm rot="10800000" flipH="1">
            <a:off x="7621803" y="3158473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20"/>
          <p:cNvCxnSpPr/>
          <p:nvPr/>
        </p:nvCxnSpPr>
        <p:spPr>
          <a:xfrm>
            <a:off x="8257027" y="3606128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1" name="Google Shape;28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2110" y="3615401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8662" y="3092259"/>
            <a:ext cx="365349" cy="2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0"/>
          <p:cNvSpPr/>
          <p:nvPr/>
        </p:nvSpPr>
        <p:spPr>
          <a:xfrm>
            <a:off x="1663300" y="1817785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4" name="Google Shape;284;p20"/>
          <p:cNvSpPr/>
          <p:nvPr/>
        </p:nvSpPr>
        <p:spPr>
          <a:xfrm>
            <a:off x="2073543" y="2372644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5" name="Google Shape;285;p20"/>
          <p:cNvSpPr/>
          <p:nvPr/>
        </p:nvSpPr>
        <p:spPr>
          <a:xfrm>
            <a:off x="1504128" y="1976959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86" name="Google Shape;286;p20"/>
          <p:cNvCxnSpPr>
            <a:stCxn id="284" idx="3"/>
          </p:cNvCxnSpPr>
          <p:nvPr/>
        </p:nvCxnSpPr>
        <p:spPr>
          <a:xfrm>
            <a:off x="2937143" y="2804444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" name="Google Shape;287;p20"/>
          <p:cNvSpPr/>
          <p:nvPr/>
        </p:nvSpPr>
        <p:spPr>
          <a:xfrm>
            <a:off x="1344956" y="2136133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88" name="Google Shape;288;p20"/>
          <p:cNvCxnSpPr/>
          <p:nvPr/>
        </p:nvCxnSpPr>
        <p:spPr>
          <a:xfrm rot="10800000" flipH="1">
            <a:off x="1260755" y="2367829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20"/>
          <p:cNvCxnSpPr/>
          <p:nvPr/>
        </p:nvCxnSpPr>
        <p:spPr>
          <a:xfrm rot="10800000" flipH="1">
            <a:off x="2133749" y="237725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20"/>
          <p:cNvCxnSpPr>
            <a:stCxn id="291" idx="3"/>
            <a:endCxn id="268" idx="3"/>
          </p:cNvCxnSpPr>
          <p:nvPr/>
        </p:nvCxnSpPr>
        <p:spPr>
          <a:xfrm>
            <a:off x="2781319" y="29611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1" name="Google Shape;291;p20"/>
          <p:cNvSpPr/>
          <p:nvPr/>
        </p:nvSpPr>
        <p:spPr>
          <a:xfrm>
            <a:off x="1917719" y="252937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2" name="Google Shape;292;p20"/>
          <p:cNvSpPr/>
          <p:nvPr/>
        </p:nvSpPr>
        <p:spPr>
          <a:xfrm>
            <a:off x="1185784" y="2295307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93" name="Google Shape;293;p20"/>
          <p:cNvCxnSpPr/>
          <p:nvPr/>
        </p:nvCxnSpPr>
        <p:spPr>
          <a:xfrm rot="10800000" flipH="1">
            <a:off x="1977587" y="254282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Google Shape;294;p20"/>
          <p:cNvSpPr/>
          <p:nvPr/>
        </p:nvSpPr>
        <p:spPr>
          <a:xfrm>
            <a:off x="1766988" y="269041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95" name="Google Shape;295;p20"/>
          <p:cNvCxnSpPr/>
          <p:nvPr/>
        </p:nvCxnSpPr>
        <p:spPr>
          <a:xfrm rot="10800000" flipH="1">
            <a:off x="1828949" y="2691461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20"/>
          <p:cNvCxnSpPr>
            <a:stCxn id="297" idx="3"/>
            <a:endCxn id="270" idx="3"/>
          </p:cNvCxnSpPr>
          <p:nvPr/>
        </p:nvCxnSpPr>
        <p:spPr>
          <a:xfrm>
            <a:off x="2487737" y="32541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8" name="Google Shape;298;p20"/>
          <p:cNvCxnSpPr>
            <a:stCxn id="294" idx="3"/>
            <a:endCxn id="269" idx="3"/>
          </p:cNvCxnSpPr>
          <p:nvPr/>
        </p:nvCxnSpPr>
        <p:spPr>
          <a:xfrm>
            <a:off x="2630588" y="31222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7" name="Google Shape;297;p20"/>
          <p:cNvSpPr/>
          <p:nvPr/>
        </p:nvSpPr>
        <p:spPr>
          <a:xfrm>
            <a:off x="1624137" y="282233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9" name="Google Shape;299;p20"/>
          <p:cNvSpPr/>
          <p:nvPr/>
        </p:nvSpPr>
        <p:spPr>
          <a:xfrm>
            <a:off x="1026612" y="2454481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00" name="Google Shape;300;p20"/>
          <p:cNvCxnSpPr/>
          <p:nvPr/>
        </p:nvCxnSpPr>
        <p:spPr>
          <a:xfrm rot="10800000" flipH="1">
            <a:off x="1670905" y="284762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20"/>
          <p:cNvSpPr/>
          <p:nvPr/>
        </p:nvSpPr>
        <p:spPr>
          <a:xfrm>
            <a:off x="1450348" y="299340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02" name="Google Shape;302;p20"/>
          <p:cNvCxnSpPr>
            <a:stCxn id="301" idx="3"/>
            <a:endCxn id="271" idx="3"/>
          </p:cNvCxnSpPr>
          <p:nvPr/>
        </p:nvCxnSpPr>
        <p:spPr>
          <a:xfrm>
            <a:off x="2313948" y="3425207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3" name="Google Shape;303;p20"/>
          <p:cNvPicPr preferRelativeResize="0"/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>
            <a:off x="835633" y="2645222"/>
            <a:ext cx="3006459" cy="1733196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04" name="Google Shape;304;p20"/>
          <p:cNvCxnSpPr/>
          <p:nvPr/>
        </p:nvCxnSpPr>
        <p:spPr>
          <a:xfrm rot="10800000" flipH="1">
            <a:off x="1497809" y="3013195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p20"/>
          <p:cNvSpPr/>
          <p:nvPr/>
        </p:nvSpPr>
        <p:spPr>
          <a:xfrm>
            <a:off x="1244375" y="3186351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6" name="Google Shape;306;p20"/>
          <p:cNvSpPr/>
          <p:nvPr/>
        </p:nvSpPr>
        <p:spPr>
          <a:xfrm>
            <a:off x="8844553" y="3468288"/>
            <a:ext cx="275600" cy="275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07" name="Google Shape;307;p20"/>
          <p:cNvCxnSpPr/>
          <p:nvPr/>
        </p:nvCxnSpPr>
        <p:spPr>
          <a:xfrm rot="10800000" flipH="1">
            <a:off x="2788500" y="3244700"/>
            <a:ext cx="144000" cy="14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20"/>
          <p:cNvCxnSpPr/>
          <p:nvPr/>
        </p:nvCxnSpPr>
        <p:spPr>
          <a:xfrm rot="10800000" flipH="1">
            <a:off x="2652067" y="3410100"/>
            <a:ext cx="124400" cy="124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20"/>
          <p:cNvCxnSpPr/>
          <p:nvPr/>
        </p:nvCxnSpPr>
        <p:spPr>
          <a:xfrm rot="10800000" flipH="1">
            <a:off x="2487467" y="3558733"/>
            <a:ext cx="140400" cy="140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20"/>
          <p:cNvCxnSpPr/>
          <p:nvPr/>
        </p:nvCxnSpPr>
        <p:spPr>
          <a:xfrm rot="10800000" flipH="1">
            <a:off x="2331267" y="3679400"/>
            <a:ext cx="174000" cy="17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20"/>
          <p:cNvCxnSpPr>
            <a:stCxn id="305" idx="3"/>
            <a:endCxn id="272" idx="3"/>
          </p:cNvCxnSpPr>
          <p:nvPr/>
        </p:nvCxnSpPr>
        <p:spPr>
          <a:xfrm>
            <a:off x="2107975" y="3618151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2" name="Google Shape;312;p20"/>
          <p:cNvCxnSpPr/>
          <p:nvPr/>
        </p:nvCxnSpPr>
        <p:spPr>
          <a:xfrm rot="10800000" flipH="1">
            <a:off x="2115900" y="3854133"/>
            <a:ext cx="207200" cy="2072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3" name="Google Shape;313;p20"/>
          <p:cNvSpPr txBox="1">
            <a:spLocks noGrp="1"/>
          </p:cNvSpPr>
          <p:nvPr>
            <p:ph type="body" idx="1"/>
          </p:nvPr>
        </p:nvSpPr>
        <p:spPr>
          <a:xfrm>
            <a:off x="835633" y="5399233"/>
            <a:ext cx="10563600" cy="6404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57189">
              <a:spcBef>
                <a:spcPts val="551"/>
              </a:spcBef>
              <a:spcAft>
                <a:spcPts val="0"/>
              </a:spcAft>
              <a:buSzPts val="1800"/>
              <a:buChar char="●"/>
            </a:pPr>
            <a:r>
              <a:rPr lang="nl" sz="2800"/>
              <a:t>Input can be taken from </a:t>
            </a:r>
            <a:r>
              <a:rPr lang="nl" sz="2800" b="1">
                <a:solidFill>
                  <a:schemeClr val="dk2"/>
                </a:solidFill>
              </a:rPr>
              <a:t>multiple</a:t>
            </a:r>
            <a:r>
              <a:rPr lang="nl" sz="2800"/>
              <a:t> </a:t>
            </a:r>
            <a:r>
              <a:rPr lang="nl" sz="2800" b="1">
                <a:solidFill>
                  <a:schemeClr val="dk2"/>
                </a:solidFill>
              </a:rPr>
              <a:t>input</a:t>
            </a:r>
            <a:r>
              <a:rPr lang="nl" sz="2800"/>
              <a:t> </a:t>
            </a:r>
            <a:r>
              <a:rPr lang="nl" sz="2800" b="1">
                <a:solidFill>
                  <a:schemeClr val="dk2"/>
                </a:solidFill>
              </a:rPr>
              <a:t>feature maps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314" name="Google Shape;314;p20"/>
          <p:cNvCxnSpPr>
            <a:stCxn id="313" idx="0"/>
          </p:cNvCxnSpPr>
          <p:nvPr/>
        </p:nvCxnSpPr>
        <p:spPr>
          <a:xfrm rot="10800000">
            <a:off x="4154233" y="4452033"/>
            <a:ext cx="1963200" cy="94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1FA777-948F-4F31-B9C5-D029E8B2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31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3E3F-E5DE-4F7B-BE92-AB004757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Convolution, tiled</a:t>
            </a:r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BB248-79C2-4EEA-9F38-C50C7ADB5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001" y="-60325"/>
            <a:ext cx="6362700" cy="666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ED6C3F-036E-4649-941C-2798ABE19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39" y="1525745"/>
            <a:ext cx="5317720" cy="26971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ADD423-580A-4FC1-8B46-F238288EDB31}"/>
              </a:ext>
            </a:extLst>
          </p:cNvPr>
          <p:cNvSpPr txBox="1"/>
          <p:nvPr/>
        </p:nvSpPr>
        <p:spPr>
          <a:xfrm>
            <a:off x="204540" y="4599426"/>
            <a:ext cx="5274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latin typeface="NimbusRomNo9L-Regu"/>
              </a:rPr>
              <a:t>Overlap of (</a:t>
            </a:r>
            <a:r>
              <a:rPr lang="en-US" sz="2000">
                <a:latin typeface="CMMI8"/>
              </a:rPr>
              <a:t>D</a:t>
            </a:r>
            <a:r>
              <a:rPr lang="en-US" sz="2000">
                <a:latin typeface="CMMI6"/>
              </a:rPr>
              <a:t>k-</a:t>
            </a:r>
            <a:r>
              <a:rPr lang="en-US" sz="2000">
                <a:latin typeface="CMR8"/>
              </a:rPr>
              <a:t>1</a:t>
            </a:r>
            <a:r>
              <a:rPr lang="en-US" sz="2000">
                <a:latin typeface="NimbusRomNo9L-Regu"/>
              </a:rPr>
              <a:t>) elements in the input data </a:t>
            </a:r>
            <a:r>
              <a:rPr lang="en-US" sz="2000">
                <a:latin typeface="NimbusMonL-Regu"/>
              </a:rPr>
              <a:t>X </a:t>
            </a:r>
            <a:r>
              <a:rPr lang="en-US" sz="2000">
                <a:latin typeface="NimbusRomNo9L-Regu"/>
              </a:rPr>
              <a:t>between iterations ‘</a:t>
            </a:r>
            <a:r>
              <a:rPr lang="en-US" sz="2000">
                <a:latin typeface="NimbusMonL-Regu"/>
              </a:rPr>
              <a:t>n</a:t>
            </a:r>
            <a:r>
              <a:rPr lang="en-US" sz="2000">
                <a:latin typeface="NimbusRomNo9L-Regu"/>
              </a:rPr>
              <a:t>’ and ‘</a:t>
            </a:r>
            <a:r>
              <a:rPr lang="en-US" sz="2000">
                <a:latin typeface="NimbusMonL-Regu"/>
              </a:rPr>
              <a:t>n+1</a:t>
            </a:r>
            <a:r>
              <a:rPr lang="en-US" sz="2000">
                <a:latin typeface="NimbusRomNo9L-Regu"/>
              </a:rPr>
              <a:t>’ of loop </a:t>
            </a:r>
            <a:r>
              <a:rPr lang="en-US" sz="2000">
                <a:latin typeface="NimbusMonL-Regu"/>
              </a:rPr>
              <a:t>xi </a:t>
            </a:r>
            <a:br>
              <a:rPr lang="en-US" sz="2000">
                <a:latin typeface="NimbusRomNo9L-Regu"/>
              </a:rPr>
            </a:br>
            <a:endParaRPr lang="en-US" sz="2000">
              <a:latin typeface="NimbusRomNo9L-Regu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>
                <a:latin typeface="NimbusRomNo9L-Regu"/>
              </a:rPr>
              <a:t>Required volume = </a:t>
            </a:r>
            <a:r>
              <a:rPr lang="en-US" sz="2000">
                <a:latin typeface="CMR8"/>
              </a:rPr>
              <a:t>(</a:t>
            </a:r>
            <a:r>
              <a:rPr lang="en-US" sz="2000">
                <a:latin typeface="CMMI8"/>
              </a:rPr>
              <a:t>T</a:t>
            </a:r>
            <a:r>
              <a:rPr lang="en-US" sz="2000">
                <a:latin typeface="CMMI6"/>
              </a:rPr>
              <a:t>i x</a:t>
            </a:r>
            <a:r>
              <a:rPr lang="en-US" sz="2000">
                <a:latin typeface="CMSY8"/>
              </a:rPr>
              <a:t> </a:t>
            </a:r>
            <a:r>
              <a:rPr lang="en-US" sz="2000">
                <a:latin typeface="CMMI8"/>
              </a:rPr>
              <a:t>D</a:t>
            </a:r>
            <a:r>
              <a:rPr lang="en-US" sz="2000">
                <a:latin typeface="CMMI6"/>
              </a:rPr>
              <a:t>l x</a:t>
            </a:r>
            <a:r>
              <a:rPr lang="en-US" sz="2000">
                <a:latin typeface="CMSY8"/>
              </a:rPr>
              <a:t> </a:t>
            </a:r>
            <a:r>
              <a:rPr lang="en-US" sz="2000">
                <a:latin typeface="CMR8"/>
              </a:rPr>
              <a:t>(</a:t>
            </a:r>
            <a:r>
              <a:rPr lang="en-US" sz="2000">
                <a:latin typeface="CMMI8"/>
              </a:rPr>
              <a:t>T</a:t>
            </a:r>
            <a:r>
              <a:rPr lang="en-US" sz="2000">
                <a:latin typeface="CMMI6"/>
              </a:rPr>
              <a:t>x </a:t>
            </a:r>
            <a:r>
              <a:rPr lang="en-US" sz="2000">
                <a:latin typeface="CMR8"/>
              </a:rPr>
              <a:t>+ </a:t>
            </a:r>
            <a:r>
              <a:rPr lang="en-US" sz="2000">
                <a:latin typeface="CMMI8"/>
              </a:rPr>
              <a:t>D</a:t>
            </a:r>
            <a:r>
              <a:rPr lang="en-US" sz="2000">
                <a:latin typeface="CMMI6"/>
              </a:rPr>
              <a:t>k - </a:t>
            </a:r>
            <a:r>
              <a:rPr lang="en-US" sz="2000">
                <a:latin typeface="CMR8"/>
              </a:rPr>
              <a:t>1))</a:t>
            </a:r>
            <a:r>
              <a:rPr lang="en-US" sz="2000">
                <a:latin typeface="NimbusRomNo9L-Regu"/>
              </a:rPr>
              <a:t>, yet a </a:t>
            </a:r>
            <a:r>
              <a:rPr lang="en-US" sz="2000">
                <a:solidFill>
                  <a:srgbClr val="0000FF"/>
                </a:solidFill>
                <a:latin typeface="NimbusRomNo9L-Regu"/>
              </a:rPr>
              <a:t>rotating buffer </a:t>
            </a:r>
            <a:r>
              <a:rPr lang="en-US" sz="2000">
                <a:latin typeface="NimbusRomNo9L-Regu"/>
              </a:rPr>
              <a:t>of size </a:t>
            </a:r>
            <a:r>
              <a:rPr lang="en-US" sz="2000">
                <a:latin typeface="CMR8"/>
              </a:rPr>
              <a:t>(</a:t>
            </a:r>
            <a:r>
              <a:rPr lang="en-US" sz="2000">
                <a:latin typeface="CMMI8"/>
              </a:rPr>
              <a:t>T</a:t>
            </a:r>
            <a:r>
              <a:rPr lang="en-US" sz="2000">
                <a:latin typeface="CMMI6"/>
              </a:rPr>
              <a:t>i xv </a:t>
            </a:r>
            <a:r>
              <a:rPr lang="en-US" sz="2000">
                <a:latin typeface="CMMI8"/>
              </a:rPr>
              <a:t>D</a:t>
            </a:r>
            <a:r>
              <a:rPr lang="en-US" sz="2000">
                <a:latin typeface="CMMI6"/>
              </a:rPr>
              <a:t>l x </a:t>
            </a:r>
            <a:r>
              <a:rPr lang="en-US" sz="2000">
                <a:latin typeface="CMMI8"/>
              </a:rPr>
              <a:t>D</a:t>
            </a:r>
            <a:r>
              <a:rPr lang="en-US" sz="2000">
                <a:latin typeface="CMMI6"/>
              </a:rPr>
              <a:t>k</a:t>
            </a:r>
            <a:r>
              <a:rPr lang="en-US" sz="2000">
                <a:latin typeface="CMR8"/>
              </a:rPr>
              <a:t>) </a:t>
            </a:r>
            <a:r>
              <a:rPr lang="nl-NL" sz="2000">
                <a:latin typeface="NimbusRomNo9L-Regu"/>
              </a:rPr>
              <a:t>is sufficient.</a:t>
            </a:r>
            <a:endParaRPr lang="nl-NL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992E9-F631-4F26-8365-00138D7D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42D2-FBC4-430B-9BA9-64D7FE4E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Fusing 2 convolutions X0 -&gt; X1 -&gt; X2</a:t>
            </a:r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97E13-87D9-4F2B-99FE-3197713BA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9" y="1304207"/>
            <a:ext cx="7562851" cy="3087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9E5193-1324-466A-808A-208F86283A23}"/>
              </a:ext>
            </a:extLst>
          </p:cNvPr>
          <p:cNvSpPr txBox="1"/>
          <p:nvPr/>
        </p:nvSpPr>
        <p:spPr>
          <a:xfrm>
            <a:off x="371475" y="4233033"/>
            <a:ext cx="10725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NimbusRomNo9L-Regu"/>
              </a:rPr>
              <a:t>To produce tile </a:t>
            </a:r>
            <a:r>
              <a:rPr lang="en-US">
                <a:latin typeface="CMMI8"/>
              </a:rPr>
              <a:t>T</a:t>
            </a:r>
            <a:r>
              <a:rPr lang="en-US">
                <a:latin typeface="CMMI6"/>
              </a:rPr>
              <a:t>o</a:t>
            </a:r>
            <a:r>
              <a:rPr lang="en-US">
                <a:latin typeface="CMMI8"/>
              </a:rPr>
              <a:t>T</a:t>
            </a:r>
            <a:r>
              <a:rPr lang="en-US">
                <a:latin typeface="CMMI6"/>
              </a:rPr>
              <a:t>x</a:t>
            </a:r>
            <a:r>
              <a:rPr lang="en-US">
                <a:latin typeface="CMMI8"/>
              </a:rPr>
              <a:t>T</a:t>
            </a:r>
            <a:r>
              <a:rPr lang="en-US">
                <a:latin typeface="CMMI6"/>
              </a:rPr>
              <a:t>y </a:t>
            </a:r>
            <a:r>
              <a:rPr lang="en-US">
                <a:latin typeface="NimbusRomNo9L-Regu"/>
              </a:rPr>
              <a:t>on </a:t>
            </a:r>
            <a:r>
              <a:rPr lang="en-US">
                <a:latin typeface="NimbusMonL-Regu"/>
              </a:rPr>
              <a:t>X2</a:t>
            </a:r>
            <a:r>
              <a:rPr lang="en-US">
                <a:latin typeface="NimbusRomNo9L-Regu"/>
              </a:rPr>
              <a:t>, a tile of </a:t>
            </a:r>
            <a:r>
              <a:rPr lang="en-US">
                <a:latin typeface="CMMI8"/>
              </a:rPr>
              <a:t>T</a:t>
            </a:r>
            <a:r>
              <a:rPr lang="en-US">
                <a:latin typeface="CMMI6"/>
              </a:rPr>
              <a:t>i</a:t>
            </a:r>
            <a:r>
              <a:rPr lang="en-US">
                <a:latin typeface="CMR8"/>
              </a:rPr>
              <a:t>(</a:t>
            </a:r>
            <a:r>
              <a:rPr lang="en-US">
                <a:latin typeface="CMMI8"/>
              </a:rPr>
              <a:t>T</a:t>
            </a:r>
            <a:r>
              <a:rPr lang="en-US">
                <a:latin typeface="CMMI6"/>
              </a:rPr>
              <a:t>x</a:t>
            </a:r>
            <a:r>
              <a:rPr lang="en-US">
                <a:latin typeface="CMR8"/>
              </a:rPr>
              <a:t>+</a:t>
            </a:r>
            <a:r>
              <a:rPr lang="en-US">
                <a:latin typeface="CMMI8"/>
              </a:rPr>
              <a:t>D</a:t>
            </a:r>
            <a:r>
              <a:rPr lang="en-US">
                <a:latin typeface="CMMI6"/>
              </a:rPr>
              <a:t>k-</a:t>
            </a:r>
            <a:r>
              <a:rPr lang="en-US">
                <a:latin typeface="CMR8"/>
              </a:rPr>
              <a:t>1)(</a:t>
            </a:r>
            <a:r>
              <a:rPr lang="en-US">
                <a:latin typeface="CMMI8"/>
              </a:rPr>
              <a:t>T</a:t>
            </a:r>
            <a:r>
              <a:rPr lang="en-US">
                <a:latin typeface="CMMI6"/>
              </a:rPr>
              <a:t>y</a:t>
            </a:r>
            <a:r>
              <a:rPr lang="en-US">
                <a:latin typeface="CMR8"/>
              </a:rPr>
              <a:t>+</a:t>
            </a:r>
            <a:r>
              <a:rPr lang="en-US">
                <a:latin typeface="CMMI8"/>
              </a:rPr>
              <a:t>D</a:t>
            </a:r>
            <a:r>
              <a:rPr lang="en-US">
                <a:latin typeface="CMMI6"/>
              </a:rPr>
              <a:t>l-</a:t>
            </a:r>
            <a:r>
              <a:rPr lang="en-US">
                <a:latin typeface="CMR8"/>
              </a:rPr>
              <a:t>1) </a:t>
            </a:r>
            <a:r>
              <a:rPr lang="en-US">
                <a:latin typeface="NimbusRomNo9L-Regu"/>
              </a:rPr>
              <a:t>is required from array </a:t>
            </a:r>
            <a:r>
              <a:rPr lang="en-US">
                <a:latin typeface="NimbusMonL-Regu"/>
              </a:rPr>
              <a:t>X1</a:t>
            </a:r>
            <a:r>
              <a:rPr lang="en-US">
                <a:latin typeface="NimbusRomNo9L-Regu"/>
              </a:rPr>
              <a:t>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>
                <a:latin typeface="NimbusRomNo9L-Regu"/>
              </a:rPr>
              <a:t>Fused schedule, this tile of </a:t>
            </a:r>
            <a:r>
              <a:rPr lang="en-US">
                <a:latin typeface="NimbusMonL-Regu"/>
              </a:rPr>
              <a:t>X1 </a:t>
            </a:r>
            <a:r>
              <a:rPr lang="en-US">
                <a:latin typeface="NimbusRomNo9L-Regu"/>
              </a:rPr>
              <a:t>is produced in-line to the production of the tile in </a:t>
            </a:r>
            <a:r>
              <a:rPr lang="en-US">
                <a:latin typeface="NimbusMonL-Regu"/>
              </a:rPr>
              <a:t>X2</a:t>
            </a:r>
            <a:r>
              <a:rPr lang="en-US">
                <a:latin typeface="NimbusRomNo9L-Regu"/>
              </a:rPr>
              <a:t>, rather than first computing </a:t>
            </a:r>
            <a:r>
              <a:rPr lang="en-US">
                <a:latin typeface="NimbusMonL-Regu"/>
              </a:rPr>
              <a:t>X1 </a:t>
            </a:r>
            <a:r>
              <a:rPr lang="nl-NL">
                <a:latin typeface="NimbusRomNo9L-Regu"/>
              </a:rPr>
              <a:t>completely</a:t>
            </a:r>
          </a:p>
          <a:p>
            <a:pPr algn="l"/>
            <a:r>
              <a:rPr lang="nl-NL" b="1">
                <a:solidFill>
                  <a:srgbClr val="0000FF"/>
                </a:solidFill>
                <a:latin typeface="NimbusRomNo9L-Regu"/>
              </a:rPr>
              <a:t>Recomputation vs Reload: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nl-NL">
                <a:latin typeface="NimbusRomNo9L-Regu"/>
              </a:rPr>
              <a:t>Data in X1 has multiple uses in X2. We can store it, or recompute it from the stored X0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3B951-A762-4D8A-B2C8-92CADCAA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B22D-2154-4055-946B-2CB149AC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Internal memory + 64 entry  register file</a:t>
            </a:r>
            <a:endParaRPr lang="nl-NL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98C8E07-DD11-440D-ABA6-AC03E97B5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0" y="1288111"/>
            <a:ext cx="4487695" cy="5204763"/>
          </a:xfrm>
        </p:spPr>
        <p:txBody>
          <a:bodyPr/>
          <a:lstStyle/>
          <a:p>
            <a:r>
              <a:rPr lang="en-US"/>
              <a:t>Notes: </a:t>
            </a:r>
          </a:p>
          <a:p>
            <a:pPr lvl="1"/>
            <a:r>
              <a:rPr lang="en-US"/>
              <a:t>We can recompute inner, fused layer(s) from previous (input) layer, or store computed intermediate results</a:t>
            </a:r>
          </a:p>
          <a:p>
            <a:pPr lvl="1"/>
            <a:r>
              <a:rPr lang="en-US"/>
              <a:t>We still have a problem to find the right schedule for both the internal memory and the register 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9CAF5-C996-41B9-9D17-E1BBCE9F2235}"/>
              </a:ext>
            </a:extLst>
          </p:cNvPr>
          <p:cNvSpPr txBox="1"/>
          <p:nvPr/>
        </p:nvSpPr>
        <p:spPr>
          <a:xfrm flipH="1">
            <a:off x="1142999" y="6292819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L3NetWide 4k input</a:t>
            </a:r>
            <a:endParaRPr lang="nl-NL">
              <a:solidFill>
                <a:srgbClr val="0000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0D7DAF-03E8-48B7-AC68-DBC5A1CC8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6578681" cy="51276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A087C-9FBE-418D-A9EA-1685D668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pPr lvl="1"/>
            <a:r>
              <a:rPr lang="nl-NL"/>
              <a:t>Energy</a:t>
            </a:r>
          </a:p>
          <a:p>
            <a:r>
              <a:rPr lang="nl-NL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 &amp; fusion</a:t>
            </a:r>
          </a:p>
          <a:p>
            <a:r>
              <a:rPr lang="nl-NL" b="1"/>
              <a:t>Buffer management</a:t>
            </a:r>
          </a:p>
          <a:p>
            <a:pPr lvl="1"/>
            <a:r>
              <a:rPr lang="nl-NL" b="1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690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74D3-1470-4CCE-A125-5EFFF88E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Scratchpad Memory: </a:t>
            </a:r>
            <a:r>
              <a:rPr lang="en-US" dirty="0"/>
              <a:t>explicit scheduling of memory transfers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67E6FC-A21C-4702-B0D2-26706337B0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84</a:t>
            </a:fld>
            <a:endParaRPr lang="nl"/>
          </a:p>
        </p:txBody>
      </p:sp>
      <p:sp>
        <p:nvSpPr>
          <p:cNvPr id="4" name="Google Shape;511;p23">
            <a:extLst>
              <a:ext uri="{FF2B5EF4-FFF2-40B4-BE49-F238E27FC236}">
                <a16:creationId xmlns:a16="http://schemas.microsoft.com/office/drawing/2014/main" id="{8D283BF0-0808-49F1-99A5-B2235A90EF6C}"/>
              </a:ext>
            </a:extLst>
          </p:cNvPr>
          <p:cNvSpPr/>
          <p:nvPr/>
        </p:nvSpPr>
        <p:spPr>
          <a:xfrm>
            <a:off x="2992355" y="2699739"/>
            <a:ext cx="5307600" cy="2264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E0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" name="Google Shape;512;p23">
            <a:extLst>
              <a:ext uri="{FF2B5EF4-FFF2-40B4-BE49-F238E27FC236}">
                <a16:creationId xmlns:a16="http://schemas.microsoft.com/office/drawing/2014/main" id="{21E6FAFA-BD7E-471D-B1FB-775A5711D635}"/>
              </a:ext>
            </a:extLst>
          </p:cNvPr>
          <p:cNvSpPr txBox="1"/>
          <p:nvPr/>
        </p:nvSpPr>
        <p:spPr>
          <a:xfrm>
            <a:off x="3008372" y="4369539"/>
            <a:ext cx="5307600" cy="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667" dirty="0"/>
              <a:t>CNN Accelerator</a:t>
            </a:r>
            <a:endParaRPr sz="2667" dirty="0"/>
          </a:p>
        </p:txBody>
      </p:sp>
      <p:sp>
        <p:nvSpPr>
          <p:cNvPr id="6" name="Google Shape;513;p23">
            <a:extLst>
              <a:ext uri="{FF2B5EF4-FFF2-40B4-BE49-F238E27FC236}">
                <a16:creationId xmlns:a16="http://schemas.microsoft.com/office/drawing/2014/main" id="{EFA98FBE-4B87-42CC-8934-B9C692181DFB}"/>
              </a:ext>
            </a:extLst>
          </p:cNvPr>
          <p:cNvSpPr/>
          <p:nvPr/>
        </p:nvSpPr>
        <p:spPr>
          <a:xfrm>
            <a:off x="3143888" y="2866205"/>
            <a:ext cx="4993200" cy="51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On Chip </a:t>
            </a:r>
            <a:r>
              <a:rPr lang="en-US" b="1" dirty="0">
                <a:solidFill>
                  <a:srgbClr val="7030A0"/>
                </a:solidFill>
              </a:rPr>
              <a:t>Scratchpad</a:t>
            </a:r>
            <a:r>
              <a:rPr lang="en-US" dirty="0"/>
              <a:t> </a:t>
            </a:r>
            <a:r>
              <a:rPr lang="nl" dirty="0"/>
              <a:t>Memory</a:t>
            </a:r>
            <a:endParaRPr dirty="0"/>
          </a:p>
        </p:txBody>
      </p:sp>
      <p:grpSp>
        <p:nvGrpSpPr>
          <p:cNvPr id="7" name="Google Shape;514;p23">
            <a:extLst>
              <a:ext uri="{FF2B5EF4-FFF2-40B4-BE49-F238E27FC236}">
                <a16:creationId xmlns:a16="http://schemas.microsoft.com/office/drawing/2014/main" id="{E7C270C7-F775-4F97-9EDA-3A07ACD0E9B0}"/>
              </a:ext>
            </a:extLst>
          </p:cNvPr>
          <p:cNvGrpSpPr/>
          <p:nvPr/>
        </p:nvGrpSpPr>
        <p:grpSpPr>
          <a:xfrm>
            <a:off x="3143855" y="3568972"/>
            <a:ext cx="4993200" cy="851600"/>
            <a:chOff x="3068075" y="3749625"/>
            <a:chExt cx="3744900" cy="638700"/>
          </a:xfrm>
        </p:grpSpPr>
        <p:sp>
          <p:nvSpPr>
            <p:cNvPr id="8" name="Google Shape;515;p23">
              <a:extLst>
                <a:ext uri="{FF2B5EF4-FFF2-40B4-BE49-F238E27FC236}">
                  <a16:creationId xmlns:a16="http://schemas.microsoft.com/office/drawing/2014/main" id="{51592192-93BD-41A5-B8D2-D6ED0320F665}"/>
                </a:ext>
              </a:extLst>
            </p:cNvPr>
            <p:cNvSpPr/>
            <p:nvPr/>
          </p:nvSpPr>
          <p:spPr>
            <a:xfrm>
              <a:off x="3068075" y="3749625"/>
              <a:ext cx="3744900" cy="638700"/>
            </a:xfrm>
            <a:prstGeom prst="rect">
              <a:avLst/>
            </a:prstGeom>
            <a:solidFill>
              <a:srgbClr val="F9CB9C"/>
            </a:solidFill>
            <a:ln w="2857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/>
                <a:t>Data Path</a:t>
              </a:r>
              <a:endParaRPr/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320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/>
            </a:p>
          </p:txBody>
        </p:sp>
        <p:sp>
          <p:nvSpPr>
            <p:cNvPr id="9" name="Google Shape;516;p23">
              <a:extLst>
                <a:ext uri="{FF2B5EF4-FFF2-40B4-BE49-F238E27FC236}">
                  <a16:creationId xmlns:a16="http://schemas.microsoft.com/office/drawing/2014/main" id="{1C4F329F-137A-47F1-B707-40CC5115B8D2}"/>
                </a:ext>
              </a:extLst>
            </p:cNvPr>
            <p:cNvSpPr/>
            <p:nvPr/>
          </p:nvSpPr>
          <p:spPr>
            <a:xfrm>
              <a:off x="3136337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  <p:sp>
          <p:nvSpPr>
            <p:cNvPr id="10" name="Google Shape;517;p23">
              <a:extLst>
                <a:ext uri="{FF2B5EF4-FFF2-40B4-BE49-F238E27FC236}">
                  <a16:creationId xmlns:a16="http://schemas.microsoft.com/office/drawing/2014/main" id="{C602767D-73B5-45E6-9E99-E1E36C1A0BD0}"/>
                </a:ext>
              </a:extLst>
            </p:cNvPr>
            <p:cNvSpPr/>
            <p:nvPr/>
          </p:nvSpPr>
          <p:spPr>
            <a:xfrm>
              <a:off x="3912035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  <p:cxnSp>
          <p:nvCxnSpPr>
            <p:cNvPr id="11" name="Google Shape;518;p23">
              <a:extLst>
                <a:ext uri="{FF2B5EF4-FFF2-40B4-BE49-F238E27FC236}">
                  <a16:creationId xmlns:a16="http://schemas.microsoft.com/office/drawing/2014/main" id="{D5CA7095-B969-420D-AB23-6AB3DB8992E9}"/>
                </a:ext>
              </a:extLst>
            </p:cNvPr>
            <p:cNvCxnSpPr/>
            <p:nvPr/>
          </p:nvCxnSpPr>
          <p:spPr>
            <a:xfrm>
              <a:off x="5254563" y="4170283"/>
              <a:ext cx="819300" cy="0"/>
            </a:xfrm>
            <a:prstGeom prst="straightConnector1">
              <a:avLst/>
            </a:prstGeom>
            <a:noFill/>
            <a:ln w="28575" cap="flat" cmpd="sng">
              <a:solidFill>
                <a:srgbClr val="6D9EEB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2" name="Google Shape;519;p23">
              <a:extLst>
                <a:ext uri="{FF2B5EF4-FFF2-40B4-BE49-F238E27FC236}">
                  <a16:creationId xmlns:a16="http://schemas.microsoft.com/office/drawing/2014/main" id="{064992BD-2868-4B65-A810-1EA93B1A89FB}"/>
                </a:ext>
              </a:extLst>
            </p:cNvPr>
            <p:cNvSpPr/>
            <p:nvPr/>
          </p:nvSpPr>
          <p:spPr>
            <a:xfrm>
              <a:off x="4688595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  <p:sp>
          <p:nvSpPr>
            <p:cNvPr id="13" name="Google Shape;520;p23">
              <a:extLst>
                <a:ext uri="{FF2B5EF4-FFF2-40B4-BE49-F238E27FC236}">
                  <a16:creationId xmlns:a16="http://schemas.microsoft.com/office/drawing/2014/main" id="{2023BF8F-166B-4838-8176-8F87D02484B0}"/>
                </a:ext>
              </a:extLst>
            </p:cNvPr>
            <p:cNvSpPr/>
            <p:nvPr/>
          </p:nvSpPr>
          <p:spPr>
            <a:xfrm>
              <a:off x="5921493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</p:grpSp>
    </p:spTree>
    <p:extLst>
      <p:ext uri="{BB962C8B-B14F-4D97-AF65-F5344CB8AC3E}">
        <p14:creationId xmlns:p14="http://schemas.microsoft.com/office/powerpoint/2010/main" val="37578587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EE4CC-BA3F-4618-AD66-D0C86277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6380" name="Google Shape;6380;p111"/>
          <p:cNvSpPr txBox="1"/>
          <p:nvPr/>
        </p:nvSpPr>
        <p:spPr>
          <a:xfrm>
            <a:off x="2916508" y="1691159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87309-8B0B-4361-80DC-1D7B9CCAF3C3}"/>
              </a:ext>
            </a:extLst>
          </p:cNvPr>
          <p:cNvSpPr txBox="1"/>
          <p:nvPr/>
        </p:nvSpPr>
        <p:spPr>
          <a:xfrm>
            <a:off x="1981200" y="41697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Implementation for </a:t>
            </a:r>
            <a:r>
              <a:rPr lang="en-US" sz="3200"/>
              <a:t>1 (input and output) Feature </a:t>
            </a:r>
            <a:r>
              <a:rPr lang="en-US" sz="3200" dirty="0"/>
              <a:t>map*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281A0-50F3-4AC0-9D37-CC3A4A69F224}"/>
              </a:ext>
            </a:extLst>
          </p:cNvPr>
          <p:cNvSpPr txBox="1"/>
          <p:nvPr/>
        </p:nvSpPr>
        <p:spPr>
          <a:xfrm>
            <a:off x="914400" y="6138384"/>
            <a:ext cx="634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*Weights omitted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EB373E7-1BD0-4F32-9E4B-F80FDFC4D0D8}"/>
              </a:ext>
            </a:extLst>
          </p:cNvPr>
          <p:cNvSpPr/>
          <p:nvPr/>
        </p:nvSpPr>
        <p:spPr>
          <a:xfrm>
            <a:off x="8229600" y="2590800"/>
            <a:ext cx="304800" cy="584775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1FAB7-ABDA-498D-9640-C71FDBFFB9C5}"/>
              </a:ext>
            </a:extLst>
          </p:cNvPr>
          <p:cNvSpPr txBox="1"/>
          <p:nvPr/>
        </p:nvSpPr>
        <p:spPr>
          <a:xfrm>
            <a:off x="8534400" y="2608734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Filter kernel</a:t>
            </a:r>
            <a:endParaRPr lang="nl-NL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86790-121B-405F-9999-3EC2E322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748B57C-0E43-4920-9952-48F81FBC9DA9}"/>
              </a:ext>
            </a:extLst>
          </p:cNvPr>
          <p:cNvGrpSpPr/>
          <p:nvPr/>
        </p:nvGrpSpPr>
        <p:grpSpPr>
          <a:xfrm>
            <a:off x="1693337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85F44-2ED6-446D-B2B5-7443259A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748B57C-0E43-4920-9952-48F81FBC9DA9}"/>
              </a:ext>
            </a:extLst>
          </p:cNvPr>
          <p:cNvGrpSpPr/>
          <p:nvPr/>
        </p:nvGrpSpPr>
        <p:grpSpPr>
          <a:xfrm>
            <a:off x="2458877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C36A-BE41-4974-A203-EA234854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96BDFF-BF39-4221-88DF-2024D0B8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p21"/>
          <p:cNvCxnSpPr/>
          <p:nvPr/>
        </p:nvCxnSpPr>
        <p:spPr>
          <a:xfrm>
            <a:off x="3140343" y="2702844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0" name="Google Shape;320;p21"/>
          <p:cNvCxnSpPr/>
          <p:nvPr/>
        </p:nvCxnSpPr>
        <p:spPr>
          <a:xfrm>
            <a:off x="2984519" y="28595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1" name="Google Shape;321;p21"/>
          <p:cNvCxnSpPr/>
          <p:nvPr/>
        </p:nvCxnSpPr>
        <p:spPr>
          <a:xfrm>
            <a:off x="2690937" y="31525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2" name="Google Shape;322;p21"/>
          <p:cNvCxnSpPr/>
          <p:nvPr/>
        </p:nvCxnSpPr>
        <p:spPr>
          <a:xfrm>
            <a:off x="2833788" y="30206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3" name="Google Shape;323;p21"/>
          <p:cNvCxnSpPr/>
          <p:nvPr/>
        </p:nvCxnSpPr>
        <p:spPr>
          <a:xfrm>
            <a:off x="2517148" y="3323607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4" name="Google Shape;324;p21"/>
          <p:cNvCxnSpPr/>
          <p:nvPr/>
        </p:nvCxnSpPr>
        <p:spPr>
          <a:xfrm>
            <a:off x="2311175" y="3516551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5" name="Google Shape;325;p21"/>
          <p:cNvCxnSpPr/>
          <p:nvPr/>
        </p:nvCxnSpPr>
        <p:spPr>
          <a:xfrm>
            <a:off x="3343543" y="2499644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21"/>
          <p:cNvCxnSpPr/>
          <p:nvPr/>
        </p:nvCxnSpPr>
        <p:spPr>
          <a:xfrm>
            <a:off x="3187719" y="26563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7" name="Google Shape;327;p21"/>
          <p:cNvCxnSpPr/>
          <p:nvPr/>
        </p:nvCxnSpPr>
        <p:spPr>
          <a:xfrm>
            <a:off x="2894137" y="29493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8" name="Google Shape;328;p21"/>
          <p:cNvCxnSpPr/>
          <p:nvPr/>
        </p:nvCxnSpPr>
        <p:spPr>
          <a:xfrm>
            <a:off x="3036988" y="28174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21"/>
          <p:cNvCxnSpPr/>
          <p:nvPr/>
        </p:nvCxnSpPr>
        <p:spPr>
          <a:xfrm>
            <a:off x="2720348" y="3120407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21"/>
          <p:cNvCxnSpPr/>
          <p:nvPr/>
        </p:nvCxnSpPr>
        <p:spPr>
          <a:xfrm>
            <a:off x="2514375" y="3313351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1" name="Google Shape;331;p21"/>
          <p:cNvSpPr/>
          <p:nvPr/>
        </p:nvSpPr>
        <p:spPr>
          <a:xfrm>
            <a:off x="7291377" y="26537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2" name="Google Shape;332;p21"/>
          <p:cNvSpPr/>
          <p:nvPr/>
        </p:nvSpPr>
        <p:spPr>
          <a:xfrm>
            <a:off x="7189777" y="27553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3" name="Google Shape;333;p21"/>
          <p:cNvSpPr/>
          <p:nvPr/>
        </p:nvSpPr>
        <p:spPr>
          <a:xfrm>
            <a:off x="7088177" y="28569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4" name="Google Shape;334;p21"/>
          <p:cNvSpPr/>
          <p:nvPr/>
        </p:nvSpPr>
        <p:spPr>
          <a:xfrm>
            <a:off x="5480088" y="2666120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5" name="Google Shape;335;p21"/>
          <p:cNvSpPr/>
          <p:nvPr/>
        </p:nvSpPr>
        <p:spPr>
          <a:xfrm>
            <a:off x="5378488" y="2767720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6" name="Google Shape;336;p21"/>
          <p:cNvSpPr/>
          <p:nvPr/>
        </p:nvSpPr>
        <p:spPr>
          <a:xfrm>
            <a:off x="5276888" y="2869320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/>
              <a:t>Multiple neurons / convolutions</a:t>
            </a:r>
            <a:endParaRPr/>
          </a:p>
        </p:txBody>
      </p:sp>
      <p:sp>
        <p:nvSpPr>
          <p:cNvPr id="392" name="Google Shape;392;p21"/>
          <p:cNvSpPr txBox="1">
            <a:spLocks noGrp="1"/>
          </p:cNvSpPr>
          <p:nvPr>
            <p:ph idx="1"/>
          </p:nvPr>
        </p:nvSpPr>
        <p:spPr>
          <a:xfrm>
            <a:off x="381000" y="5449834"/>
            <a:ext cx="11404600" cy="1027166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57189">
              <a:spcBef>
                <a:spcPts val="551"/>
              </a:spcBef>
              <a:spcAft>
                <a:spcPts val="0"/>
              </a:spcAft>
              <a:buSzPts val="1800"/>
              <a:buChar char="●"/>
            </a:pPr>
            <a:r>
              <a:rPr lang="nl" sz="2800" b="1">
                <a:solidFill>
                  <a:schemeClr val="dk2"/>
                </a:solidFill>
              </a:rPr>
              <a:t>Multiple neurons</a:t>
            </a:r>
            <a:r>
              <a:rPr lang="nl" sz="2800"/>
              <a:t> generate </a:t>
            </a:r>
            <a:r>
              <a:rPr lang="nl" sz="2800" b="1">
                <a:solidFill>
                  <a:schemeClr val="dk2"/>
                </a:solidFill>
              </a:rPr>
              <a:t>multiple</a:t>
            </a:r>
            <a:r>
              <a:rPr lang="nl" sz="2800"/>
              <a:t> </a:t>
            </a:r>
            <a:r>
              <a:rPr lang="nl" sz="2800" b="1">
                <a:solidFill>
                  <a:schemeClr val="dk2"/>
                </a:solidFill>
              </a:rPr>
              <a:t>output</a:t>
            </a:r>
            <a:r>
              <a:rPr lang="nl" sz="2800"/>
              <a:t> </a:t>
            </a:r>
            <a:r>
              <a:rPr lang="nl" sz="2800" b="1">
                <a:solidFill>
                  <a:schemeClr val="dk2"/>
                </a:solidFill>
              </a:rPr>
              <a:t>feature maps</a:t>
            </a:r>
            <a:endParaRPr sz="2800" b="1">
              <a:solidFill>
                <a:schemeClr val="dk2"/>
              </a:solidFill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9151688" y="2308757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9" name="Google Shape;339;p21"/>
          <p:cNvSpPr/>
          <p:nvPr/>
        </p:nvSpPr>
        <p:spPr>
          <a:xfrm>
            <a:off x="8995299" y="2465149"/>
            <a:ext cx="2363600" cy="13556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0" name="Google Shape;340;p21"/>
          <p:cNvSpPr/>
          <p:nvPr/>
        </p:nvSpPr>
        <p:spPr>
          <a:xfrm>
            <a:off x="8838909" y="2621540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1" name="Google Shape;341;p21"/>
          <p:cNvSpPr/>
          <p:nvPr/>
        </p:nvSpPr>
        <p:spPr>
          <a:xfrm rot="4327444">
            <a:off x="5165813" y="2974838"/>
            <a:ext cx="1270537" cy="1270537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2" name="Google Shape;342;p21"/>
          <p:cNvSpPr/>
          <p:nvPr/>
        </p:nvSpPr>
        <p:spPr>
          <a:xfrm rot="3275290">
            <a:off x="5175411" y="2977165"/>
            <a:ext cx="1270171" cy="1270171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3" name="Google Shape;343;p21"/>
          <p:cNvSpPr/>
          <p:nvPr/>
        </p:nvSpPr>
        <p:spPr>
          <a:xfrm rot="2159812">
            <a:off x="5169463" y="2969281"/>
            <a:ext cx="1270628" cy="1270628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4" name="Google Shape;344;p21"/>
          <p:cNvSpPr/>
          <p:nvPr/>
        </p:nvSpPr>
        <p:spPr>
          <a:xfrm rot="1100963">
            <a:off x="5173983" y="2970795"/>
            <a:ext cx="1270604" cy="1270604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5" name="Google Shape;345;p21"/>
          <p:cNvSpPr/>
          <p:nvPr/>
        </p:nvSpPr>
        <p:spPr>
          <a:xfrm>
            <a:off x="5175288" y="2970920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346" name="Google Shape;3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7049" y="3324537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21"/>
          <p:cNvCxnSpPr>
            <a:stCxn id="345" idx="6"/>
          </p:cNvCxnSpPr>
          <p:nvPr/>
        </p:nvCxnSpPr>
        <p:spPr>
          <a:xfrm>
            <a:off x="6445688" y="36061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8" name="Google Shape;348;p21"/>
          <p:cNvSpPr/>
          <p:nvPr/>
        </p:nvSpPr>
        <p:spPr>
          <a:xfrm>
            <a:off x="1663300" y="1817785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9" name="Google Shape;349;p21"/>
          <p:cNvSpPr/>
          <p:nvPr/>
        </p:nvSpPr>
        <p:spPr>
          <a:xfrm>
            <a:off x="2073543" y="2372644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0" name="Google Shape;350;p21"/>
          <p:cNvSpPr/>
          <p:nvPr/>
        </p:nvSpPr>
        <p:spPr>
          <a:xfrm>
            <a:off x="1504128" y="1976959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51" name="Google Shape;351;p21"/>
          <p:cNvCxnSpPr>
            <a:stCxn id="349" idx="3"/>
          </p:cNvCxnSpPr>
          <p:nvPr/>
        </p:nvCxnSpPr>
        <p:spPr>
          <a:xfrm>
            <a:off x="2937143" y="2804444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2" name="Google Shape;352;p21"/>
          <p:cNvSpPr/>
          <p:nvPr/>
        </p:nvSpPr>
        <p:spPr>
          <a:xfrm>
            <a:off x="1344956" y="2136133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53" name="Google Shape;353;p21"/>
          <p:cNvCxnSpPr/>
          <p:nvPr/>
        </p:nvCxnSpPr>
        <p:spPr>
          <a:xfrm rot="10800000" flipH="1">
            <a:off x="1260755" y="2367829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21"/>
          <p:cNvCxnSpPr/>
          <p:nvPr/>
        </p:nvCxnSpPr>
        <p:spPr>
          <a:xfrm rot="10800000" flipH="1">
            <a:off x="2133749" y="237725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21"/>
          <p:cNvCxnSpPr>
            <a:stCxn id="356" idx="3"/>
            <a:endCxn id="341" idx="3"/>
          </p:cNvCxnSpPr>
          <p:nvPr/>
        </p:nvCxnSpPr>
        <p:spPr>
          <a:xfrm>
            <a:off x="2781319" y="29611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6" name="Google Shape;356;p21"/>
          <p:cNvSpPr/>
          <p:nvPr/>
        </p:nvSpPr>
        <p:spPr>
          <a:xfrm>
            <a:off x="1917719" y="252937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7" name="Google Shape;357;p21"/>
          <p:cNvSpPr/>
          <p:nvPr/>
        </p:nvSpPr>
        <p:spPr>
          <a:xfrm>
            <a:off x="1185784" y="2295307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58" name="Google Shape;358;p21"/>
          <p:cNvCxnSpPr/>
          <p:nvPr/>
        </p:nvCxnSpPr>
        <p:spPr>
          <a:xfrm rot="10800000" flipH="1">
            <a:off x="1977587" y="254282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21"/>
          <p:cNvSpPr/>
          <p:nvPr/>
        </p:nvSpPr>
        <p:spPr>
          <a:xfrm>
            <a:off x="1766988" y="269041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60" name="Google Shape;360;p21"/>
          <p:cNvCxnSpPr/>
          <p:nvPr/>
        </p:nvCxnSpPr>
        <p:spPr>
          <a:xfrm rot="10800000" flipH="1">
            <a:off x="1828949" y="2691461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21"/>
          <p:cNvCxnSpPr>
            <a:stCxn id="362" idx="3"/>
            <a:endCxn id="343" idx="3"/>
          </p:cNvCxnSpPr>
          <p:nvPr/>
        </p:nvCxnSpPr>
        <p:spPr>
          <a:xfrm>
            <a:off x="2487737" y="32541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3" name="Google Shape;363;p21"/>
          <p:cNvCxnSpPr>
            <a:stCxn id="359" idx="3"/>
            <a:endCxn id="342" idx="3"/>
          </p:cNvCxnSpPr>
          <p:nvPr/>
        </p:nvCxnSpPr>
        <p:spPr>
          <a:xfrm>
            <a:off x="2630588" y="31222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2" name="Google Shape;362;p21"/>
          <p:cNvSpPr/>
          <p:nvPr/>
        </p:nvSpPr>
        <p:spPr>
          <a:xfrm>
            <a:off x="1624137" y="282233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4" name="Google Shape;364;p21"/>
          <p:cNvSpPr/>
          <p:nvPr/>
        </p:nvSpPr>
        <p:spPr>
          <a:xfrm>
            <a:off x="1026612" y="2454481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65" name="Google Shape;365;p21"/>
          <p:cNvCxnSpPr/>
          <p:nvPr/>
        </p:nvCxnSpPr>
        <p:spPr>
          <a:xfrm rot="10800000" flipH="1">
            <a:off x="1670905" y="284762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21"/>
          <p:cNvCxnSpPr/>
          <p:nvPr/>
        </p:nvCxnSpPr>
        <p:spPr>
          <a:xfrm>
            <a:off x="6547288" y="35045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7" name="Google Shape;367;p21"/>
          <p:cNvSpPr/>
          <p:nvPr/>
        </p:nvSpPr>
        <p:spPr>
          <a:xfrm>
            <a:off x="1450348" y="299340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68" name="Google Shape;368;p21"/>
          <p:cNvCxnSpPr>
            <a:stCxn id="367" idx="3"/>
            <a:endCxn id="344" idx="3"/>
          </p:cNvCxnSpPr>
          <p:nvPr/>
        </p:nvCxnSpPr>
        <p:spPr>
          <a:xfrm>
            <a:off x="2313948" y="3425207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69" name="Google Shape;369;p21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835633" y="2645222"/>
            <a:ext cx="3006459" cy="1733196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70" name="Google Shape;370;p21"/>
          <p:cNvCxnSpPr/>
          <p:nvPr/>
        </p:nvCxnSpPr>
        <p:spPr>
          <a:xfrm rot="10800000" flipH="1">
            <a:off x="1497809" y="3013195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1" name="Google Shape;371;p21"/>
          <p:cNvSpPr/>
          <p:nvPr/>
        </p:nvSpPr>
        <p:spPr>
          <a:xfrm>
            <a:off x="1244375" y="3186351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72" name="Google Shape;372;p21"/>
          <p:cNvCxnSpPr/>
          <p:nvPr/>
        </p:nvCxnSpPr>
        <p:spPr>
          <a:xfrm rot="10800000" flipH="1">
            <a:off x="2788500" y="3244700"/>
            <a:ext cx="144000" cy="14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21"/>
          <p:cNvCxnSpPr/>
          <p:nvPr/>
        </p:nvCxnSpPr>
        <p:spPr>
          <a:xfrm rot="10800000" flipH="1">
            <a:off x="2652067" y="3410100"/>
            <a:ext cx="124400" cy="124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21"/>
          <p:cNvCxnSpPr/>
          <p:nvPr/>
        </p:nvCxnSpPr>
        <p:spPr>
          <a:xfrm rot="10800000" flipH="1">
            <a:off x="2487467" y="3558733"/>
            <a:ext cx="140400" cy="140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21"/>
          <p:cNvCxnSpPr/>
          <p:nvPr/>
        </p:nvCxnSpPr>
        <p:spPr>
          <a:xfrm rot="10800000" flipH="1">
            <a:off x="2331267" y="3679400"/>
            <a:ext cx="174000" cy="17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21"/>
          <p:cNvCxnSpPr>
            <a:stCxn id="371" idx="3"/>
            <a:endCxn id="345" idx="3"/>
          </p:cNvCxnSpPr>
          <p:nvPr/>
        </p:nvCxnSpPr>
        <p:spPr>
          <a:xfrm>
            <a:off x="2107975" y="3618151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7" name="Google Shape;377;p21"/>
          <p:cNvCxnSpPr/>
          <p:nvPr/>
        </p:nvCxnSpPr>
        <p:spPr>
          <a:xfrm rot="10800000" flipH="1">
            <a:off x="2115900" y="3854133"/>
            <a:ext cx="207200" cy="2072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21"/>
          <p:cNvCxnSpPr/>
          <p:nvPr/>
        </p:nvCxnSpPr>
        <p:spPr>
          <a:xfrm>
            <a:off x="6648888" y="34029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9" name="Google Shape;379;p21"/>
          <p:cNvCxnSpPr/>
          <p:nvPr/>
        </p:nvCxnSpPr>
        <p:spPr>
          <a:xfrm>
            <a:off x="6750488" y="33013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0" name="Google Shape;380;p21"/>
          <p:cNvSpPr/>
          <p:nvPr/>
        </p:nvSpPr>
        <p:spPr>
          <a:xfrm>
            <a:off x="6986577" y="29585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81" name="Google Shape;381;p21"/>
          <p:cNvCxnSpPr/>
          <p:nvPr/>
        </p:nvCxnSpPr>
        <p:spPr>
          <a:xfrm>
            <a:off x="7621803" y="3142827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21"/>
          <p:cNvCxnSpPr/>
          <p:nvPr/>
        </p:nvCxnSpPr>
        <p:spPr>
          <a:xfrm rot="10800000">
            <a:off x="7621755" y="3174341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21"/>
          <p:cNvCxnSpPr/>
          <p:nvPr/>
        </p:nvCxnSpPr>
        <p:spPr>
          <a:xfrm rot="10800000" flipH="1">
            <a:off x="7231337" y="3602568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21"/>
          <p:cNvCxnSpPr/>
          <p:nvPr/>
        </p:nvCxnSpPr>
        <p:spPr>
          <a:xfrm rot="10800000" flipH="1">
            <a:off x="7621803" y="3158473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5" name="Google Shape;38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2110" y="3615401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8662" y="3092259"/>
            <a:ext cx="365349" cy="20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21"/>
          <p:cNvCxnSpPr/>
          <p:nvPr/>
        </p:nvCxnSpPr>
        <p:spPr>
          <a:xfrm>
            <a:off x="8358627" y="3504528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1"/>
          <p:cNvCxnSpPr/>
          <p:nvPr/>
        </p:nvCxnSpPr>
        <p:spPr>
          <a:xfrm>
            <a:off x="8460227" y="3402928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89" name="Google Shape;38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7061" y="2793465"/>
            <a:ext cx="2363555" cy="1355828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90" name="Google Shape;390;p21"/>
          <p:cNvCxnSpPr/>
          <p:nvPr/>
        </p:nvCxnSpPr>
        <p:spPr>
          <a:xfrm>
            <a:off x="8257027" y="3606128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1" name="Google Shape;391;p21"/>
          <p:cNvSpPr/>
          <p:nvPr/>
        </p:nvSpPr>
        <p:spPr>
          <a:xfrm>
            <a:off x="8844553" y="3468288"/>
            <a:ext cx="275600" cy="275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93" name="Google Shape;393;p21"/>
          <p:cNvCxnSpPr/>
          <p:nvPr/>
        </p:nvCxnSpPr>
        <p:spPr>
          <a:xfrm rot="10800000" flipH="1">
            <a:off x="7479800" y="4343433"/>
            <a:ext cx="2240400" cy="110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94" name="Google Shape;394;p21"/>
          <p:cNvCxnSpPr/>
          <p:nvPr/>
        </p:nvCxnSpPr>
        <p:spPr>
          <a:xfrm rot="10800000" flipH="1">
            <a:off x="2803933" y="4297533"/>
            <a:ext cx="2508800" cy="112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1252B-284F-4868-AB5F-7905F250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32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49D49-367D-4ABD-8F7F-B9E522D9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6383;p111">
            <a:extLst>
              <a:ext uri="{FF2B5EF4-FFF2-40B4-BE49-F238E27FC236}">
                <a16:creationId xmlns:a16="http://schemas.microsoft.com/office/drawing/2014/main" id="{106C01FD-AD50-4379-9EDE-0DFE208EBB41}"/>
              </a:ext>
            </a:extLst>
          </p:cNvPr>
          <p:cNvSpPr/>
          <p:nvPr/>
        </p:nvSpPr>
        <p:spPr>
          <a:xfrm>
            <a:off x="6210693" y="3429001"/>
            <a:ext cx="5752400" cy="2365017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Store level says </a:t>
            </a:r>
            <a:r>
              <a:rPr lang="nl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what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store in local buffer (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volume for 1 iteration)</a:t>
            </a: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every iteration of 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we load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all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required data </a:t>
            </a:r>
            <a:r>
              <a:rPr lang="nl" sz="2667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once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022E5-42F5-4115-BF3E-8DD89EDA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34273E-43BD-4821-B869-C3DCA0F53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6383;p111">
            <a:extLst>
              <a:ext uri="{FF2B5EF4-FFF2-40B4-BE49-F238E27FC236}">
                <a16:creationId xmlns:a16="http://schemas.microsoft.com/office/drawing/2014/main" id="{773C1592-59E6-4500-B3E4-49A7D451487D}"/>
              </a:ext>
            </a:extLst>
          </p:cNvPr>
          <p:cNvSpPr/>
          <p:nvPr/>
        </p:nvSpPr>
        <p:spPr>
          <a:xfrm>
            <a:off x="6210693" y="3429001"/>
            <a:ext cx="5752400" cy="2365017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Store level says </a:t>
            </a:r>
            <a:r>
              <a:rPr lang="nl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what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store in local buffer (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volume for 1 iteration)</a:t>
            </a: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every iteration of 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we load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all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required data </a:t>
            </a:r>
            <a:r>
              <a:rPr lang="nl" sz="2667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once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3E780-4C8B-450E-A964-4B8118F3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78" name="Google Shape;6378;p111"/>
          <p:cNvSpPr/>
          <p:nvPr/>
        </p:nvSpPr>
        <p:spPr>
          <a:xfrm>
            <a:off x="1069567" y="1334133"/>
            <a:ext cx="9708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45420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flipH="1">
            <a:off x="9545675" y="1765165"/>
            <a:ext cx="4761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6383;p111">
            <a:extLst>
              <a:ext uri="{FF2B5EF4-FFF2-40B4-BE49-F238E27FC236}">
                <a16:creationId xmlns:a16="http://schemas.microsoft.com/office/drawing/2014/main" id="{D77B3450-B640-4D70-87B9-8017A69DF771}"/>
              </a:ext>
            </a:extLst>
          </p:cNvPr>
          <p:cNvSpPr/>
          <p:nvPr/>
        </p:nvSpPr>
        <p:spPr>
          <a:xfrm>
            <a:off x="6210693" y="3429001"/>
            <a:ext cx="5752400" cy="2365017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Store level says </a:t>
            </a:r>
            <a:r>
              <a:rPr lang="nl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what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store in local buffer (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volume for 1 iteration)</a:t>
            </a: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every iteration of 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we load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all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nl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required input data </a:t>
            </a:r>
            <a:r>
              <a:rPr lang="nl" sz="2667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once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56658-61A0-4588-9BC5-804A99CA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45420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flipH="1">
            <a:off x="9545675" y="1765165"/>
            <a:ext cx="4761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6383;p111">
            <a:extLst>
              <a:ext uri="{FF2B5EF4-FFF2-40B4-BE49-F238E27FC236}">
                <a16:creationId xmlns:a16="http://schemas.microsoft.com/office/drawing/2014/main" id="{D77B3450-B640-4D70-87B9-8017A69DF771}"/>
              </a:ext>
            </a:extLst>
          </p:cNvPr>
          <p:cNvSpPr/>
          <p:nvPr/>
        </p:nvSpPr>
        <p:spPr>
          <a:xfrm>
            <a:off x="6210693" y="3429001"/>
            <a:ext cx="5752400" cy="2365017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Store level says </a:t>
            </a:r>
            <a:r>
              <a:rPr lang="nl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what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store in local buffer (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volume for 1 iteration)</a:t>
            </a: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every iteration of 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we load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all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nl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required input data </a:t>
            </a:r>
            <a:r>
              <a:rPr lang="nl" sz="2667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once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6379;p111">
            <a:extLst>
              <a:ext uri="{FF2B5EF4-FFF2-40B4-BE49-F238E27FC236}">
                <a16:creationId xmlns:a16="http://schemas.microsoft.com/office/drawing/2014/main" id="{66344D75-1267-4A68-A67E-D2AD4C72B003}"/>
              </a:ext>
            </a:extLst>
          </p:cNvPr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6379;p111">
            <a:extLst>
              <a:ext uri="{FF2B5EF4-FFF2-40B4-BE49-F238E27FC236}">
                <a16:creationId xmlns:a16="http://schemas.microsoft.com/office/drawing/2014/main" id="{71F145F9-84C9-4D68-815C-BEB6E927B541}"/>
              </a:ext>
            </a:extLst>
          </p:cNvPr>
          <p:cNvSpPr/>
          <p:nvPr/>
        </p:nvSpPr>
        <p:spPr>
          <a:xfrm>
            <a:off x="1393300" y="1328633"/>
            <a:ext cx="970800" cy="999200"/>
          </a:xfrm>
          <a:prstGeom prst="rect">
            <a:avLst/>
          </a:prstGeom>
          <a:solidFill>
            <a:srgbClr val="CFE2F3">
              <a:alpha val="43922"/>
            </a:srgbClr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09BCAB67-77B7-413F-BFCA-93F9D4EA2E15}"/>
              </a:ext>
            </a:extLst>
          </p:cNvPr>
          <p:cNvSpPr/>
          <p:nvPr/>
        </p:nvSpPr>
        <p:spPr>
          <a:xfrm rot="5400000">
            <a:off x="1590466" y="2183517"/>
            <a:ext cx="262711" cy="657041"/>
          </a:xfrm>
          <a:prstGeom prst="rightBrace">
            <a:avLst>
              <a:gd name="adj1" fmla="val 8332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44D79F-AD2D-488F-B4ED-4B9D265AB90E}"/>
              </a:ext>
            </a:extLst>
          </p:cNvPr>
          <p:cNvCxnSpPr/>
          <p:nvPr/>
        </p:nvCxnSpPr>
        <p:spPr>
          <a:xfrm>
            <a:off x="1721820" y="2675610"/>
            <a:ext cx="572112" cy="5159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D664B5-A365-4897-8FDA-EFAF677CA2CC}"/>
              </a:ext>
            </a:extLst>
          </p:cNvPr>
          <p:cNvSpPr/>
          <p:nvPr/>
        </p:nvSpPr>
        <p:spPr>
          <a:xfrm>
            <a:off x="1721820" y="3143067"/>
            <a:ext cx="3771013" cy="238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Missed overlap!</a:t>
            </a:r>
          </a:p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less buffer space required than higher store level.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7D345-BE98-4ABB-A66F-E8F01FE3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Transfer volume != Buffer size</a:t>
            </a:r>
            <a:endParaRPr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C0D29-0B9D-40E9-A82E-C1EEC09B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6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Transfer volume != Buffer size</a:t>
            </a:r>
            <a:endParaRPr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7169D-1ED0-4999-8CEE-FE7574BA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99117-8DB9-45DE-B4A4-39BC30C51D48}"/>
              </a:ext>
            </a:extLst>
          </p:cNvPr>
          <p:cNvGrpSpPr/>
          <p:nvPr/>
        </p:nvGrpSpPr>
        <p:grpSpPr>
          <a:xfrm>
            <a:off x="1069567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EFB64F-C945-46C8-8E0B-81B12CB7A64A}"/>
              </a:ext>
            </a:extLst>
          </p:cNvPr>
          <p:cNvSpPr/>
          <p:nvPr/>
        </p:nvSpPr>
        <p:spPr>
          <a:xfrm>
            <a:off x="1554967" y="3223516"/>
            <a:ext cx="3771013" cy="1469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volume at any time is only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KxKy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Transfer volume != Buffer size</a:t>
            </a:r>
            <a:endParaRPr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65690-B778-4701-8281-1A052DF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99117-8DB9-45DE-B4A4-39BC30C51D48}"/>
              </a:ext>
            </a:extLst>
          </p:cNvPr>
          <p:cNvGrpSpPr/>
          <p:nvPr/>
        </p:nvGrpSpPr>
        <p:grpSpPr>
          <a:xfrm>
            <a:off x="1542121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EFB64F-C945-46C8-8E0B-81B12CB7A64A}"/>
              </a:ext>
            </a:extLst>
          </p:cNvPr>
          <p:cNvSpPr/>
          <p:nvPr/>
        </p:nvSpPr>
        <p:spPr>
          <a:xfrm>
            <a:off x="1554967" y="3223516"/>
            <a:ext cx="3771013" cy="1469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volume at any time is only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KxKy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Transfer volume != Buffer size</a:t>
            </a:r>
            <a:endParaRPr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E019B-A482-409C-95E1-4C575072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99117-8DB9-45DE-B4A4-39BC30C51D48}"/>
              </a:ext>
            </a:extLst>
          </p:cNvPr>
          <p:cNvGrpSpPr/>
          <p:nvPr/>
        </p:nvGrpSpPr>
        <p:grpSpPr>
          <a:xfrm>
            <a:off x="2572296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EFB64F-C945-46C8-8E0B-81B12CB7A64A}"/>
              </a:ext>
            </a:extLst>
          </p:cNvPr>
          <p:cNvSpPr/>
          <p:nvPr/>
        </p:nvSpPr>
        <p:spPr>
          <a:xfrm>
            <a:off x="1554967" y="3223516"/>
            <a:ext cx="3771013" cy="1469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volume at any time is only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KxKy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Compute Level</a:t>
            </a:r>
            <a:endParaRPr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1F746-007A-4CFA-8AF0-D284CF40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99117-8DB9-45DE-B4A4-39BC30C51D48}"/>
              </a:ext>
            </a:extLst>
          </p:cNvPr>
          <p:cNvGrpSpPr/>
          <p:nvPr/>
        </p:nvGrpSpPr>
        <p:grpSpPr>
          <a:xfrm>
            <a:off x="2572296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EFB64F-C945-46C8-8E0B-81B12CB7A64A}"/>
              </a:ext>
            </a:extLst>
          </p:cNvPr>
          <p:cNvSpPr/>
          <p:nvPr/>
        </p:nvSpPr>
        <p:spPr>
          <a:xfrm>
            <a:off x="1554967" y="3223516"/>
            <a:ext cx="3771013" cy="1469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volume at any time is only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KxKy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Google Shape;6383;p111">
            <a:extLst>
              <a:ext uri="{FF2B5EF4-FFF2-40B4-BE49-F238E27FC236}">
                <a16:creationId xmlns:a16="http://schemas.microsoft.com/office/drawing/2014/main" id="{50A1A860-0DE9-4460-B050-A320B16601DE}"/>
              </a:ext>
            </a:extLst>
          </p:cNvPr>
          <p:cNvSpPr/>
          <p:nvPr/>
        </p:nvSpPr>
        <p:spPr>
          <a:xfrm>
            <a:off x="6210693" y="3429001"/>
            <a:ext cx="5752400" cy="2365017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By not transferring data at the start of y, but </a:t>
            </a: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later a smaller buffer is 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required.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11287</TotalTime>
  <Words>6675</Words>
  <Application>Microsoft Office PowerPoint</Application>
  <PresentationFormat>Widescreen</PresentationFormat>
  <Paragraphs>1210</Paragraphs>
  <Slides>104</Slides>
  <Notes>50</Notes>
  <HiddenSlides>2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20" baseType="lpstr">
      <vt:lpstr>Arial</vt:lpstr>
      <vt:lpstr>Calibri</vt:lpstr>
      <vt:lpstr>Cambria</vt:lpstr>
      <vt:lpstr>CMMI6</vt:lpstr>
      <vt:lpstr>CMMI8</vt:lpstr>
      <vt:lpstr>CMR8</vt:lpstr>
      <vt:lpstr>CMSY8</vt:lpstr>
      <vt:lpstr>Consolas</vt:lpstr>
      <vt:lpstr>Courier New</vt:lpstr>
      <vt:lpstr>Lucida Console</vt:lpstr>
      <vt:lpstr>NimbusMonL-Regu</vt:lpstr>
      <vt:lpstr>NimbusRomNo9L-Regu</vt:lpstr>
      <vt:lpstr>NimbusRomNo9L-ReguItal</vt:lpstr>
      <vt:lpstr>Times New Roman</vt:lpstr>
      <vt:lpstr>Default Design</vt:lpstr>
      <vt:lpstr>Visio</vt:lpstr>
      <vt:lpstr>Intelligent Architectures 5LIL0  Exploiting Data Reuse: Loop Transformations</vt:lpstr>
      <vt:lpstr>Application Excecution Time &amp; Energy</vt:lpstr>
      <vt:lpstr>Loop Transformations</vt:lpstr>
      <vt:lpstr>Overview</vt:lpstr>
      <vt:lpstr>PowerPoint Presentation</vt:lpstr>
      <vt:lpstr>Artificial Neuron Model</vt:lpstr>
      <vt:lpstr>Neuron Applied to Image Region</vt:lpstr>
      <vt:lpstr>Input from multiple input (feature) maps</vt:lpstr>
      <vt:lpstr>Multiple neurons / convolutions</vt:lpstr>
      <vt:lpstr>Overview</vt:lpstr>
      <vt:lpstr>Convolution layer: Overview + Notation</vt:lpstr>
      <vt:lpstr>Generic Convolution Equations</vt:lpstr>
      <vt:lpstr>Convolution code, for 1 layer</vt:lpstr>
      <vt:lpstr>Several recent activation functions</vt:lpstr>
      <vt:lpstr>Computation Model of a CNN Layer</vt:lpstr>
      <vt:lpstr>Computation Model of a CNN Layer</vt:lpstr>
      <vt:lpstr>Overview</vt:lpstr>
      <vt:lpstr>Sequence of feature maps forms the network</vt:lpstr>
      <vt:lpstr>How does it suffer from the memory wall?</vt:lpstr>
      <vt:lpstr>How does it suffer from the memory wall?</vt:lpstr>
      <vt:lpstr>How does it suffer from the memory wall?</vt:lpstr>
      <vt:lpstr>How does it suffer from the memory wall?</vt:lpstr>
      <vt:lpstr>Data Reuse – Ordering your computations</vt:lpstr>
      <vt:lpstr>Overview</vt:lpstr>
      <vt:lpstr>Where is the energy going</vt:lpstr>
      <vt:lpstr>Deep Convolutional Neural Networks</vt:lpstr>
      <vt:lpstr>GoogLeNet: Energy</vt:lpstr>
      <vt:lpstr>Recap: what did we treat so far?</vt:lpstr>
      <vt:lpstr>Exploiting data reuse: Intel i7 Ivy Bridge, 22 nm</vt:lpstr>
      <vt:lpstr>Reduce external loads and stores</vt:lpstr>
      <vt:lpstr>Data Reuse Distance (RD)</vt:lpstr>
      <vt:lpstr>VGG16 example</vt:lpstr>
      <vt:lpstr>Reducing external memory accesses: VGG16</vt:lpstr>
      <vt:lpstr>Overview</vt:lpstr>
      <vt:lpstr>Data-Flow-Based Transformations</vt:lpstr>
      <vt:lpstr>Loop-Based Strength Reduction</vt:lpstr>
      <vt:lpstr>Induction Variable Elimination</vt:lpstr>
      <vt:lpstr>Loop-Invariant Code Motion</vt:lpstr>
      <vt:lpstr>Loop Unswitching</vt:lpstr>
      <vt:lpstr>Overview</vt:lpstr>
      <vt:lpstr>Iteration Reordering Transformations</vt:lpstr>
      <vt:lpstr>Loop representation as Iteration Space</vt:lpstr>
      <vt:lpstr>Visitation order in Iteration Space</vt:lpstr>
      <vt:lpstr>But we don’t have to be regular</vt:lpstr>
      <vt:lpstr>Data Reuse – Ordering your computations</vt:lpstr>
      <vt:lpstr>CNN: Just a Deep Loopnest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How can loop interchange help CNNs ?</vt:lpstr>
      <vt:lpstr>Types of reuse in CNNs</vt:lpstr>
      <vt:lpstr>Overview</vt:lpstr>
      <vt:lpstr>Loop Tiling</vt:lpstr>
      <vt:lpstr>Loop Tiling</vt:lpstr>
      <vt:lpstr>Loop Tiling</vt:lpstr>
      <vt:lpstr>Loop Tiling</vt:lpstr>
      <vt:lpstr>Loop Tiling</vt:lpstr>
      <vt:lpstr>Loop Tiling: interchange i,j and tile i</vt:lpstr>
      <vt:lpstr>Loop Tiling: interchange i,j and tile i</vt:lpstr>
      <vt:lpstr>Loop Tiling</vt:lpstr>
      <vt:lpstr>Loop Tiling</vt:lpstr>
      <vt:lpstr>Study matrix multiplication : Loop interchange</vt:lpstr>
      <vt:lpstr>Adding Loop tiling</vt:lpstr>
      <vt:lpstr>Overview</vt:lpstr>
      <vt:lpstr>Layer Fusion</vt:lpstr>
      <vt:lpstr>Layer Fusion (Waeijen, Goetschalckx)</vt:lpstr>
      <vt:lpstr>Convolution</vt:lpstr>
      <vt:lpstr>Convolution, tiled</vt:lpstr>
      <vt:lpstr>Fusing 2 convolutions X0 -&gt; X1 -&gt; X2</vt:lpstr>
      <vt:lpstr>Internal memory + 64 entry  register file</vt:lpstr>
      <vt:lpstr>Overview</vt:lpstr>
      <vt:lpstr>Scratchpad Memory: explicit scheduling of memory transfers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Transfer volume != Buffer size</vt:lpstr>
      <vt:lpstr>Transfer volume != Buffer size</vt:lpstr>
      <vt:lpstr>Transfer volume != Buffer size</vt:lpstr>
      <vt:lpstr>Transfer volume != Buffer size</vt:lpstr>
      <vt:lpstr>Introducing: Compute Level</vt:lpstr>
      <vt:lpstr>Introducing: Compute Level</vt:lpstr>
      <vt:lpstr>Pareto front of 6 CNNs</vt:lpstr>
      <vt:lpstr>PowerPoint Presentation</vt:lpstr>
      <vt:lpstr>PowerPoint Presentation</vt:lpstr>
      <vt:lpstr>Main Take-Aways</vt:lpstr>
    </vt:vector>
  </TitlesOfParts>
  <Company>Imec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Corporaal, Henk</cp:lastModifiedBy>
  <cp:revision>212</cp:revision>
  <cp:lastPrinted>2019-09-03T08:37:30Z</cp:lastPrinted>
  <dcterms:created xsi:type="dcterms:W3CDTF">2002-06-19T15:40:13Z</dcterms:created>
  <dcterms:modified xsi:type="dcterms:W3CDTF">2022-03-08T11:34:31Z</dcterms:modified>
</cp:coreProperties>
</file>