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sldIdLst>
    <p:sldId id="263" r:id="rId4"/>
    <p:sldId id="266" r:id="rId5"/>
    <p:sldId id="272" r:id="rId6"/>
    <p:sldId id="268" r:id="rId7"/>
    <p:sldId id="264" r:id="rId8"/>
    <p:sldId id="265" r:id="rId9"/>
    <p:sldId id="267" r:id="rId10"/>
    <p:sldId id="270" r:id="rId11"/>
    <p:sldId id="271" r:id="rId12"/>
    <p:sldId id="269" r:id="rId13"/>
  </p:sldIdLst>
  <p:sldSz cx="9906000" cy="6858000" type="A4"/>
  <p:notesSz cx="9144000" cy="6858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62"/>
    <a:srgbClr val="4A71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756" autoAdjust="0"/>
  </p:normalViewPr>
  <p:slideViewPr>
    <p:cSldViewPr snapToObjects="1">
      <p:cViewPr varScale="1">
        <p:scale>
          <a:sx n="104" d="100"/>
          <a:sy n="104" d="100"/>
        </p:scale>
        <p:origin x="-154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4EA6BB-8E6C-43C1-967D-D2A782EA64E8}" type="datetimeFigureOut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0BCE4C-9CF0-4DED-A89E-5116376D3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080AA6-AC27-423F-9459-8B4C0AFD68E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914B86-01DD-418D-831A-6592E2C8AF9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1" y="1619251"/>
            <a:ext cx="6084623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1" y="3238501"/>
            <a:ext cx="5539448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53A79EA-DE49-4F0C-BEF2-95EAB89461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571" y="215901"/>
            <a:ext cx="2172096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20" y="215901"/>
            <a:ext cx="635635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1B986D4-B23E-4DD0-B8A3-83E7CFFAB2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39838"/>
            <a:ext cx="4038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microsoft.com/express/s/img/logo_VSE201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38505"/>
            <a:ext cx="3209925" cy="705479"/>
          </a:xfrm>
          <a:prstGeom prst="rect">
            <a:avLst/>
          </a:prstGeom>
          <a:solidFill>
            <a:schemeClr val="tx2">
              <a:lumMod val="95000"/>
              <a:alpha val="77000"/>
            </a:schemeClr>
          </a:solidFill>
        </p:spPr>
      </p:pic>
      <p:sp>
        <p:nvSpPr>
          <p:cNvPr id="11" name="Rectangle 10"/>
          <p:cNvSpPr/>
          <p:nvPr userDrawn="1"/>
        </p:nvSpPr>
        <p:spPr>
          <a:xfrm>
            <a:off x="5867400" y="1238250"/>
            <a:ext cx="4038600" cy="401955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5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175"/>
            <a:ext cx="9902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3" y="1619253"/>
            <a:ext cx="6084623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1" y="3238505"/>
            <a:ext cx="5539448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76748FD-B9FD-4A62-A62B-E012C9A4C1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E295D6D-85DA-46FC-999C-6270AACA9F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23" y="1600200"/>
            <a:ext cx="424616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88" y="1600200"/>
            <a:ext cx="424788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6E2BABD-E915-4C72-88C3-6E4B6DA62EB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C2BCDEC-D123-4A09-9499-158DCA0D7A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FC0F84D-9163-43CD-8619-83DA74BBEA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A2395B8-5C87-4B4B-97EC-A01803996C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F074285-F8C2-4969-84D2-B8DF6A1D254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FDEFB87-6C33-4213-A4E6-3950B66A55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75E2066-A297-46DA-91C6-5D316F62AA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17B8102-9644-43E1-AB52-3735ABA464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571" y="215900"/>
            <a:ext cx="2172096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20" y="215900"/>
            <a:ext cx="635635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203FE5C-0200-4280-A1F0-CCA861A0B1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2124" y="1619253"/>
            <a:ext cx="6084623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62121" y="3238505"/>
            <a:ext cx="5539448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7689687-C6BC-4783-AEFB-DBCC756167D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E71ABC1-FFE6-4FB2-BB4B-328375B48E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24" y="1600200"/>
            <a:ext cx="424616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89" y="1600200"/>
            <a:ext cx="424788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E2A5EBB-068A-465A-B78A-B6F7E8505C2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1EBA3BD-25D5-47CF-9C2B-9AB5ED6D0D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06932CE-6E05-4A61-A401-1E83CBB4A96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8B3F209-4EEA-48FA-8CA6-F6C1BD191D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3BB841E-3CEB-4914-868D-B02A60018BD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1DAC9DF-543C-465B-8F17-A265BEB241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5A7E510-199D-4660-9CBF-F49327C726B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67B093E-3970-424D-83CA-ABBBF22C11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571" y="215900"/>
            <a:ext cx="2172096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20" y="215900"/>
            <a:ext cx="635635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9CF88E0-7336-4F2D-88A0-D035C1E177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121" y="1600200"/>
            <a:ext cx="424788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107" y="1600200"/>
            <a:ext cx="424788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D90076C-E20C-4016-9CB4-3D431F2A20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0604BDE-1747-41E8-82F0-C899F306EDF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D687D25-97FF-46AE-8754-CE6D7E79440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89C0133-1D71-4E7C-AB75-65D5E23558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8EB3A17-8CEB-4959-B866-888BBBD484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E1EE1BD-19CF-4704-AC52-3845192C178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73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15900"/>
            <a:ext cx="8693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548438"/>
            <a:ext cx="3898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408738"/>
            <a:ext cx="23002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548438"/>
            <a:ext cx="6604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3032AE9F-4C3D-4B54-B88B-CAECEA6A6F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5978525"/>
            <a:ext cx="2198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4988" y="6548438"/>
            <a:ext cx="7016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600200"/>
            <a:ext cx="8661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73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408738"/>
            <a:ext cx="23002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15900"/>
            <a:ext cx="8693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548438"/>
            <a:ext cx="3898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548438"/>
            <a:ext cx="6604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73F3313C-AD66-47F9-B12A-C9C9FB7886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5978525"/>
            <a:ext cx="2198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4988" y="6548438"/>
            <a:ext cx="7016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600200"/>
            <a:ext cx="865981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73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408738"/>
            <a:ext cx="23002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215900"/>
            <a:ext cx="8693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548438"/>
            <a:ext cx="3898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548438"/>
            <a:ext cx="6604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F516B37F-40D4-4735-9B13-9F888E9865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5978525"/>
            <a:ext cx="2198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4988" y="6548438"/>
            <a:ext cx="7016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22-8-2008</a:t>
            </a:r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600200"/>
            <a:ext cx="865981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ctrTitle"/>
          </p:nvPr>
        </p:nvSpPr>
        <p:spPr>
          <a:xfrm>
            <a:off x="661988" y="1619250"/>
            <a:ext cx="6084887" cy="1470025"/>
          </a:xfrm>
        </p:spPr>
        <p:txBody>
          <a:bodyPr/>
          <a:lstStyle/>
          <a:p>
            <a:pPr eaLnBrk="1" hangingPunct="1"/>
            <a:r>
              <a:rPr lang="en-US" smtClean="0"/>
              <a:t>Instructie Programmeren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Task 1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subTitle" idx="4294967295"/>
          </p:nvPr>
        </p:nvSpPr>
        <p:spPr>
          <a:xfrm>
            <a:off x="661988" y="3238500"/>
            <a:ext cx="5540375" cy="5508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5JJ70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Slides pagina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http://www.es.ele.tue.nl/~heco/courses/Computation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4122EE30-5607-4C82-B9D1-1051D405C4C9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Task 1.1: Hello World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61988" y="1447800"/>
            <a:ext cx="8659812" cy="4138613"/>
          </a:xfrm>
        </p:spPr>
        <p:txBody>
          <a:bodyPr/>
          <a:lstStyle/>
          <a:p>
            <a:pPr eaLnBrk="1" hangingPunct="1"/>
            <a:r>
              <a:rPr lang="en-US" b="0" dirty="0" err="1" smtClean="0"/>
              <a:t>Klik</a:t>
            </a:r>
            <a:r>
              <a:rPr lang="en-US" b="0" dirty="0" smtClean="0"/>
              <a:t> </a:t>
            </a:r>
            <a:r>
              <a:rPr lang="en-US" dirty="0" err="1" smtClean="0"/>
              <a:t>naast</a:t>
            </a:r>
            <a:r>
              <a:rPr lang="en-US" dirty="0" smtClean="0"/>
              <a:t> de </a:t>
            </a:r>
            <a:r>
              <a:rPr lang="en-US" dirty="0" err="1" smtClean="0"/>
              <a:t>laatste</a:t>
            </a:r>
            <a:r>
              <a:rPr lang="en-US" dirty="0" smtClean="0"/>
              <a:t> accolade</a:t>
            </a:r>
            <a:r>
              <a:rPr lang="en-US" b="0" dirty="0" smtClean="0"/>
              <a:t> in de </a:t>
            </a:r>
            <a:r>
              <a:rPr lang="en-US" b="0" dirty="0" err="1" smtClean="0"/>
              <a:t>grijze</a:t>
            </a:r>
            <a:r>
              <a:rPr lang="en-US" b="0" dirty="0" smtClean="0"/>
              <a:t> </a:t>
            </a:r>
            <a:r>
              <a:rPr lang="en-US" b="0" dirty="0" err="1" smtClean="0"/>
              <a:t>kantlijn</a:t>
            </a:r>
            <a:r>
              <a:rPr lang="en-US" b="0" dirty="0" smtClean="0"/>
              <a:t> </a:t>
            </a:r>
            <a:r>
              <a:rPr lang="en-US" b="0" dirty="0" err="1" smtClean="0"/>
              <a:t>om</a:t>
            </a:r>
            <a:r>
              <a:rPr lang="en-US" b="0" dirty="0" smtClean="0"/>
              <a:t> </a:t>
            </a:r>
            <a:r>
              <a:rPr lang="en-US" b="0" dirty="0" err="1" smtClean="0"/>
              <a:t>een</a:t>
            </a:r>
            <a:r>
              <a:rPr lang="en-US" b="0" dirty="0" smtClean="0"/>
              <a:t> breakpoint </a:t>
            </a:r>
            <a:r>
              <a:rPr lang="en-US" b="0" dirty="0" err="1" smtClean="0"/>
              <a:t>neer</a:t>
            </a:r>
            <a:r>
              <a:rPr lang="en-US" b="0" dirty="0" smtClean="0"/>
              <a:t>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zetten</a:t>
            </a:r>
            <a:r>
              <a:rPr lang="en-US" b="0" dirty="0" smtClean="0"/>
              <a:t>, </a:t>
            </a:r>
            <a:r>
              <a:rPr lang="en-US" b="0" dirty="0" err="1" smtClean="0"/>
              <a:t>anders</a:t>
            </a:r>
            <a:r>
              <a:rPr lang="en-US" b="0" dirty="0" smtClean="0"/>
              <a:t> </a:t>
            </a:r>
            <a:r>
              <a:rPr lang="en-US" b="0" dirty="0" err="1" smtClean="0"/>
              <a:t>sluit</a:t>
            </a:r>
            <a:r>
              <a:rPr lang="en-US" b="0" dirty="0" smtClean="0"/>
              <a:t> je </a:t>
            </a:r>
            <a:r>
              <a:rPr lang="en-US" b="0" dirty="0" err="1" smtClean="0"/>
              <a:t>programma</a:t>
            </a:r>
            <a:r>
              <a:rPr lang="en-US" b="0" dirty="0" smtClean="0"/>
              <a:t> </a:t>
            </a:r>
            <a:r>
              <a:rPr lang="en-US" b="0" dirty="0" err="1" smtClean="0"/>
              <a:t>zichzelf</a:t>
            </a:r>
            <a:r>
              <a:rPr lang="en-US" b="0" dirty="0" smtClean="0"/>
              <a:t> </a:t>
            </a:r>
            <a:r>
              <a:rPr lang="en-US" b="0" dirty="0" err="1" smtClean="0"/>
              <a:t>af</a:t>
            </a:r>
            <a:r>
              <a:rPr lang="en-US" b="0" dirty="0" smtClean="0"/>
              <a:t> </a:t>
            </a:r>
            <a:r>
              <a:rPr lang="en-US" b="0" dirty="0" err="1" smtClean="0"/>
              <a:t>voor</a:t>
            </a:r>
            <a:r>
              <a:rPr lang="en-US" b="0" dirty="0" smtClean="0"/>
              <a:t> je de output </a:t>
            </a:r>
            <a:r>
              <a:rPr lang="en-US" b="0" dirty="0" err="1" smtClean="0"/>
              <a:t>kunt</a:t>
            </a:r>
            <a:r>
              <a:rPr lang="en-US" b="0" dirty="0" smtClean="0"/>
              <a:t> </a:t>
            </a:r>
            <a:r>
              <a:rPr lang="en-US" b="0" dirty="0" err="1" smtClean="0"/>
              <a:t>zien</a:t>
            </a:r>
            <a:endParaRPr lang="en-US" b="0" dirty="0" smtClean="0"/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Je </a:t>
            </a:r>
            <a:r>
              <a:rPr lang="en-US" b="0" dirty="0" err="1" smtClean="0"/>
              <a:t>venstertje</a:t>
            </a:r>
            <a:r>
              <a:rPr lang="en-US" b="0" dirty="0" smtClean="0"/>
              <a:t> </a:t>
            </a:r>
            <a:r>
              <a:rPr lang="en-US" b="0" dirty="0" err="1" smtClean="0"/>
              <a:t>minimaliseert</a:t>
            </a:r>
            <a:r>
              <a:rPr lang="en-US" b="0" dirty="0" smtClean="0"/>
              <a:t> </a:t>
            </a:r>
            <a:r>
              <a:rPr lang="en-US" b="0" dirty="0" err="1" smtClean="0"/>
              <a:t>zichzelf</a:t>
            </a:r>
            <a:r>
              <a:rPr lang="en-US" b="0" dirty="0" smtClean="0"/>
              <a:t> </a:t>
            </a:r>
            <a:r>
              <a:rPr lang="en-US" b="0" dirty="0" err="1" smtClean="0"/>
              <a:t>wanneer</a:t>
            </a:r>
            <a:r>
              <a:rPr lang="en-US" b="0" dirty="0" smtClean="0"/>
              <a:t> je </a:t>
            </a:r>
            <a:r>
              <a:rPr lang="en-US" b="0" dirty="0" err="1" smtClean="0"/>
              <a:t>programma</a:t>
            </a:r>
            <a:r>
              <a:rPr lang="en-US" b="0" dirty="0" smtClean="0"/>
              <a:t> op het breakpoint </a:t>
            </a:r>
            <a:r>
              <a:rPr lang="en-US" b="0" dirty="0" err="1" smtClean="0"/>
              <a:t>aankomt</a:t>
            </a:r>
            <a:r>
              <a:rPr lang="en-US" b="0" dirty="0" smtClean="0"/>
              <a:t> (let op je </a:t>
            </a:r>
            <a:r>
              <a:rPr lang="en-US" b="0" dirty="0" err="1" smtClean="0"/>
              <a:t>startbalk</a:t>
            </a:r>
            <a:r>
              <a:rPr lang="en-US" b="0" dirty="0" smtClean="0"/>
              <a:t>!)</a:t>
            </a:r>
          </a:p>
          <a:p>
            <a:pPr eaLnBrk="1" hangingPunct="1"/>
            <a:endParaRPr lang="en-US" b="0" dirty="0" smtClean="0"/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Je </a:t>
            </a:r>
            <a:r>
              <a:rPr lang="en-US" b="0" dirty="0" err="1" smtClean="0"/>
              <a:t>programma</a:t>
            </a:r>
            <a:r>
              <a:rPr lang="en-US" b="0" dirty="0" smtClean="0"/>
              <a:t> </a:t>
            </a:r>
            <a:r>
              <a:rPr lang="en-US" b="0" dirty="0" err="1" smtClean="0"/>
              <a:t>daarna</a:t>
            </a:r>
            <a:r>
              <a:rPr lang="en-US" b="0" dirty="0" smtClean="0"/>
              <a:t> </a:t>
            </a:r>
            <a:r>
              <a:rPr lang="en-US" b="0" dirty="0" err="1" smtClean="0"/>
              <a:t>afsluiten</a:t>
            </a:r>
            <a:r>
              <a:rPr lang="en-US" b="0" dirty="0" smtClean="0"/>
              <a:t> </a:t>
            </a:r>
            <a:r>
              <a:rPr lang="en-US" b="0" dirty="0" err="1" smtClean="0"/>
              <a:t>gaat</a:t>
            </a:r>
            <a:r>
              <a:rPr lang="en-US" b="0" dirty="0" smtClean="0"/>
              <a:t> </a:t>
            </a:r>
            <a:r>
              <a:rPr lang="en-US" b="0" dirty="0" err="1" smtClean="0"/>
              <a:t>niet</a:t>
            </a:r>
            <a:r>
              <a:rPr lang="en-US" b="0" dirty="0" smtClean="0"/>
              <a:t> met het </a:t>
            </a:r>
            <a:r>
              <a:rPr lang="en-US" b="0" dirty="0" err="1" smtClean="0"/>
              <a:t>kruisje</a:t>
            </a:r>
            <a:r>
              <a:rPr lang="en-US" b="0" dirty="0" smtClean="0"/>
              <a:t>! </a:t>
            </a:r>
            <a:r>
              <a:rPr lang="en-US" b="0" dirty="0" err="1" smtClean="0"/>
              <a:t>Gebruik</a:t>
            </a:r>
            <a:r>
              <a:rPr lang="en-US" b="0" dirty="0" smtClean="0"/>
              <a:t> de debug controls ( </a:t>
            </a:r>
            <a:r>
              <a:rPr lang="en-US" b="0" dirty="0" err="1" smtClean="0"/>
              <a:t>blauwe</a:t>
            </a:r>
            <a:r>
              <a:rPr lang="en-US" b="0" dirty="0" smtClean="0"/>
              <a:t> </a:t>
            </a:r>
            <a:r>
              <a:rPr lang="en-US" b="0" dirty="0" err="1" smtClean="0"/>
              <a:t>vierkante</a:t>
            </a:r>
            <a:r>
              <a:rPr lang="en-US" b="0" dirty="0" smtClean="0"/>
              <a:t> “stop” </a:t>
            </a:r>
            <a:r>
              <a:rPr lang="en-US" b="0" dirty="0" err="1" smtClean="0"/>
              <a:t>knop</a:t>
            </a:r>
            <a:r>
              <a:rPr lang="en-US" b="0" dirty="0" smtClean="0"/>
              <a:t> )</a:t>
            </a:r>
          </a:p>
          <a:p>
            <a:pPr eaLnBrk="1" hangingPunct="1"/>
            <a:endParaRPr lang="en-US" b="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BFD1A9FA-6D70-4D3A-B956-881FCA6AB824}" type="slidenum">
              <a:rPr lang="nl-NL" smtClean="0"/>
              <a:pPr/>
              <a:t>2</a:t>
            </a:fld>
            <a:endParaRPr lang="nl-NL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76675"/>
            <a:ext cx="3324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86188"/>
            <a:ext cx="1714500" cy="7143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05000" y="39624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1.1: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600201"/>
            <a:ext cx="8659812" cy="1143000"/>
          </a:xfrm>
        </p:spPr>
        <p:txBody>
          <a:bodyPr/>
          <a:lstStyle/>
          <a:p>
            <a:r>
              <a:rPr lang="en-US" b="0" dirty="0" err="1" smtClean="0"/>
              <a:t>Zorg</a:t>
            </a:r>
            <a:r>
              <a:rPr lang="en-US" b="0" dirty="0" smtClean="0"/>
              <a:t> </a:t>
            </a:r>
            <a:r>
              <a:rPr lang="en-US" b="0" dirty="0" err="1" smtClean="0"/>
              <a:t>dat</a:t>
            </a:r>
            <a:r>
              <a:rPr lang="en-US" b="0" dirty="0" smtClean="0"/>
              <a:t> je </a:t>
            </a:r>
            <a:r>
              <a:rPr lang="en-US" b="0" dirty="0" err="1" smtClean="0"/>
              <a:t>programma</a:t>
            </a:r>
            <a:r>
              <a:rPr lang="en-US" b="0" dirty="0" smtClean="0"/>
              <a:t> </a:t>
            </a:r>
            <a:r>
              <a:rPr lang="en-US" b="0" dirty="0" err="1" smtClean="0"/>
              <a:t>na</a:t>
            </a:r>
            <a:r>
              <a:rPr lang="en-US" b="0" dirty="0" smtClean="0"/>
              <a:t> </a:t>
            </a:r>
            <a:r>
              <a:rPr lang="en-US" b="0" dirty="0" err="1" smtClean="0"/>
              <a:t>een</a:t>
            </a:r>
            <a:r>
              <a:rPr lang="en-US" b="0" dirty="0" smtClean="0"/>
              <a:t> </a:t>
            </a:r>
            <a:r>
              <a:rPr lang="en-US" b="0" dirty="0" err="1" smtClean="0"/>
              <a:t>verandering</a:t>
            </a:r>
            <a:r>
              <a:rPr lang="en-US" b="0" dirty="0" smtClean="0"/>
              <a:t> </a:t>
            </a:r>
            <a:r>
              <a:rPr lang="en-US" b="0" dirty="0" err="1" smtClean="0"/>
              <a:t>altijd</a:t>
            </a:r>
            <a:r>
              <a:rPr lang="en-US" b="0" dirty="0" smtClean="0"/>
              <a:t> </a:t>
            </a:r>
            <a:r>
              <a:rPr lang="en-US" b="0" dirty="0" err="1" smtClean="0"/>
              <a:t>gecompiled</a:t>
            </a:r>
            <a:r>
              <a:rPr lang="en-US" b="0" dirty="0" smtClean="0"/>
              <a:t> </a:t>
            </a:r>
            <a:r>
              <a:rPr lang="en-US" b="0" dirty="0" err="1" smtClean="0"/>
              <a:t>wordt</a:t>
            </a:r>
            <a:endParaRPr lang="en-US" b="0" dirty="0" smtClean="0"/>
          </a:p>
          <a:p>
            <a:r>
              <a:rPr lang="en-US" b="0" dirty="0" err="1" smtClean="0"/>
              <a:t>Zorg</a:t>
            </a:r>
            <a:r>
              <a:rPr lang="en-US" b="0" dirty="0" smtClean="0"/>
              <a:t> </a:t>
            </a:r>
            <a:r>
              <a:rPr lang="en-US" b="0" dirty="0" err="1" smtClean="0"/>
              <a:t>dat</a:t>
            </a:r>
            <a:r>
              <a:rPr lang="en-US" b="0" dirty="0" smtClean="0"/>
              <a:t> je </a:t>
            </a:r>
            <a:r>
              <a:rPr lang="en-US" b="0" dirty="0" err="1" smtClean="0"/>
              <a:t>bij</a:t>
            </a:r>
            <a:r>
              <a:rPr lang="en-US" b="0" dirty="0" smtClean="0"/>
              <a:t> </a:t>
            </a:r>
            <a:r>
              <a:rPr lang="en-US" b="0" dirty="0" err="1" smtClean="0"/>
              <a:t>een</a:t>
            </a:r>
            <a:r>
              <a:rPr lang="en-US" b="0" dirty="0" smtClean="0"/>
              <a:t> error </a:t>
            </a:r>
            <a:r>
              <a:rPr lang="en-US" b="0" dirty="0" err="1" smtClean="0"/>
              <a:t>nooit</a:t>
            </a:r>
            <a:r>
              <a:rPr lang="en-US" b="0" dirty="0" smtClean="0"/>
              <a:t> </a:t>
            </a:r>
            <a:r>
              <a:rPr lang="en-US" b="0" dirty="0" err="1" smtClean="0"/>
              <a:t>een</a:t>
            </a:r>
            <a:r>
              <a:rPr lang="en-US" b="0" dirty="0" smtClean="0"/>
              <a:t> </a:t>
            </a:r>
            <a:r>
              <a:rPr lang="en-US" b="0" dirty="0" err="1" smtClean="0"/>
              <a:t>oude</a:t>
            </a:r>
            <a:r>
              <a:rPr lang="en-US" b="0" dirty="0" smtClean="0"/>
              <a:t> </a:t>
            </a:r>
            <a:r>
              <a:rPr lang="en-US" b="0" dirty="0" err="1" smtClean="0"/>
              <a:t>versie</a:t>
            </a:r>
            <a:r>
              <a:rPr lang="en-US" b="0" dirty="0" smtClean="0"/>
              <a:t> </a:t>
            </a:r>
            <a:r>
              <a:rPr lang="en-US" b="0" dirty="0" smtClean="0"/>
              <a:t>van je </a:t>
            </a:r>
            <a:r>
              <a:rPr lang="en-US" b="0" dirty="0" err="1" smtClean="0"/>
              <a:t>progamma</a:t>
            </a:r>
            <a:r>
              <a:rPr lang="en-US" b="0" dirty="0" smtClean="0"/>
              <a:t> </a:t>
            </a:r>
            <a:r>
              <a:rPr lang="en-US" b="0" dirty="0" err="1" smtClean="0"/>
              <a:t>uitvoert</a:t>
            </a:r>
            <a:r>
              <a:rPr lang="en-US" b="0" dirty="0" smtClean="0"/>
              <a:t>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F76748FD-B9FD-4A62-A62B-E012C9A4C17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3352800"/>
            <a:ext cx="3324225" cy="2981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066800" y="55626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4229100" cy="15144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648200" y="43434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15300" y="39624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4034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!!!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903" y="5029200"/>
            <a:ext cx="4702097" cy="8032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659812" cy="413861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b="0" dirty="0" err="1" smtClean="0"/>
              <a:t>Klik</a:t>
            </a:r>
            <a:r>
              <a:rPr lang="en-US" b="0" dirty="0" smtClean="0"/>
              <a:t> op de </a:t>
            </a:r>
            <a:r>
              <a:rPr lang="en-US" b="0" dirty="0" err="1" smtClean="0"/>
              <a:t>groene</a:t>
            </a:r>
            <a:r>
              <a:rPr lang="en-US" b="0" dirty="0" smtClean="0"/>
              <a:t> “play” </a:t>
            </a:r>
            <a:r>
              <a:rPr lang="en-US" b="0" dirty="0" err="1" smtClean="0"/>
              <a:t>toets</a:t>
            </a:r>
            <a:r>
              <a:rPr lang="en-US" b="0" dirty="0" smtClean="0"/>
              <a:t> (F5) </a:t>
            </a:r>
            <a:r>
              <a:rPr lang="en-US" b="0" dirty="0" err="1" smtClean="0"/>
              <a:t>om</a:t>
            </a:r>
            <a:r>
              <a:rPr lang="en-US" b="0" dirty="0" smtClean="0"/>
              <a:t> </a:t>
            </a:r>
            <a:r>
              <a:rPr lang="en-US" b="0" dirty="0" err="1" smtClean="0"/>
              <a:t>verder</a:t>
            </a:r>
            <a:r>
              <a:rPr lang="en-US" b="0" dirty="0" smtClean="0"/>
              <a:t>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gaan</a:t>
            </a:r>
            <a:r>
              <a:rPr lang="en-US" b="0" dirty="0" smtClean="0"/>
              <a:t> tot het </a:t>
            </a:r>
            <a:r>
              <a:rPr lang="en-US" b="0" dirty="0" err="1" smtClean="0"/>
              <a:t>volgende</a:t>
            </a:r>
            <a:r>
              <a:rPr lang="en-US" b="0" dirty="0" smtClean="0"/>
              <a:t> breakpoint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0" dirty="0" smtClean="0"/>
              <a:t>Step Over (F10) </a:t>
            </a:r>
            <a:r>
              <a:rPr lang="en-US" b="0" dirty="0" err="1" smtClean="0"/>
              <a:t>om</a:t>
            </a:r>
            <a:r>
              <a:rPr lang="en-US" b="0" dirty="0" smtClean="0"/>
              <a:t> de </a:t>
            </a:r>
            <a:r>
              <a:rPr lang="en-US" b="0" dirty="0" err="1" smtClean="0"/>
              <a:t>regel</a:t>
            </a:r>
            <a:r>
              <a:rPr lang="en-US" b="0" dirty="0" smtClean="0"/>
              <a:t> code </a:t>
            </a:r>
            <a:r>
              <a:rPr lang="en-US" b="0" dirty="0" err="1" smtClean="0"/>
              <a:t>waar</a:t>
            </a:r>
            <a:r>
              <a:rPr lang="en-US" b="0" dirty="0" smtClean="0"/>
              <a:t> je op </a:t>
            </a:r>
            <a:r>
              <a:rPr lang="en-US" b="0" dirty="0" err="1" smtClean="0"/>
              <a:t>dat</a:t>
            </a:r>
            <a:r>
              <a:rPr lang="en-US" b="0" dirty="0" smtClean="0"/>
              <a:t> moment op </a:t>
            </a:r>
            <a:r>
              <a:rPr lang="en-US" b="0" dirty="0" err="1" smtClean="0"/>
              <a:t>gepauzeerd</a:t>
            </a:r>
            <a:r>
              <a:rPr lang="en-US" b="0" dirty="0" smtClean="0"/>
              <a:t> </a:t>
            </a:r>
            <a:r>
              <a:rPr lang="en-US" b="0" dirty="0" err="1" smtClean="0"/>
              <a:t>staat</a:t>
            </a:r>
            <a:r>
              <a:rPr lang="en-US" b="0" dirty="0" smtClean="0"/>
              <a:t> </a:t>
            </a:r>
            <a:r>
              <a:rPr lang="en-US" b="0" dirty="0" err="1" smtClean="0"/>
              <a:t>uit</a:t>
            </a:r>
            <a:r>
              <a:rPr lang="en-US" b="0" dirty="0" smtClean="0"/>
              <a:t>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voeren</a:t>
            </a:r>
            <a:endParaRPr lang="en-US" b="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b="0" dirty="0" smtClean="0"/>
              <a:t>Step Into (F11) </a:t>
            </a:r>
            <a:r>
              <a:rPr lang="en-US" b="0" dirty="0" err="1" smtClean="0"/>
              <a:t>om</a:t>
            </a:r>
            <a:r>
              <a:rPr lang="en-US" b="0" dirty="0" smtClean="0"/>
              <a:t> de </a:t>
            </a:r>
            <a:r>
              <a:rPr lang="en-US" b="0" dirty="0" err="1" smtClean="0"/>
              <a:t>regel</a:t>
            </a:r>
            <a:r>
              <a:rPr lang="en-US" b="0" dirty="0" smtClean="0"/>
              <a:t> code </a:t>
            </a:r>
            <a:r>
              <a:rPr lang="en-US" b="0" dirty="0" err="1" smtClean="0"/>
              <a:t>waar</a:t>
            </a:r>
            <a:r>
              <a:rPr lang="en-US" b="0" dirty="0" smtClean="0"/>
              <a:t> je op </a:t>
            </a:r>
            <a:r>
              <a:rPr lang="en-US" b="0" dirty="0" err="1" smtClean="0"/>
              <a:t>dat</a:t>
            </a:r>
            <a:r>
              <a:rPr lang="en-US" b="0" dirty="0" smtClean="0"/>
              <a:t> moment op </a:t>
            </a:r>
            <a:r>
              <a:rPr lang="en-US" b="0" dirty="0" err="1" smtClean="0"/>
              <a:t>gepauzeerd</a:t>
            </a:r>
            <a:r>
              <a:rPr lang="en-US" b="0" dirty="0" smtClean="0"/>
              <a:t> </a:t>
            </a:r>
            <a:r>
              <a:rPr lang="en-US" b="0" dirty="0" err="1" smtClean="0"/>
              <a:t>staat</a:t>
            </a:r>
            <a:r>
              <a:rPr lang="en-US" b="0" dirty="0" smtClean="0"/>
              <a:t> </a:t>
            </a:r>
            <a:r>
              <a:rPr lang="en-US" b="0" dirty="0" err="1" smtClean="0"/>
              <a:t>uit</a:t>
            </a:r>
            <a:r>
              <a:rPr lang="en-US" b="0" dirty="0" smtClean="0"/>
              <a:t>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voeren</a:t>
            </a:r>
            <a:r>
              <a:rPr lang="en-US" b="0" dirty="0" smtClean="0"/>
              <a:t> en de debugger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verplaatsen</a:t>
            </a:r>
            <a:r>
              <a:rPr lang="en-US" b="0" dirty="0" smtClean="0"/>
              <a:t> </a:t>
            </a:r>
            <a:r>
              <a:rPr lang="en-US" b="0" dirty="0" err="1" smtClean="0"/>
              <a:t>naar</a:t>
            </a:r>
            <a:r>
              <a:rPr lang="en-US" b="0" dirty="0" smtClean="0"/>
              <a:t> de </a:t>
            </a:r>
            <a:r>
              <a:rPr lang="en-US" b="0" dirty="0" err="1" smtClean="0"/>
              <a:t>aangeroepen</a:t>
            </a:r>
            <a:r>
              <a:rPr lang="en-US" b="0" dirty="0" smtClean="0"/>
              <a:t> </a:t>
            </a:r>
            <a:r>
              <a:rPr lang="en-US" b="0" dirty="0" err="1" smtClean="0"/>
              <a:t>functie</a:t>
            </a:r>
            <a:r>
              <a:rPr lang="en-US" b="0" dirty="0" smtClean="0"/>
              <a:t> (</a:t>
            </a:r>
            <a:r>
              <a:rPr lang="en-US" b="0" dirty="0" err="1" smtClean="0"/>
              <a:t>indien</a:t>
            </a:r>
            <a:r>
              <a:rPr lang="en-US" b="0" dirty="0" smtClean="0"/>
              <a:t> </a:t>
            </a:r>
            <a:r>
              <a:rPr lang="en-US" b="0" dirty="0" err="1" smtClean="0"/>
              <a:t>aanwezig</a:t>
            </a:r>
            <a:r>
              <a:rPr lang="en-US" b="0" dirty="0" smtClean="0"/>
              <a:t>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0" dirty="0" smtClean="0"/>
              <a:t>Zit je in </a:t>
            </a:r>
            <a:r>
              <a:rPr lang="en-US" b="0" dirty="0" err="1" smtClean="0"/>
              <a:t>een</a:t>
            </a:r>
            <a:r>
              <a:rPr lang="en-US" b="0" dirty="0" smtClean="0"/>
              <a:t> </a:t>
            </a:r>
            <a:r>
              <a:rPr lang="en-US" b="0" dirty="0" err="1" smtClean="0"/>
              <a:t>functie</a:t>
            </a:r>
            <a:r>
              <a:rPr lang="en-US" b="0" dirty="0" smtClean="0"/>
              <a:t> die je </a:t>
            </a:r>
            <a:r>
              <a:rPr lang="en-US" b="0" dirty="0" err="1" smtClean="0"/>
              <a:t>niet</a:t>
            </a:r>
            <a:r>
              <a:rPr lang="en-US" b="0" dirty="0" smtClean="0"/>
              <a:t> wilt </a:t>
            </a:r>
            <a:r>
              <a:rPr lang="en-US" b="0" dirty="0" err="1" smtClean="0"/>
              <a:t>zien</a:t>
            </a:r>
            <a:r>
              <a:rPr lang="en-US" b="0" dirty="0" smtClean="0"/>
              <a:t>? Step Out (Shift+F11)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719827C2-C6C6-4476-849D-C79D984DE0E6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819400" y="60198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UE Meta" pitchFamily="34" charset="0"/>
              </a:rPr>
              <a:t>1                         </a:t>
            </a:r>
            <a:r>
              <a:rPr lang="en-US" dirty="0" smtClean="0">
                <a:latin typeface="TUE Meta" pitchFamily="34" charset="0"/>
              </a:rPr>
              <a:t>   </a:t>
            </a:r>
            <a:r>
              <a:rPr lang="en-US" dirty="0">
                <a:latin typeface="TUE Meta" pitchFamily="34" charset="0"/>
              </a:rPr>
              <a:t>3      2    4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238500" y="5676900"/>
            <a:ext cx="381000" cy="304800"/>
          </a:xfrm>
          <a:prstGeom prst="straightConnector1">
            <a:avLst/>
          </a:prstGeom>
          <a:ln w="25400">
            <a:solidFill>
              <a:srgbClr val="1928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524500" y="5676900"/>
            <a:ext cx="381000" cy="304800"/>
          </a:xfrm>
          <a:prstGeom prst="straightConnector1">
            <a:avLst/>
          </a:prstGeom>
          <a:ln w="25400">
            <a:solidFill>
              <a:srgbClr val="1928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057900" y="5676900"/>
            <a:ext cx="381000" cy="304800"/>
          </a:xfrm>
          <a:prstGeom prst="straightConnector1">
            <a:avLst/>
          </a:prstGeom>
          <a:ln w="25400">
            <a:solidFill>
              <a:srgbClr val="1928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591300" y="5676900"/>
            <a:ext cx="381000" cy="304800"/>
          </a:xfrm>
          <a:prstGeom prst="straightConnector1">
            <a:avLst/>
          </a:prstGeom>
          <a:ln w="25400">
            <a:solidFill>
              <a:srgbClr val="1928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 1.1: Hello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 1.2: Een programma vol fouten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61988" y="1347788"/>
            <a:ext cx="8659812" cy="4138612"/>
          </a:xfrm>
        </p:spPr>
        <p:txBody>
          <a:bodyPr/>
          <a:lstStyle/>
          <a:p>
            <a:pPr eaLnBrk="1" hangingPunct="1"/>
            <a:r>
              <a:rPr lang="en-US" b="0" smtClean="0"/>
              <a:t>Gebruik de compiler: probeer te compilen, kijk naar de errors</a:t>
            </a:r>
          </a:p>
          <a:p>
            <a:pPr eaLnBrk="1" hangingPunct="1"/>
            <a:r>
              <a:rPr lang="en-US" b="0" smtClean="0"/>
              <a:t>Dubbelklik op de error om naar de regel van de error toe te gaan</a:t>
            </a:r>
          </a:p>
          <a:p>
            <a:pPr eaLnBrk="1" hangingPunct="1"/>
            <a:r>
              <a:rPr lang="en-US" b="0" smtClean="0"/>
              <a:t>Verhelp eerst de bovenste error!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57364320-E71D-4349-A000-0C307C5D4AFF}" type="slidenum">
              <a:rPr lang="nl-NL" smtClean="0"/>
              <a:pPr/>
              <a:t>5</a:t>
            </a:fld>
            <a:endParaRPr lang="nl-NL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33750"/>
            <a:ext cx="87995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 1.2: Hints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71463" y="1295400"/>
            <a:ext cx="8659812" cy="4138613"/>
          </a:xfrm>
        </p:spPr>
        <p:txBody>
          <a:bodyPr/>
          <a:lstStyle/>
          <a:p>
            <a:pPr eaLnBrk="1" hangingPunct="1"/>
            <a:r>
              <a:rPr lang="en-US" b="0" dirty="0" smtClean="0"/>
              <a:t>Je </a:t>
            </a:r>
            <a:r>
              <a:rPr lang="en-US" b="0" dirty="0" err="1" smtClean="0"/>
              <a:t>hoeft</a:t>
            </a:r>
            <a:r>
              <a:rPr lang="en-US" b="0" dirty="0" smtClean="0"/>
              <a:t> </a:t>
            </a:r>
            <a:r>
              <a:rPr lang="en-US" b="0" dirty="0" err="1" smtClean="0"/>
              <a:t>geen</a:t>
            </a:r>
            <a:r>
              <a:rPr lang="en-US" b="0" dirty="0" smtClean="0"/>
              <a:t> code toe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voegen</a:t>
            </a:r>
            <a:r>
              <a:rPr lang="en-US" b="0" dirty="0" smtClean="0"/>
              <a:t> </a:t>
            </a:r>
            <a:r>
              <a:rPr lang="en-US" b="0" dirty="0" err="1" smtClean="0"/>
              <a:t>om</a:t>
            </a:r>
            <a:r>
              <a:rPr lang="en-US" b="0" dirty="0" smtClean="0"/>
              <a:t> het percentage </a:t>
            </a:r>
            <a:r>
              <a:rPr lang="en-US" b="0" dirty="0" err="1" smtClean="0"/>
              <a:t>uit</a:t>
            </a:r>
            <a:r>
              <a:rPr lang="en-US" b="0" dirty="0" smtClean="0"/>
              <a:t>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rekenen</a:t>
            </a:r>
            <a:r>
              <a:rPr lang="en-US" b="0" dirty="0" smtClean="0"/>
              <a:t>, </a:t>
            </a:r>
            <a:r>
              <a:rPr lang="en-US" b="0" dirty="0" err="1" smtClean="0"/>
              <a:t>alleen</a:t>
            </a:r>
            <a:r>
              <a:rPr lang="en-US" b="0" dirty="0" smtClean="0"/>
              <a:t> de </a:t>
            </a:r>
            <a:r>
              <a:rPr lang="en-US" b="0" dirty="0" err="1" smtClean="0"/>
              <a:t>bestaande</a:t>
            </a:r>
            <a:r>
              <a:rPr lang="en-US" b="0" dirty="0" smtClean="0"/>
              <a:t> code </a:t>
            </a:r>
            <a:r>
              <a:rPr lang="en-US" b="0" dirty="0" err="1" smtClean="0"/>
              <a:t>werkend</a:t>
            </a:r>
            <a:r>
              <a:rPr lang="en-US" b="0" dirty="0" smtClean="0"/>
              <a:t> en correct </a:t>
            </a:r>
            <a:r>
              <a:rPr lang="en-US" b="0" dirty="0" err="1" smtClean="0"/>
              <a:t>maken</a:t>
            </a:r>
            <a:endParaRPr lang="en-US" b="0" dirty="0" smtClean="0"/>
          </a:p>
          <a:p>
            <a:pPr eaLnBrk="1" hangingPunct="1"/>
            <a:r>
              <a:rPr lang="en-US" b="0" dirty="0" err="1" smtClean="0"/>
              <a:t>Wat</a:t>
            </a:r>
            <a:r>
              <a:rPr lang="en-US" b="0" dirty="0" smtClean="0"/>
              <a:t> is het </a:t>
            </a:r>
            <a:r>
              <a:rPr lang="en-US" b="0" dirty="0" err="1" smtClean="0"/>
              <a:t>grootste</a:t>
            </a:r>
            <a:r>
              <a:rPr lang="en-US" b="0" dirty="0" smtClean="0"/>
              <a:t> </a:t>
            </a:r>
            <a:r>
              <a:rPr lang="en-US" b="0" dirty="0" err="1" smtClean="0"/>
              <a:t>getal</a:t>
            </a:r>
            <a:r>
              <a:rPr lang="en-US" b="0" dirty="0" smtClean="0"/>
              <a:t> </a:t>
            </a:r>
            <a:r>
              <a:rPr lang="en-US" b="0" dirty="0" err="1" smtClean="0"/>
              <a:t>dat</a:t>
            </a:r>
            <a:r>
              <a:rPr lang="en-US" b="0" dirty="0" smtClean="0"/>
              <a:t> je in </a:t>
            </a:r>
            <a:r>
              <a:rPr lang="en-US" b="0" dirty="0" err="1" smtClean="0"/>
              <a:t>een</a:t>
            </a:r>
            <a:r>
              <a:rPr lang="en-US" b="0" dirty="0" smtClean="0"/>
              <a:t> integer </a:t>
            </a:r>
            <a:r>
              <a:rPr lang="en-US" b="0" dirty="0" err="1" smtClean="0"/>
              <a:t>kunt</a:t>
            </a:r>
            <a:r>
              <a:rPr lang="en-US" b="0" dirty="0" smtClean="0"/>
              <a:t> </a:t>
            </a:r>
            <a:r>
              <a:rPr lang="en-US" b="0" dirty="0" err="1" smtClean="0"/>
              <a:t>stoppen</a:t>
            </a:r>
            <a:r>
              <a:rPr lang="en-US" b="0" dirty="0" smtClean="0"/>
              <a:t>?</a:t>
            </a:r>
          </a:p>
          <a:p>
            <a:pPr eaLnBrk="1" hangingPunct="1"/>
            <a:r>
              <a:rPr lang="en-US" b="0" dirty="0" err="1" smtClean="0"/>
              <a:t>Welke</a:t>
            </a:r>
            <a:r>
              <a:rPr lang="en-US" b="0" dirty="0" smtClean="0"/>
              <a:t> </a:t>
            </a:r>
            <a:r>
              <a:rPr lang="en-US" b="0" dirty="0" err="1" smtClean="0"/>
              <a:t>tekens</a:t>
            </a:r>
            <a:r>
              <a:rPr lang="en-US" b="0" dirty="0" smtClean="0"/>
              <a:t> </a:t>
            </a:r>
            <a:r>
              <a:rPr lang="en-US" b="0" dirty="0" err="1" smtClean="0"/>
              <a:t>mogen</a:t>
            </a:r>
            <a:r>
              <a:rPr lang="en-US" b="0" dirty="0" smtClean="0"/>
              <a:t> </a:t>
            </a:r>
            <a:r>
              <a:rPr lang="en-US" b="0" dirty="0" err="1" smtClean="0"/>
              <a:t>er</a:t>
            </a:r>
            <a:r>
              <a:rPr lang="en-US" b="0" dirty="0" smtClean="0"/>
              <a:t> </a:t>
            </a:r>
            <a:r>
              <a:rPr lang="en-US" b="0" dirty="0" err="1" smtClean="0"/>
              <a:t>voorkomen</a:t>
            </a:r>
            <a:r>
              <a:rPr lang="en-US" b="0" dirty="0" smtClean="0"/>
              <a:t> </a:t>
            </a:r>
            <a:r>
              <a:rPr lang="en-US" b="0" dirty="0" err="1" smtClean="0"/>
              <a:t>niet</a:t>
            </a:r>
            <a:r>
              <a:rPr lang="en-US" b="0" dirty="0" smtClean="0"/>
              <a:t> in de </a:t>
            </a:r>
            <a:r>
              <a:rPr lang="en-US" b="0" dirty="0" err="1" smtClean="0"/>
              <a:t>naam</a:t>
            </a:r>
            <a:r>
              <a:rPr lang="en-US" b="0" dirty="0" smtClean="0"/>
              <a:t> van </a:t>
            </a:r>
            <a:r>
              <a:rPr lang="en-US" b="0" dirty="0" err="1" smtClean="0"/>
              <a:t>een</a:t>
            </a:r>
            <a:r>
              <a:rPr lang="en-US" b="0" dirty="0" smtClean="0"/>
              <a:t> </a:t>
            </a:r>
            <a:r>
              <a:rPr lang="en-US" b="0" dirty="0" err="1" smtClean="0"/>
              <a:t>variabele</a:t>
            </a:r>
            <a:r>
              <a:rPr lang="en-US" b="0" dirty="0" smtClean="0"/>
              <a:t>?</a:t>
            </a:r>
          </a:p>
          <a:p>
            <a:pPr eaLnBrk="1" hangingPunct="1"/>
            <a:r>
              <a:rPr lang="en-US" b="0" dirty="0" smtClean="0"/>
              <a:t>Let op </a:t>
            </a:r>
            <a:r>
              <a:rPr lang="en-US" b="0" dirty="0" smtClean="0"/>
              <a:t>punt-</a:t>
            </a:r>
            <a:r>
              <a:rPr lang="en-US" b="0" dirty="0" err="1" smtClean="0"/>
              <a:t>komma’s</a:t>
            </a:r>
            <a:r>
              <a:rPr lang="en-US" b="0" dirty="0" smtClean="0"/>
              <a:t>, accolades en spelling!</a:t>
            </a:r>
          </a:p>
          <a:p>
            <a:pPr eaLnBrk="1" hangingPunct="1"/>
            <a:endParaRPr lang="en-US" b="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1F1B1F0B-3502-41F0-B44A-F016D7B2BFC3}" type="slidenum">
              <a:rPr lang="nl-NL" smtClean="0"/>
              <a:pPr/>
              <a:t>6</a:t>
            </a:fld>
            <a:endParaRPr lang="nl-NL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191000"/>
          <a:ext cx="6756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0"/>
                <a:gridCol w="337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Te printen teken of variabele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Wordt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in een printf statement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%%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\”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%f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%lf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%u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EDA9E726-7E34-425E-86D6-90E7F112C568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 1.3: PC  Hardware helpdesk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3959225"/>
          </a:xfrm>
        </p:spPr>
        <p:txBody>
          <a:bodyPr/>
          <a:lstStyle/>
          <a:p>
            <a:pPr eaLnBrk="1" hangingPunct="1"/>
            <a:r>
              <a:rPr lang="en-US" b="0" smtClean="0"/>
              <a:t>Bij het inlezen van het antwoord:</a:t>
            </a:r>
          </a:p>
          <a:p>
            <a:pPr lvl="1" eaLnBrk="1" hangingPunct="1"/>
            <a:r>
              <a:rPr lang="en-US" b="0" smtClean="0"/>
              <a:t>Gebruik </a:t>
            </a:r>
            <a:r>
              <a:rPr lang="en-US" b="0" smtClean="0">
                <a:latin typeface="Courier New" pitchFamily="49" charset="0"/>
                <a:cs typeface="Courier New" pitchFamily="49" charset="0"/>
              </a:rPr>
              <a:t>scanf(“ %c”, &amp;answer);</a:t>
            </a:r>
          </a:p>
          <a:p>
            <a:pPr lvl="1" eaLnBrk="1" hangingPunct="1"/>
            <a:r>
              <a:rPr lang="en-US" b="0" smtClean="0"/>
              <a:t>Let op de spatie voor de </a:t>
            </a:r>
            <a:r>
              <a:rPr lang="en-US" b="0" smtClean="0">
                <a:latin typeface="Courier New" pitchFamily="49" charset="0"/>
                <a:cs typeface="Courier New" pitchFamily="49" charset="0"/>
              </a:rPr>
              <a:t>%c </a:t>
            </a:r>
            <a:r>
              <a:rPr lang="en-US" b="0" smtClean="0"/>
              <a:t>(deze “eet” de \n die bij de invoer van de vorige vraag is ingevoerd op)</a:t>
            </a:r>
          </a:p>
          <a:p>
            <a:pPr lvl="1" eaLnBrk="1" hangingPunct="1"/>
            <a:r>
              <a:rPr lang="en-US" b="0" smtClean="0"/>
              <a:t>Let op de </a:t>
            </a:r>
            <a:r>
              <a:rPr lang="en-US" b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b="0" smtClean="0"/>
              <a:t> voor de variabele waar het antwoord in komt</a:t>
            </a:r>
          </a:p>
          <a:p>
            <a:pPr lvl="1" eaLnBrk="1" hangingPunct="1"/>
            <a:r>
              <a:rPr lang="en-US" b="0" smtClean="0"/>
              <a:t>Wat voor type variabele hoort bij </a:t>
            </a:r>
            <a:r>
              <a:rPr lang="en-US" b="0" smtClean="0">
                <a:latin typeface="Courier New" pitchFamily="49" charset="0"/>
                <a:cs typeface="Courier New" pitchFamily="49" charset="0"/>
              </a:rPr>
              <a:t>%c</a:t>
            </a:r>
            <a:r>
              <a:rPr lang="en-US" b="0" smtClean="0"/>
              <a:t>?</a:t>
            </a:r>
          </a:p>
          <a:p>
            <a:pPr eaLnBrk="1" hangingPunct="1"/>
            <a:r>
              <a:rPr lang="en-US" b="0" smtClean="0"/>
              <a:t>Om de warning “</a:t>
            </a:r>
            <a:r>
              <a:rPr lang="en-US" sz="2000" b="0" i="1" smtClean="0"/>
              <a:t>This function or variable may be unsafe. Consider using scanf_s instead</a:t>
            </a:r>
            <a:r>
              <a:rPr lang="en-US" sz="2000" b="0" smtClean="0"/>
              <a:t>” op te lossen:</a:t>
            </a:r>
          </a:p>
          <a:p>
            <a:pPr lvl="1" eaLnBrk="1" hangingPunct="1"/>
            <a:r>
              <a:rPr lang="en-US" sz="1800" b="0" smtClean="0"/>
              <a:t>Zet bovenaan je programma:</a:t>
            </a:r>
            <a:br>
              <a:rPr lang="en-US" sz="1800" b="0" smtClean="0"/>
            </a:br>
            <a:r>
              <a:rPr lang="en-US" sz="2000" b="0" smtClean="0">
                <a:latin typeface="Courier New" pitchFamily="49" charset="0"/>
                <a:cs typeface="Courier New" pitchFamily="49" charset="0"/>
              </a:rPr>
              <a:t>#define _CRT_SECURE_NO_WARNINGS</a:t>
            </a:r>
            <a:endParaRPr lang="en-US" b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b="0" smtClean="0"/>
              <a:t>Zorg dat alle open en sluit accolades kloppen</a:t>
            </a:r>
          </a:p>
          <a:p>
            <a:pPr eaLnBrk="1" hangingPunct="1"/>
            <a:r>
              <a:rPr lang="en-US" b="0" smtClean="0"/>
              <a:t>Maakt nette code, voor jezelf en voor ons!</a:t>
            </a:r>
          </a:p>
          <a:p>
            <a:pPr lvl="1" eaLnBrk="1" hangingPunct="1"/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61988" y="1600200"/>
            <a:ext cx="8269287" cy="3959225"/>
          </a:xfrm>
        </p:spPr>
        <p:txBody>
          <a:bodyPr/>
          <a:lstStyle/>
          <a:p>
            <a:pPr lvl="1" eaLnBrk="1" hangingPunct="1"/>
            <a:r>
              <a:rPr lang="en-US" b="0" smtClean="0"/>
              <a:t>Globale structuur van het programma:</a:t>
            </a:r>
          </a:p>
          <a:p>
            <a:pPr lvl="1" eaLnBrk="1" hangingPunct="1"/>
            <a:endParaRPr lang="en-US" b="0" smtClean="0"/>
          </a:p>
          <a:p>
            <a:pPr lvl="1" eaLnBrk="1" hangingPunct="1"/>
            <a:endParaRPr lang="en-US" b="0" smtClean="0"/>
          </a:p>
          <a:p>
            <a:pPr lvl="1" eaLnBrk="1" hangingPunct="1"/>
            <a:endParaRPr lang="en-US" b="0" smtClean="0"/>
          </a:p>
          <a:p>
            <a:pPr lvl="1" eaLnBrk="1" hangingPunct="1"/>
            <a:endParaRPr lang="en-US" b="0" smtClean="0"/>
          </a:p>
          <a:p>
            <a:pPr lvl="1" eaLnBrk="1" hangingPunct="1"/>
            <a:endParaRPr lang="en-US" b="0" smtClean="0"/>
          </a:p>
          <a:p>
            <a:pPr lvl="1" eaLnBrk="1" hangingPunct="1"/>
            <a:endParaRPr lang="en-US" b="0" smtClean="0"/>
          </a:p>
          <a:p>
            <a:pPr lvl="1" eaLnBrk="1" hangingPunct="1"/>
            <a:endParaRPr lang="en-US" b="0" smtClean="0"/>
          </a:p>
          <a:p>
            <a:pPr lvl="1" eaLnBrk="1" hangingPunct="1"/>
            <a:r>
              <a:rPr lang="en-US" b="0" smtClean="0"/>
              <a:t>Let op het dubbele “=“ teken (dit betekent vergelijken, een enkel “=“ teken betekent toewijzen)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64D8CD02-100D-4483-A0AE-E7094972AB77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 1.3: PC  Hardware helpdesk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Tips: Programmeerstijl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61988" y="1371600"/>
            <a:ext cx="9091612" cy="3959225"/>
          </a:xfrm>
        </p:spPr>
        <p:txBody>
          <a:bodyPr/>
          <a:lstStyle/>
          <a:p>
            <a:pPr eaLnBrk="1" hangingPunct="1"/>
            <a:r>
              <a:rPr lang="en-US" sz="2000" b="0" smtClean="0"/>
              <a:t>Inspringen met tabs (dus niet met spaties)</a:t>
            </a:r>
          </a:p>
          <a:p>
            <a:pPr eaLnBrk="1" hangingPunct="1"/>
            <a:r>
              <a:rPr lang="en-US" sz="2000" b="0" smtClean="0"/>
              <a:t>Alleen code die zonder onderbrekingen achter elkaar uitgevoerd kan worden staat op 1 verticale lijn</a:t>
            </a:r>
          </a:p>
          <a:p>
            <a:pPr eaLnBrk="1" hangingPunct="1"/>
            <a:r>
              <a:rPr lang="en-US" sz="2000" b="0" smtClean="0"/>
              <a:t>2 corresponderende accolades staan op dezelfde verticale lijn(of stijl 2!)</a:t>
            </a:r>
          </a:p>
          <a:p>
            <a:pPr eaLnBrk="1" hangingPunct="1"/>
            <a:r>
              <a:rPr lang="en-US" sz="2000" b="0" smtClean="0"/>
              <a:t>Sluit accolades staan op een aparte regel</a:t>
            </a:r>
          </a:p>
          <a:p>
            <a:pPr eaLnBrk="1" hangingPunct="1"/>
            <a:r>
              <a:rPr lang="en-US" sz="2000" b="0" smtClean="0"/>
              <a:t>Visual C++ heeft een automatische layout feature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C86F3AD2-1B8C-4858-941A-FDE677212060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14341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661988" y="3581400"/>
            <a:ext cx="19050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Stijl 1: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182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590925"/>
            <a:ext cx="1771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3"/>
          <p:cNvSpPr txBox="1">
            <a:spLocks/>
          </p:cNvSpPr>
          <p:nvPr/>
        </p:nvSpPr>
        <p:spPr bwMode="auto">
          <a:xfrm>
            <a:off x="4343400" y="35814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8288" indent="-268288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kern="0" dirty="0">
                <a:latin typeface="+mn-lt"/>
              </a:rPr>
              <a:t>Stijl 2: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505200"/>
            <a:ext cx="3657600" cy="3119438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3505200"/>
            <a:ext cx="3657600" cy="2324100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MAAKTMETWIZARD" val="J"/>
  <p:tag name="VOORBLAD" val="J"/>
  <p:tag name="DATUM" val="16 januari 2001"/>
  <p:tag name="FACULTEIT" val="0"/>
  <p:tag name="FORMAAT" val="A4"/>
  <p:tag name="SOORT" val="Kleur"/>
  <p:tag name="TAAL" val="NL"/>
</p:tagLst>
</file>

<file path=ppt/theme/theme1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522</TotalTime>
  <Words>539</Words>
  <Application>Microsoft Office PowerPoint</Application>
  <PresentationFormat>A4 Paper (210x297 mm)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Calibri</vt:lpstr>
      <vt:lpstr>TUE Meta</vt:lpstr>
      <vt:lpstr>Courier New</vt:lpstr>
      <vt:lpstr>Blue transparant</vt:lpstr>
      <vt:lpstr>Blue photo</vt:lpstr>
      <vt:lpstr>Blue bullets</vt:lpstr>
      <vt:lpstr>Instructie Programmeren  Task 1</vt:lpstr>
      <vt:lpstr>Task 1.1: Hello World</vt:lpstr>
      <vt:lpstr>Task 1.1: Hello World</vt:lpstr>
      <vt:lpstr>Task 1.1: Hello World</vt:lpstr>
      <vt:lpstr>Task 1.2: Een programma vol fouten</vt:lpstr>
      <vt:lpstr>Task 1.2: Hints</vt:lpstr>
      <vt:lpstr>Task 1.3: PC  Hardware helpdesk</vt:lpstr>
      <vt:lpstr>Task 1.3: PC  Hardware helpdesk</vt:lpstr>
      <vt:lpstr>Tips: Programmeerstijl</vt:lpstr>
      <vt:lpstr>Slides pagina</vt:lpstr>
    </vt:vector>
  </TitlesOfParts>
  <Company>Technische Universiteit Eindhoven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wgaasend</dc:creator>
  <cp:lastModifiedBy>sgoossens</cp:lastModifiedBy>
  <cp:revision>65</cp:revision>
  <dcterms:created xsi:type="dcterms:W3CDTF">2005-09-30T14:11:11Z</dcterms:created>
  <dcterms:modified xsi:type="dcterms:W3CDTF">2010-09-08T10:00:01Z</dcterms:modified>
</cp:coreProperties>
</file>